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4"/>
  </p:sldMasterIdLst>
  <p:notesMasterIdLst>
    <p:notesMasterId r:id="rId82"/>
  </p:notesMasterIdLst>
  <p:handoutMasterIdLst>
    <p:handoutMasterId r:id="rId83"/>
  </p:handoutMasterIdLst>
  <p:sldIdLst>
    <p:sldId id="263" r:id="rId5"/>
    <p:sldId id="2147482733" r:id="rId6"/>
    <p:sldId id="2147482724" r:id="rId7"/>
    <p:sldId id="2147482727" r:id="rId8"/>
    <p:sldId id="257" r:id="rId9"/>
    <p:sldId id="258" r:id="rId10"/>
    <p:sldId id="259" r:id="rId11"/>
    <p:sldId id="260" r:id="rId12"/>
    <p:sldId id="2147482837" r:id="rId13"/>
    <p:sldId id="2147482838" r:id="rId14"/>
    <p:sldId id="265" r:id="rId15"/>
    <p:sldId id="266" r:id="rId16"/>
    <p:sldId id="267" r:id="rId17"/>
    <p:sldId id="268" r:id="rId18"/>
    <p:sldId id="287" r:id="rId19"/>
    <p:sldId id="302" r:id="rId20"/>
    <p:sldId id="303" r:id="rId21"/>
    <p:sldId id="304" r:id="rId22"/>
    <p:sldId id="2147482839" r:id="rId23"/>
    <p:sldId id="306" r:id="rId24"/>
    <p:sldId id="2147482734" r:id="rId25"/>
    <p:sldId id="2147482735" r:id="rId26"/>
    <p:sldId id="2147482736" r:id="rId27"/>
    <p:sldId id="2147482737" r:id="rId28"/>
    <p:sldId id="2147482738" r:id="rId29"/>
    <p:sldId id="2147482740" r:id="rId30"/>
    <p:sldId id="2147482741" r:id="rId31"/>
    <p:sldId id="2147482744" r:id="rId32"/>
    <p:sldId id="2147482743" r:id="rId33"/>
    <p:sldId id="2147482745" r:id="rId34"/>
    <p:sldId id="2147482746" r:id="rId35"/>
    <p:sldId id="2147482749" r:id="rId36"/>
    <p:sldId id="2147482748" r:id="rId37"/>
    <p:sldId id="2147482750" r:id="rId38"/>
    <p:sldId id="2147482752" r:id="rId39"/>
    <p:sldId id="2147482753" r:id="rId40"/>
    <p:sldId id="2147482754" r:id="rId41"/>
    <p:sldId id="2147482755" r:id="rId42"/>
    <p:sldId id="2147482756" r:id="rId43"/>
    <p:sldId id="2147482761" r:id="rId44"/>
    <p:sldId id="2147482779" r:id="rId45"/>
    <p:sldId id="2147482776" r:id="rId46"/>
    <p:sldId id="2147482777" r:id="rId47"/>
    <p:sldId id="2147482769" r:id="rId48"/>
    <p:sldId id="2147482770" r:id="rId49"/>
    <p:sldId id="2147482771" r:id="rId50"/>
    <p:sldId id="2147482772" r:id="rId51"/>
    <p:sldId id="2147482773" r:id="rId52"/>
    <p:sldId id="2147482774" r:id="rId53"/>
    <p:sldId id="2147482840" r:id="rId54"/>
    <p:sldId id="2147482778" r:id="rId55"/>
    <p:sldId id="2147482759" r:id="rId56"/>
    <p:sldId id="2147482763" r:id="rId57"/>
    <p:sldId id="2147482764" r:id="rId58"/>
    <p:sldId id="2147482765" r:id="rId59"/>
    <p:sldId id="2147482766" r:id="rId60"/>
    <p:sldId id="2147482767" r:id="rId61"/>
    <p:sldId id="2147482781" r:id="rId62"/>
    <p:sldId id="2147482810" r:id="rId63"/>
    <p:sldId id="2147482811" r:id="rId64"/>
    <p:sldId id="2147482812" r:id="rId65"/>
    <p:sldId id="2147482783" r:id="rId66"/>
    <p:sldId id="2147482825" r:id="rId67"/>
    <p:sldId id="2147482835" r:id="rId68"/>
    <p:sldId id="2147482836" r:id="rId69"/>
    <p:sldId id="2147482826" r:id="rId70"/>
    <p:sldId id="2147482818" r:id="rId71"/>
    <p:sldId id="2147482817" r:id="rId72"/>
    <p:sldId id="2147482819" r:id="rId73"/>
    <p:sldId id="2147482834" r:id="rId74"/>
    <p:sldId id="2147482833" r:id="rId75"/>
    <p:sldId id="2147482816" r:id="rId76"/>
    <p:sldId id="2147482729" r:id="rId77"/>
    <p:sldId id="2147482723" r:id="rId78"/>
    <p:sldId id="2147482731" r:id="rId79"/>
    <p:sldId id="2147482730" r:id="rId80"/>
    <p:sldId id="2147482732" r:id="rId81"/>
  </p:sldIdLst>
  <p:sldSz cx="12192000" cy="1625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age de présentation" id="{357624FF-6A9F-44ED-9C58-EF3367129134}">
          <p14:sldIdLst>
            <p14:sldId id="263"/>
          </p14:sldIdLst>
        </p14:section>
        <p14:section name="Table des matières" id="{84E7DCDC-C9B2-42A4-A75D-4DBB7BA3CEC6}">
          <p14:sldIdLst>
            <p14:sldId id="2147482733"/>
          </p14:sldIdLst>
        </p14:section>
        <p14:section name="I. Présentation du RAMA" id="{94A45BB8-F755-4B74-A665-428766FA92D9}">
          <p14:sldIdLst>
            <p14:sldId id="2147482724"/>
          </p14:sldIdLst>
        </p14:section>
        <p14:section name="II. Parcours utilisateur du référent RAMA en ARS" id="{DB7B24C9-562D-4E56-87E5-EED36AED8601}">
          <p14:sldIdLst>
            <p14:sldId id="2147482727"/>
          </p14:sldIdLst>
        </p14:section>
        <p14:section name="III. Méthode de connexion à l'outil" id="{450AD45E-7D41-48B5-B74D-5E0BEAF737AF}">
          <p14:sldIdLst>
            <p14:sldId id="257"/>
          </p14:sldIdLst>
        </p14:section>
        <p14:section name="Vue détaillée : Prérequis pour accéder à l'outil" id="{BB3B127C-7B78-4789-AFE5-6AA2AE1D5DF8}">
          <p14:sldIdLst>
            <p14:sldId id="258"/>
            <p14:sldId id="259"/>
            <p14:sldId id="260"/>
            <p14:sldId id="2147482837"/>
            <p14:sldId id="2147482838"/>
          </p14:sldIdLst>
        </p14:section>
        <p14:section name="b. Modalités de connexion à l’outil" id="{927DC8CE-2C29-4AA4-BAD4-ABDCE7CDF2B2}">
          <p14:sldIdLst>
            <p14:sldId id="265"/>
          </p14:sldIdLst>
        </p14:section>
        <p14:section name="Vue détaillée : Modalités de connexion à l'outil" id="{46039773-29B5-43A7-BFE6-72685EFC46A1}">
          <p14:sldIdLst>
            <p14:sldId id="266"/>
            <p14:sldId id="267"/>
            <p14:sldId id="268"/>
          </p14:sldIdLst>
        </p14:section>
        <p14:section name="c. Modalités de connexion à l’outil : Procédure en cas de mot de passe oublié" id="{CF196EA7-6FB7-4480-932C-936ABA893561}">
          <p14:sldIdLst>
            <p14:sldId id="287"/>
          </p14:sldIdLst>
        </p14:section>
        <p14:section name="Vue détaillée : Modalités de connexion à l'outil - Procédure en cas de mot de passe oublié" id="{653911A3-A06F-412C-ACF1-DB3532A8F227}">
          <p14:sldIdLst>
            <p14:sldId id="302"/>
            <p14:sldId id="303"/>
            <p14:sldId id="304"/>
            <p14:sldId id="2147482839"/>
            <p14:sldId id="306"/>
          </p14:sldIdLst>
        </p14:section>
        <p14:section name="2. Administration des comptes utilisateurs" id="{05D9B91F-8268-4E6D-91B5-CB27E3214B36}">
          <p14:sldIdLst>
            <p14:sldId id="2147482734"/>
          </p14:sldIdLst>
        </p14:section>
        <p14:section name="Vue détaillée : Administrer les comptes utilisateurs : Accéder aux demandes" id="{4D72B154-0892-42BA-935E-98386800F349}">
          <p14:sldIdLst>
            <p14:sldId id="2147482735"/>
            <p14:sldId id="2147482736"/>
            <p14:sldId id="2147482737"/>
            <p14:sldId id="2147482738"/>
          </p14:sldIdLst>
        </p14:section>
        <p14:section name="e. Administrer les comptes utilisateurs : Valider une demande de compte utilisateur" id="{440095A0-22E9-4EE0-AB4C-D6D0E29D73D3}">
          <p14:sldIdLst>
            <p14:sldId id="2147482740"/>
          </p14:sldIdLst>
        </p14:section>
        <p14:section name="Vue détaillée : Administrer les comptes utilisateurs : Valider une demande de compte utilisateur" id="{7BEC67CD-25E9-44D6-AFFF-30EE8C90881F}">
          <p14:sldIdLst>
            <p14:sldId id="2147482741"/>
            <p14:sldId id="2147482744"/>
            <p14:sldId id="2147482743"/>
          </p14:sldIdLst>
        </p14:section>
        <p14:section name="f. Administrer les comptes utilisateurs : Rejeter une demande de compte utilisateur" id="{0C680424-CF1A-4A99-9B0E-961DDFDFB4E4}">
          <p14:sldIdLst>
            <p14:sldId id="2147482745"/>
          </p14:sldIdLst>
        </p14:section>
        <p14:section name="Vue détaillée : Administrer les comptes utilisateurs : Rejeter une demande de compte utilisateur" id="{3A380B92-F682-4779-90AE-BA55BF118F99}">
          <p14:sldIdLst>
            <p14:sldId id="2147482746"/>
            <p14:sldId id="2147482749"/>
            <p14:sldId id="2147482748"/>
          </p14:sldIdLst>
        </p14:section>
        <p14:section name="g. Administrer les comptes utilisateurs : Rechercher un compte utilisateur" id="{A3D392D4-8677-42BD-A8F9-BC3F7AE3993D}">
          <p14:sldIdLst>
            <p14:sldId id="2147482750"/>
          </p14:sldIdLst>
        </p14:section>
        <p14:section name="Vue détaillée : Administrer les comptes utilisateurs : Rechercher un compte utilisateur" id="{44A69769-C4C0-4F4A-86EA-852FECB63A65}">
          <p14:sldIdLst>
            <p14:sldId id="2147482752"/>
            <p14:sldId id="2147482753"/>
            <p14:sldId id="2147482754"/>
            <p14:sldId id="2147482755"/>
            <p14:sldId id="2147482756"/>
          </p14:sldIdLst>
        </p14:section>
        <p14:section name="h. Administrer les comptes utilisateurs : Créer un compte utilisateur" id="{F287341B-18CE-490E-8997-FE2742FFCC4E}">
          <p14:sldIdLst>
            <p14:sldId id="2147482761"/>
            <p14:sldId id="2147482779"/>
          </p14:sldIdLst>
        </p14:section>
        <p14:section name="Vue détaillée : Administrer les comptes utilisateurs : Créer un compte utilisateur" id="{E329EBC1-E95E-4319-B572-E7B77C00B2A4}">
          <p14:sldIdLst>
            <p14:sldId id="2147482776"/>
            <p14:sldId id="2147482777"/>
            <p14:sldId id="2147482769"/>
            <p14:sldId id="2147482770"/>
            <p14:sldId id="2147482771"/>
            <p14:sldId id="2147482772"/>
            <p14:sldId id="2147482773"/>
            <p14:sldId id="2147482774"/>
            <p14:sldId id="2147482840"/>
            <p14:sldId id="2147482778"/>
          </p14:sldIdLst>
        </p14:section>
        <p14:section name="i. Administrer les comptes utilisateurs : Supprimer un compte utilisateur" id="{F25737C7-BB74-4DF3-B4D9-5C1D2497BFE8}">
          <p14:sldIdLst>
            <p14:sldId id="2147482759"/>
          </p14:sldIdLst>
        </p14:section>
        <p14:section name="Vue détaillée : Administrer les comptes utilisateurs : Supprimer un compte utilisateur" id="{6B419111-E8B1-4D95-96D1-A16F56ABD14D}">
          <p14:sldIdLst>
            <p14:sldId id="2147482763"/>
            <p14:sldId id="2147482764"/>
          </p14:sldIdLst>
        </p14:section>
        <p14:section name="j. Administrer les comptes utilisateurs : Réactiver un compte utilisateur" id="{48555DF5-81BB-4FDF-A377-6AAA74CB3D9D}">
          <p14:sldIdLst>
            <p14:sldId id="2147482765"/>
          </p14:sldIdLst>
        </p14:section>
        <p14:section name="Vue détaillée : Administrer les comptes utilisateurs : Réactiver un compte utilisateur" id="{9EF5DCEE-1752-4825-A49B-ABB65DF83935}">
          <p14:sldIdLst>
            <p14:sldId id="2147482766"/>
            <p14:sldId id="2147482767"/>
          </p14:sldIdLst>
        </p14:section>
        <p14:section name="3. Visualisation et consolidation des données" id="{6D32D9FF-C3F2-43FD-A371-4C284B975738}">
          <p14:sldIdLst>
            <p14:sldId id="2147482781"/>
          </p14:sldIdLst>
        </p14:section>
        <p14:section name="Vue détaillée : Accéder aux dossiers des EHPAD de ma région" id="{4076F1E3-4DA9-4418-9768-B9FE3EE09434}">
          <p14:sldIdLst>
            <p14:sldId id="2147482810"/>
            <p14:sldId id="2147482811"/>
            <p14:sldId id="2147482812"/>
          </p14:sldIdLst>
        </p14:section>
        <p14:section name="b. Visualiser les données consolidées" id="{7B95ED6D-9609-45B3-839F-7D62238AD714}">
          <p14:sldIdLst>
            <p14:sldId id="2147482783"/>
          </p14:sldIdLst>
        </p14:section>
        <p14:section name="Vue détaillée : Visualiser les données consolidées" id="{0807E64E-6075-4259-98BE-78DEA91A1FA8}">
          <p14:sldIdLst>
            <p14:sldId id="2147482825"/>
            <p14:sldId id="2147482835"/>
            <p14:sldId id="2147482836"/>
            <p14:sldId id="2147482826"/>
            <p14:sldId id="2147482818"/>
            <p14:sldId id="2147482817"/>
            <p14:sldId id="2147482819"/>
          </p14:sldIdLst>
        </p14:section>
        <p14:section name="c. Extraire les données brutes des RAMA de ma région" id="{31E20A1E-1416-4362-9651-7DB269307064}">
          <p14:sldIdLst>
            <p14:sldId id="2147482834"/>
          </p14:sldIdLst>
        </p14:section>
        <p14:section name="Vue détaillée : Extraire les données brutes des RAMA de ma région" id="{ABBB45D7-F5BE-473A-A554-0554010E37F3}">
          <p14:sldIdLst>
            <p14:sldId id="2147482833"/>
            <p14:sldId id="2147482816"/>
          </p14:sldIdLst>
        </p14:section>
        <p14:section name="IV. Liste des activités du référent RAMA en ARS" id="{8C5D1C0E-EEEC-4A0D-BE10-F555DD1EDF0B}">
          <p14:sldIdLst>
            <p14:sldId id="2147482729"/>
          </p14:sldIdLst>
        </p14:section>
        <p14:section name="V. FAQ" id="{2143E38B-93D3-4BBF-AF8B-721AC71C0C73}">
          <p14:sldIdLst>
            <p14:sldId id="2147482723"/>
            <p14:sldId id="2147482731"/>
          </p14:sldIdLst>
        </p14:section>
        <p14:section name="VI. Contact utile" id="{EDB0B7B8-65DD-4B34-9DCB-649791C6CAA3}">
          <p14:sldIdLst>
            <p14:sldId id="2147482730"/>
          </p14:sldIdLst>
        </p14:section>
        <p14:section name="VII. Boîte à outils" id="{40A69B20-CA80-4136-8BC9-8DA6D0B61943}">
          <p14:sldIdLst>
            <p14:sldId id="2147482732"/>
          </p14:sldIdLst>
        </p14:section>
      </p14:section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D67B507-7C88-F1A7-A789-5A9D9432D5D1}" name="BALLU Chloé @Externes" initials="BC@" userId="S::chloe.ballu.ext@cnsa.fr::bb689e81-019f-4f8a-9622-069396ef18d2" providerId="AD"/>
  <p188:author id="{3F30A830-7899-1FED-9AD0-9363A4059CEF}" name="GAILLANDRE Christine" initials="CG" userId="S::christine.gaillandre@cnsa.fr::030c148b-8410-4381-bde5-e7a7827a372f" providerId="AD"/>
  <p188:author id="{07ED9C32-9A5F-5207-C66A-C9F8C825ADB7}" name="YVONNET, Clemence" initials="CY" userId="S::clemence.yvonnet@capgemini.com::804a859f-97cf-4bba-bc69-a2b65d7fe9cc" providerId="AD"/>
  <p188:author id="{38B370BA-1D66-DD6B-A9A3-6CB666258648}" name="FONTES, Capucine" initials="CF" userId="S::capucine.fontes@capgemini.com::05a94617-0f8f-4254-a14b-e4505620eb46" providerId="AD"/>
  <p188:author id="{F34CC1C1-A695-CCC8-30A5-860CCB091852}" name="YVONNET, Clemence" initials="YC" userId="S::clemence.yvonnet_capgemini.com#ext#@cnsafr.onmicrosoft.com::9944116b-e0d9-4756-a159-983417c07d7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E9EC"/>
    <a:srgbClr val="EEEEEE"/>
    <a:srgbClr val="E3E9ED"/>
    <a:srgbClr val="4EA72E"/>
    <a:srgbClr val="FFFFFF"/>
    <a:srgbClr val="454E55"/>
    <a:srgbClr val="33393C"/>
    <a:srgbClr val="545F68"/>
    <a:srgbClr val="F5F6F5"/>
    <a:srgbClr val="8DA4A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5642D7-D7D8-0A49-92C7-154722118B86}" v="65" dt="2026-03-27T12:55:33.377"/>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97"/>
    <p:restoredTop sz="94667"/>
  </p:normalViewPr>
  <p:slideViewPr>
    <p:cSldViewPr snapToGrid="0">
      <p:cViewPr>
        <p:scale>
          <a:sx n="99" d="100"/>
          <a:sy n="99" d="100"/>
        </p:scale>
        <p:origin x="1080" y="-19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presProps" Target="presProps.xml"/><Relationship Id="rId89" Type="http://schemas.microsoft.com/office/2015/10/relationships/revisionInfo" Target="revisionInfo.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8/10/relationships/authors" Target="author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handoutMaster" Target="handoutMasters/handoutMaster1.xml"/><Relationship Id="rId88"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notesMaster" Target="notesMasters/notesMaster1.xml"/><Relationship Id="rId19" Type="http://schemas.openxmlformats.org/officeDocument/2006/relationships/slide" Target="slides/slide1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ILLANDRE Christine" userId="030c148b-8410-4381-bde5-e7a7827a372f" providerId="ADAL" clId="{07FB1162-8E0E-448A-AFD9-201E3836A1E5}"/>
    <pc:docChg chg="undo redo custSel addSld delSld modSld modSection">
      <pc:chgData name="GAILLANDRE Christine" userId="030c148b-8410-4381-bde5-e7a7827a372f" providerId="ADAL" clId="{07FB1162-8E0E-448A-AFD9-201E3836A1E5}" dt="2026-03-25T08:35:07.905" v="600" actId="20577"/>
      <pc:docMkLst>
        <pc:docMk/>
      </pc:docMkLst>
      <pc:sldChg chg="modSp mod">
        <pc:chgData name="GAILLANDRE Christine" userId="030c148b-8410-4381-bde5-e7a7827a372f" providerId="ADAL" clId="{07FB1162-8E0E-448A-AFD9-201E3836A1E5}" dt="2026-03-20T17:18:29.557" v="221" actId="313"/>
        <pc:sldMkLst>
          <pc:docMk/>
          <pc:sldMk cId="4219274583" sldId="257"/>
        </pc:sldMkLst>
        <pc:spChg chg="mod">
          <ac:chgData name="GAILLANDRE Christine" userId="030c148b-8410-4381-bde5-e7a7827a372f" providerId="ADAL" clId="{07FB1162-8E0E-448A-AFD9-201E3836A1E5}" dt="2026-03-20T17:18:29.557" v="221" actId="313"/>
          <ac:spMkLst>
            <pc:docMk/>
            <pc:sldMk cId="4219274583" sldId="257"/>
            <ac:spMk id="9" creationId="{54C60E6C-1501-364A-E7C8-68220DEE9F45}"/>
          </ac:spMkLst>
        </pc:spChg>
      </pc:sldChg>
      <pc:sldChg chg="addSp delSp modSp mod">
        <pc:chgData name="GAILLANDRE Christine" userId="030c148b-8410-4381-bde5-e7a7827a372f" providerId="ADAL" clId="{07FB1162-8E0E-448A-AFD9-201E3836A1E5}" dt="2026-03-24T13:39:47.202" v="242" actId="478"/>
        <pc:sldMkLst>
          <pc:docMk/>
          <pc:sldMk cId="549748926" sldId="260"/>
        </pc:sldMkLst>
      </pc:sldChg>
      <pc:sldChg chg="addSp modSp">
        <pc:chgData name="GAILLANDRE Christine" userId="030c148b-8410-4381-bde5-e7a7827a372f" providerId="ADAL" clId="{07FB1162-8E0E-448A-AFD9-201E3836A1E5}" dt="2026-03-20T17:23:38.758" v="228"/>
        <pc:sldMkLst>
          <pc:docMk/>
          <pc:sldMk cId="2751032747" sldId="266"/>
        </pc:sldMkLst>
      </pc:sldChg>
      <pc:sldChg chg="addSp modSp">
        <pc:chgData name="GAILLANDRE Christine" userId="030c148b-8410-4381-bde5-e7a7827a372f" providerId="ADAL" clId="{07FB1162-8E0E-448A-AFD9-201E3836A1E5}" dt="2026-03-20T17:23:48.483" v="229"/>
        <pc:sldMkLst>
          <pc:docMk/>
          <pc:sldMk cId="3796834713" sldId="267"/>
        </pc:sldMkLst>
      </pc:sldChg>
      <pc:sldChg chg="addSp delSp modSp mod">
        <pc:chgData name="GAILLANDRE Christine" userId="030c148b-8410-4381-bde5-e7a7827a372f" providerId="ADAL" clId="{07FB1162-8E0E-448A-AFD9-201E3836A1E5}" dt="2026-03-20T17:24:00.424" v="232"/>
        <pc:sldMkLst>
          <pc:docMk/>
          <pc:sldMk cId="760987664" sldId="268"/>
        </pc:sldMkLst>
      </pc:sldChg>
      <pc:sldChg chg="modSp mod">
        <pc:chgData name="GAILLANDRE Christine" userId="030c148b-8410-4381-bde5-e7a7827a372f" providerId="ADAL" clId="{07FB1162-8E0E-448A-AFD9-201E3836A1E5}" dt="2026-03-25T08:32:53.864" v="561" actId="20577"/>
        <pc:sldMkLst>
          <pc:docMk/>
          <pc:sldMk cId="1315783499" sldId="2147482723"/>
        </pc:sldMkLst>
        <pc:spChg chg="mod">
          <ac:chgData name="GAILLANDRE Christine" userId="030c148b-8410-4381-bde5-e7a7827a372f" providerId="ADAL" clId="{07FB1162-8E0E-448A-AFD9-201E3836A1E5}" dt="2026-03-25T08:32:53.864" v="561" actId="20577"/>
          <ac:spMkLst>
            <pc:docMk/>
            <pc:sldMk cId="1315783499" sldId="2147482723"/>
            <ac:spMk id="5" creationId="{26B6054A-A5BF-A907-E0F7-A69CC16380A1}"/>
          </ac:spMkLst>
        </pc:spChg>
      </pc:sldChg>
      <pc:sldChg chg="modSp mod">
        <pc:chgData name="GAILLANDRE Christine" userId="030c148b-8410-4381-bde5-e7a7827a372f" providerId="ADAL" clId="{07FB1162-8E0E-448A-AFD9-201E3836A1E5}" dt="2026-03-20T17:00:28.499" v="9" actId="115"/>
        <pc:sldMkLst>
          <pc:docMk/>
          <pc:sldMk cId="359798637" sldId="2147482724"/>
        </pc:sldMkLst>
        <pc:spChg chg="mod">
          <ac:chgData name="GAILLANDRE Christine" userId="030c148b-8410-4381-bde5-e7a7827a372f" providerId="ADAL" clId="{07FB1162-8E0E-448A-AFD9-201E3836A1E5}" dt="2026-03-20T17:00:28.499" v="9" actId="115"/>
          <ac:spMkLst>
            <pc:docMk/>
            <pc:sldMk cId="359798637" sldId="2147482724"/>
            <ac:spMk id="2" creationId="{59F1FEDB-068C-E900-E84C-E4F4E7768178}"/>
          </ac:spMkLst>
        </pc:spChg>
      </pc:sldChg>
      <pc:sldChg chg="addSp modSp">
        <pc:chgData name="GAILLANDRE Christine" userId="030c148b-8410-4381-bde5-e7a7827a372f" providerId="ADAL" clId="{07FB1162-8E0E-448A-AFD9-201E3836A1E5}" dt="2026-03-24T13:38:31.493" v="240"/>
        <pc:sldMkLst>
          <pc:docMk/>
          <pc:sldMk cId="1183082670" sldId="2147482727"/>
        </pc:sldMkLst>
      </pc:sldChg>
      <pc:sldChg chg="modSp mod">
        <pc:chgData name="GAILLANDRE Christine" userId="030c148b-8410-4381-bde5-e7a7827a372f" providerId="ADAL" clId="{07FB1162-8E0E-448A-AFD9-201E3836A1E5}" dt="2026-03-25T08:35:07.905" v="600" actId="20577"/>
        <pc:sldMkLst>
          <pc:docMk/>
          <pc:sldMk cId="3136885349" sldId="2147482730"/>
        </pc:sldMkLst>
        <pc:spChg chg="mod">
          <ac:chgData name="GAILLANDRE Christine" userId="030c148b-8410-4381-bde5-e7a7827a372f" providerId="ADAL" clId="{07FB1162-8E0E-448A-AFD9-201E3836A1E5}" dt="2026-03-25T08:35:07.905" v="600" actId="20577"/>
          <ac:spMkLst>
            <pc:docMk/>
            <pc:sldMk cId="3136885349" sldId="2147482730"/>
            <ac:spMk id="11" creationId="{04E19F54-9BDA-D597-506F-8B95C50C0548}"/>
          </ac:spMkLst>
        </pc:spChg>
      </pc:sldChg>
      <pc:sldChg chg="modSp mod">
        <pc:chgData name="GAILLANDRE Christine" userId="030c148b-8410-4381-bde5-e7a7827a372f" providerId="ADAL" clId="{07FB1162-8E0E-448A-AFD9-201E3836A1E5}" dt="2026-03-25T08:34:45.836" v="584" actId="20577"/>
        <pc:sldMkLst>
          <pc:docMk/>
          <pc:sldMk cId="30700379" sldId="2147482731"/>
        </pc:sldMkLst>
        <pc:spChg chg="mod">
          <ac:chgData name="GAILLANDRE Christine" userId="030c148b-8410-4381-bde5-e7a7827a372f" providerId="ADAL" clId="{07FB1162-8E0E-448A-AFD9-201E3836A1E5}" dt="2026-03-25T08:34:45.836" v="584" actId="20577"/>
          <ac:spMkLst>
            <pc:docMk/>
            <pc:sldMk cId="30700379" sldId="2147482731"/>
            <ac:spMk id="6" creationId="{1C3D7456-B6B9-B7A3-0BA7-8B4242945B89}"/>
          </ac:spMkLst>
        </pc:spChg>
      </pc:sldChg>
      <pc:sldChg chg="addSp delSp modSp mod">
        <pc:chgData name="GAILLANDRE Christine" userId="030c148b-8410-4381-bde5-e7a7827a372f" providerId="ADAL" clId="{07FB1162-8E0E-448A-AFD9-201E3836A1E5}" dt="2026-03-20T17:27:56.936" v="239"/>
        <pc:sldMkLst>
          <pc:docMk/>
          <pc:sldMk cId="207192089" sldId="2147482736"/>
        </pc:sldMkLst>
      </pc:sldChg>
      <pc:sldChg chg="addSp delSp modSp mod">
        <pc:chgData name="GAILLANDRE Christine" userId="030c148b-8410-4381-bde5-e7a7827a372f" providerId="ADAL" clId="{07FB1162-8E0E-448A-AFD9-201E3836A1E5}" dt="2026-03-24T20:19:23.590" v="299" actId="9405"/>
        <pc:sldMkLst>
          <pc:docMk/>
          <pc:sldMk cId="3152720414" sldId="2147482738"/>
        </pc:sldMkLst>
        <pc:spChg chg="mod">
          <ac:chgData name="GAILLANDRE Christine" userId="030c148b-8410-4381-bde5-e7a7827a372f" providerId="ADAL" clId="{07FB1162-8E0E-448A-AFD9-201E3836A1E5}" dt="2026-03-24T13:48:37.868" v="248" actId="14100"/>
          <ac:spMkLst>
            <pc:docMk/>
            <pc:sldMk cId="3152720414" sldId="2147482738"/>
            <ac:spMk id="10" creationId="{EA883F15-8820-820E-6DAE-5131488159D7}"/>
          </ac:spMkLst>
        </pc:spChg>
        <pc:inkChg chg="add">
          <ac:chgData name="GAILLANDRE Christine" userId="030c148b-8410-4381-bde5-e7a7827a372f" providerId="ADAL" clId="{07FB1162-8E0E-448A-AFD9-201E3836A1E5}" dt="2026-03-24T13:57:03.453" v="287"/>
          <ac:inkMkLst>
            <pc:docMk/>
            <pc:sldMk cId="3152720414" sldId="2147482738"/>
            <ac:inkMk id="33" creationId="{4B1E8F8C-FBC6-2F7E-D2FF-5B36988B97DF}"/>
          </ac:inkMkLst>
        </pc:inkChg>
        <pc:cxnChg chg="add mod">
          <ac:chgData name="GAILLANDRE Christine" userId="030c148b-8410-4381-bde5-e7a7827a372f" providerId="ADAL" clId="{07FB1162-8E0E-448A-AFD9-201E3836A1E5}" dt="2026-03-24T20:17:42.803" v="297" actId="14100"/>
          <ac:cxnSpMkLst>
            <pc:docMk/>
            <pc:sldMk cId="3152720414" sldId="2147482738"/>
            <ac:cxnSpMk id="14" creationId="{B8C58269-A1C0-5996-C682-A24A1E94C94C}"/>
          </ac:cxnSpMkLst>
        </pc:cxnChg>
      </pc:sldChg>
      <pc:sldChg chg="addSp delSp modSp mod">
        <pc:chgData name="GAILLANDRE Christine" userId="030c148b-8410-4381-bde5-e7a7827a372f" providerId="ADAL" clId="{07FB1162-8E0E-448A-AFD9-201E3836A1E5}" dt="2026-03-25T08:13:01.819" v="448"/>
        <pc:sldMkLst>
          <pc:docMk/>
          <pc:sldMk cId="4261242195" sldId="2147482741"/>
        </pc:sldMkLst>
        <pc:picChg chg="add del mod">
          <ac:chgData name="GAILLANDRE Christine" userId="030c148b-8410-4381-bde5-e7a7827a372f" providerId="ADAL" clId="{07FB1162-8E0E-448A-AFD9-201E3836A1E5}" dt="2026-03-24T20:24:30.623" v="312" actId="14100"/>
          <ac:picMkLst>
            <pc:docMk/>
            <pc:sldMk cId="4261242195" sldId="2147482741"/>
            <ac:picMk id="17" creationId="{00204FB9-F406-E858-5198-200AC7F616CA}"/>
          </ac:picMkLst>
        </pc:picChg>
        <pc:inkChg chg="add">
          <ac:chgData name="GAILLANDRE Christine" userId="030c148b-8410-4381-bde5-e7a7827a372f" providerId="ADAL" clId="{07FB1162-8E0E-448A-AFD9-201E3836A1E5}" dt="2026-03-25T08:12:53.932" v="445"/>
          <ac:inkMkLst>
            <pc:docMk/>
            <pc:sldMk cId="4261242195" sldId="2147482741"/>
            <ac:inkMk id="8" creationId="{15D44157-48D9-B160-A9AF-7F4743108F06}"/>
          </ac:inkMkLst>
        </pc:inkChg>
        <pc:inkChg chg="add">
          <ac:chgData name="GAILLANDRE Christine" userId="030c148b-8410-4381-bde5-e7a7827a372f" providerId="ADAL" clId="{07FB1162-8E0E-448A-AFD9-201E3836A1E5}" dt="2026-03-24T20:20:37.279" v="300" actId="9405"/>
          <ac:inkMkLst>
            <pc:docMk/>
            <pc:sldMk cId="4261242195" sldId="2147482741"/>
            <ac:inkMk id="9" creationId="{5DF11135-C7AA-ACE1-7398-4AC6B13F1086}"/>
          </ac:inkMkLst>
        </pc:inkChg>
        <pc:inkChg chg="add">
          <ac:chgData name="GAILLANDRE Christine" userId="030c148b-8410-4381-bde5-e7a7827a372f" providerId="ADAL" clId="{07FB1162-8E0E-448A-AFD9-201E3836A1E5}" dt="2026-03-24T20:20:44.568" v="301" actId="9405"/>
          <ac:inkMkLst>
            <pc:docMk/>
            <pc:sldMk cId="4261242195" sldId="2147482741"/>
            <ac:inkMk id="15" creationId="{39129F1D-4683-966E-7F65-A8225855261F}"/>
          </ac:inkMkLst>
        </pc:inkChg>
        <pc:cxnChg chg="add mod">
          <ac:chgData name="GAILLANDRE Christine" userId="030c148b-8410-4381-bde5-e7a7827a372f" providerId="ADAL" clId="{07FB1162-8E0E-448A-AFD9-201E3836A1E5}" dt="2026-03-24T20:25:46.128" v="322" actId="208"/>
          <ac:cxnSpMkLst>
            <pc:docMk/>
            <pc:sldMk cId="4261242195" sldId="2147482741"/>
            <ac:cxnSpMk id="23" creationId="{10002DED-5B6F-2F76-04D9-DBA28CEDDBA5}"/>
          </ac:cxnSpMkLst>
        </pc:cxnChg>
      </pc:sldChg>
      <pc:sldChg chg="addSp delSp modSp mod">
        <pc:chgData name="GAILLANDRE Christine" userId="030c148b-8410-4381-bde5-e7a7827a372f" providerId="ADAL" clId="{07FB1162-8E0E-448A-AFD9-201E3836A1E5}" dt="2026-03-24T20:32:29.809" v="353" actId="14100"/>
        <pc:sldMkLst>
          <pc:docMk/>
          <pc:sldMk cId="1778039892" sldId="2147482744"/>
        </pc:sldMkLst>
        <pc:picChg chg="add mod">
          <ac:chgData name="GAILLANDRE Christine" userId="030c148b-8410-4381-bde5-e7a7827a372f" providerId="ADAL" clId="{07FB1162-8E0E-448A-AFD9-201E3836A1E5}" dt="2026-03-24T20:27:05.230" v="326" actId="14100"/>
          <ac:picMkLst>
            <pc:docMk/>
            <pc:sldMk cId="1778039892" sldId="2147482744"/>
            <ac:picMk id="9" creationId="{8F90A403-BB2A-2765-C469-C496DBED0E8B}"/>
          </ac:picMkLst>
        </pc:picChg>
        <pc:cxnChg chg="add mod">
          <ac:chgData name="GAILLANDRE Christine" userId="030c148b-8410-4381-bde5-e7a7827a372f" providerId="ADAL" clId="{07FB1162-8E0E-448A-AFD9-201E3836A1E5}" dt="2026-03-24T20:27:44.899" v="333" actId="13822"/>
          <ac:cxnSpMkLst>
            <pc:docMk/>
            <pc:sldMk cId="1778039892" sldId="2147482744"/>
            <ac:cxnSpMk id="16" creationId="{3EA2C302-9D9D-17E3-82D4-550018956E6D}"/>
          </ac:cxnSpMkLst>
        </pc:cxnChg>
      </pc:sldChg>
      <pc:sldChg chg="addSp delSp modSp mod">
        <pc:chgData name="GAILLANDRE Christine" userId="030c148b-8410-4381-bde5-e7a7827a372f" providerId="ADAL" clId="{07FB1162-8E0E-448A-AFD9-201E3836A1E5}" dt="2026-03-24T20:30:03.469" v="341" actId="13822"/>
        <pc:sldMkLst>
          <pc:docMk/>
          <pc:sldMk cId="3266457900" sldId="2147482746"/>
        </pc:sldMkLst>
        <pc:picChg chg="add mod">
          <ac:chgData name="GAILLANDRE Christine" userId="030c148b-8410-4381-bde5-e7a7827a372f" providerId="ADAL" clId="{07FB1162-8E0E-448A-AFD9-201E3836A1E5}" dt="2026-03-24T20:29:08.508" v="337" actId="14100"/>
          <ac:picMkLst>
            <pc:docMk/>
            <pc:sldMk cId="3266457900" sldId="2147482746"/>
            <ac:picMk id="15" creationId="{A7D47D0D-6067-EE3A-52A7-F267361EDE82}"/>
          </ac:picMkLst>
        </pc:picChg>
        <pc:cxnChg chg="add mod">
          <ac:chgData name="GAILLANDRE Christine" userId="030c148b-8410-4381-bde5-e7a7827a372f" providerId="ADAL" clId="{07FB1162-8E0E-448A-AFD9-201E3836A1E5}" dt="2026-03-24T20:30:03.469" v="341" actId="13822"/>
          <ac:cxnSpMkLst>
            <pc:docMk/>
            <pc:sldMk cId="3266457900" sldId="2147482746"/>
            <ac:cxnSpMk id="17" creationId="{175263C1-E401-D13F-016C-6EC2316DF5E8}"/>
          </ac:cxnSpMkLst>
        </pc:cxnChg>
      </pc:sldChg>
      <pc:sldChg chg="addSp delSp modSp mod">
        <pc:chgData name="GAILLANDRE Christine" userId="030c148b-8410-4381-bde5-e7a7827a372f" providerId="ADAL" clId="{07FB1162-8E0E-448A-AFD9-201E3836A1E5}" dt="2026-03-24T20:31:24.439" v="349" actId="13822"/>
        <pc:sldMkLst>
          <pc:docMk/>
          <pc:sldMk cId="1264737612" sldId="2147482749"/>
        </pc:sldMkLst>
        <pc:picChg chg="add">
          <ac:chgData name="GAILLANDRE Christine" userId="030c148b-8410-4381-bde5-e7a7827a372f" providerId="ADAL" clId="{07FB1162-8E0E-448A-AFD9-201E3836A1E5}" dt="2026-03-24T20:30:57.569" v="346" actId="22"/>
          <ac:picMkLst>
            <pc:docMk/>
            <pc:sldMk cId="1264737612" sldId="2147482749"/>
            <ac:picMk id="8" creationId="{1D87602C-E8FB-47CB-38EB-A457778A0546}"/>
          </ac:picMkLst>
        </pc:picChg>
        <pc:cxnChg chg="add mod">
          <ac:chgData name="GAILLANDRE Christine" userId="030c148b-8410-4381-bde5-e7a7827a372f" providerId="ADAL" clId="{07FB1162-8E0E-448A-AFD9-201E3836A1E5}" dt="2026-03-24T20:31:24.439" v="349" actId="13822"/>
          <ac:cxnSpMkLst>
            <pc:docMk/>
            <pc:sldMk cId="1264737612" sldId="2147482749"/>
            <ac:cxnSpMk id="16" creationId="{C9C34DC6-B103-4E07-2EEF-A11F3EF03513}"/>
          </ac:cxnSpMkLst>
        </pc:cxnChg>
      </pc:sldChg>
      <pc:sldChg chg="addSp delSp modSp mod">
        <pc:chgData name="GAILLANDRE Christine" userId="030c148b-8410-4381-bde5-e7a7827a372f" providerId="ADAL" clId="{07FB1162-8E0E-448A-AFD9-201E3836A1E5}" dt="2026-03-24T20:33:44.311" v="366" actId="1076"/>
        <pc:sldMkLst>
          <pc:docMk/>
          <pc:sldMk cId="3716983732" sldId="2147482752"/>
        </pc:sldMkLst>
      </pc:sldChg>
      <pc:sldChg chg="addSp delSp modSp mod">
        <pc:chgData name="GAILLANDRE Christine" userId="030c148b-8410-4381-bde5-e7a7827a372f" providerId="ADAL" clId="{07FB1162-8E0E-448A-AFD9-201E3836A1E5}" dt="2026-03-24T20:35:22.730" v="370" actId="1076"/>
        <pc:sldMkLst>
          <pc:docMk/>
          <pc:sldMk cId="382808576" sldId="2147482756"/>
        </pc:sldMkLst>
      </pc:sldChg>
      <pc:sldChg chg="addSp mod">
        <pc:chgData name="GAILLANDRE Christine" userId="030c148b-8410-4381-bde5-e7a7827a372f" providerId="ADAL" clId="{07FB1162-8E0E-448A-AFD9-201E3836A1E5}" dt="2026-03-25T08:17:17.612" v="450" actId="9405"/>
        <pc:sldMkLst>
          <pc:docMk/>
          <pc:sldMk cId="3705534260" sldId="2147482759"/>
        </pc:sldMkLst>
        <pc:inkChg chg="add">
          <ac:chgData name="GAILLANDRE Christine" userId="030c148b-8410-4381-bde5-e7a7827a372f" providerId="ADAL" clId="{07FB1162-8E0E-448A-AFD9-201E3836A1E5}" dt="2026-03-25T08:17:17.612" v="450" actId="9405"/>
          <ac:inkMkLst>
            <pc:docMk/>
            <pc:sldMk cId="3705534260" sldId="2147482759"/>
            <ac:inkMk id="10" creationId="{8205AEA6-DF13-7F24-5DDB-EDC20B376DD7}"/>
          </ac:inkMkLst>
        </pc:inkChg>
      </pc:sldChg>
      <pc:sldChg chg="delSp mod">
        <pc:chgData name="GAILLANDRE Christine" userId="030c148b-8410-4381-bde5-e7a7827a372f" providerId="ADAL" clId="{07FB1162-8E0E-448A-AFD9-201E3836A1E5}" dt="2026-03-25T08:15:56.584" v="449" actId="478"/>
        <pc:sldMkLst>
          <pc:docMk/>
          <pc:sldMk cId="3040068343" sldId="2147482763"/>
        </pc:sldMkLst>
      </pc:sldChg>
      <pc:sldChg chg="addSp delSp modSp mod">
        <pc:chgData name="GAILLANDRE Christine" userId="030c148b-8410-4381-bde5-e7a7827a372f" providerId="ADAL" clId="{07FB1162-8E0E-448A-AFD9-201E3836A1E5}" dt="2026-03-25T08:17:42.808" v="461"/>
        <pc:sldMkLst>
          <pc:docMk/>
          <pc:sldMk cId="1126788665" sldId="2147482764"/>
        </pc:sldMkLst>
        <pc:grpChg chg="mod">
          <ac:chgData name="GAILLANDRE Christine" userId="030c148b-8410-4381-bde5-e7a7827a372f" providerId="ADAL" clId="{07FB1162-8E0E-448A-AFD9-201E3836A1E5}" dt="2026-03-25T08:17:33.128" v="459"/>
          <ac:grpSpMkLst>
            <pc:docMk/>
            <pc:sldMk cId="1126788665" sldId="2147482764"/>
            <ac:grpSpMk id="19" creationId="{A1924D2D-DB4B-D8D1-067C-AC73FB52B6B2}"/>
          </ac:grpSpMkLst>
        </pc:grpChg>
        <pc:inkChg chg="add">
          <ac:chgData name="GAILLANDRE Christine" userId="030c148b-8410-4381-bde5-e7a7827a372f" providerId="ADAL" clId="{07FB1162-8E0E-448A-AFD9-201E3836A1E5}" dt="2026-03-25T08:17:28.675" v="451" actId="9405"/>
          <ac:inkMkLst>
            <pc:docMk/>
            <pc:sldMk cId="1126788665" sldId="2147482764"/>
            <ac:inkMk id="3" creationId="{D2B225E7-DBC5-01AA-BA12-5403ED3B8AAD}"/>
          </ac:inkMkLst>
        </pc:inkChg>
        <pc:inkChg chg="add">
          <ac:chgData name="GAILLANDRE Christine" userId="030c148b-8410-4381-bde5-e7a7827a372f" providerId="ADAL" clId="{07FB1162-8E0E-448A-AFD9-201E3836A1E5}" dt="2026-03-25T08:17:29.673" v="452" actId="9405"/>
          <ac:inkMkLst>
            <pc:docMk/>
            <pc:sldMk cId="1126788665" sldId="2147482764"/>
            <ac:inkMk id="9" creationId="{2CF545F4-FFF2-D616-04E8-F962CC244090}"/>
          </ac:inkMkLst>
        </pc:inkChg>
        <pc:inkChg chg="add">
          <ac:chgData name="GAILLANDRE Christine" userId="030c148b-8410-4381-bde5-e7a7827a372f" providerId="ADAL" clId="{07FB1162-8E0E-448A-AFD9-201E3836A1E5}" dt="2026-03-25T08:17:30.258" v="453" actId="9405"/>
          <ac:inkMkLst>
            <pc:docMk/>
            <pc:sldMk cId="1126788665" sldId="2147482764"/>
            <ac:inkMk id="11" creationId="{652464CD-2122-C9E3-9C6E-2A3F8EBB9369}"/>
          </ac:inkMkLst>
        </pc:inkChg>
        <pc:inkChg chg="add">
          <ac:chgData name="GAILLANDRE Christine" userId="030c148b-8410-4381-bde5-e7a7827a372f" providerId="ADAL" clId="{07FB1162-8E0E-448A-AFD9-201E3836A1E5}" dt="2026-03-25T08:17:30.747" v="454" actId="9405"/>
          <ac:inkMkLst>
            <pc:docMk/>
            <pc:sldMk cId="1126788665" sldId="2147482764"/>
            <ac:inkMk id="13" creationId="{D9355E44-12B3-3FCF-3E0D-C5A03304DA6B}"/>
          </ac:inkMkLst>
        </pc:inkChg>
        <pc:inkChg chg="add mod">
          <ac:chgData name="GAILLANDRE Christine" userId="030c148b-8410-4381-bde5-e7a7827a372f" providerId="ADAL" clId="{07FB1162-8E0E-448A-AFD9-201E3836A1E5}" dt="2026-03-25T08:17:33.128" v="459"/>
          <ac:inkMkLst>
            <pc:docMk/>
            <pc:sldMk cId="1126788665" sldId="2147482764"/>
            <ac:inkMk id="14" creationId="{58E3F088-3597-9226-086D-65A78EB427DA}"/>
          </ac:inkMkLst>
        </pc:inkChg>
        <pc:inkChg chg="add mod">
          <ac:chgData name="GAILLANDRE Christine" userId="030c148b-8410-4381-bde5-e7a7827a372f" providerId="ADAL" clId="{07FB1162-8E0E-448A-AFD9-201E3836A1E5}" dt="2026-03-25T08:17:33.128" v="459"/>
          <ac:inkMkLst>
            <pc:docMk/>
            <pc:sldMk cId="1126788665" sldId="2147482764"/>
            <ac:inkMk id="16" creationId="{A7FD57C6-21AB-5BFB-8A71-5F611C1544B4}"/>
          </ac:inkMkLst>
        </pc:inkChg>
        <pc:inkChg chg="add">
          <ac:chgData name="GAILLANDRE Christine" userId="030c148b-8410-4381-bde5-e7a7827a372f" providerId="ADAL" clId="{07FB1162-8E0E-448A-AFD9-201E3836A1E5}" dt="2026-03-25T08:17:31.871" v="457" actId="9405"/>
          <ac:inkMkLst>
            <pc:docMk/>
            <pc:sldMk cId="1126788665" sldId="2147482764"/>
            <ac:inkMk id="17" creationId="{4785BA11-F6DB-DE41-8020-6C9187BB1B1C}"/>
          </ac:inkMkLst>
        </pc:inkChg>
        <pc:inkChg chg="add">
          <ac:chgData name="GAILLANDRE Christine" userId="030c148b-8410-4381-bde5-e7a7827a372f" providerId="ADAL" clId="{07FB1162-8E0E-448A-AFD9-201E3836A1E5}" dt="2026-03-25T08:17:32.524" v="458" actId="9405"/>
          <ac:inkMkLst>
            <pc:docMk/>
            <pc:sldMk cId="1126788665" sldId="2147482764"/>
            <ac:inkMk id="18" creationId="{E2F232BD-4102-8836-D847-AAD09A8CC39C}"/>
          </ac:inkMkLst>
        </pc:inkChg>
      </pc:sldChg>
      <pc:sldChg chg="addSp delSp modSp mod">
        <pc:chgData name="GAILLANDRE Christine" userId="030c148b-8410-4381-bde5-e7a7827a372f" providerId="ADAL" clId="{07FB1162-8E0E-448A-AFD9-201E3836A1E5}" dt="2026-03-25T08:17:56.526" v="464"/>
        <pc:sldMkLst>
          <pc:docMk/>
          <pc:sldMk cId="2606688335" sldId="2147482766"/>
        </pc:sldMkLst>
      </pc:sldChg>
      <pc:sldChg chg="addSp delSp modSp mod">
        <pc:chgData name="GAILLANDRE Christine" userId="030c148b-8410-4381-bde5-e7a7827a372f" providerId="ADAL" clId="{07FB1162-8E0E-448A-AFD9-201E3836A1E5}" dt="2026-03-25T08:18:08.249" v="466"/>
        <pc:sldMkLst>
          <pc:docMk/>
          <pc:sldMk cId="2209168680" sldId="2147482767"/>
        </pc:sldMkLst>
      </pc:sldChg>
      <pc:sldChg chg="addSp delSp modSp mod">
        <pc:chgData name="GAILLANDRE Christine" userId="030c148b-8410-4381-bde5-e7a7827a372f" providerId="ADAL" clId="{07FB1162-8E0E-448A-AFD9-201E3836A1E5}" dt="2026-03-24T20:47:57.492" v="385" actId="14100"/>
        <pc:sldMkLst>
          <pc:docMk/>
          <pc:sldMk cId="3843410514" sldId="2147482770"/>
        </pc:sldMkLst>
        <pc:spChg chg="mod">
          <ac:chgData name="GAILLANDRE Christine" userId="030c148b-8410-4381-bde5-e7a7827a372f" providerId="ADAL" clId="{07FB1162-8E0E-448A-AFD9-201E3836A1E5}" dt="2026-03-24T20:47:08.032" v="379" actId="14100"/>
          <ac:spMkLst>
            <pc:docMk/>
            <pc:sldMk cId="3843410514" sldId="2147482770"/>
            <ac:spMk id="10" creationId="{790D3E7A-7E63-82FE-17FC-05A3F98F4202}"/>
          </ac:spMkLst>
        </pc:spChg>
        <pc:picChg chg="add">
          <ac:chgData name="GAILLANDRE Christine" userId="030c148b-8410-4381-bde5-e7a7827a372f" providerId="ADAL" clId="{07FB1162-8E0E-448A-AFD9-201E3836A1E5}" dt="2026-03-24T20:46:42.720" v="376" actId="22"/>
          <ac:picMkLst>
            <pc:docMk/>
            <pc:sldMk cId="3843410514" sldId="2147482770"/>
            <ac:picMk id="13" creationId="{A0B5EE48-523E-7FAD-21B9-42B7E59402B9}"/>
          </ac:picMkLst>
        </pc:picChg>
        <pc:cxnChg chg="add mod">
          <ac:chgData name="GAILLANDRE Christine" userId="030c148b-8410-4381-bde5-e7a7827a372f" providerId="ADAL" clId="{07FB1162-8E0E-448A-AFD9-201E3836A1E5}" dt="2026-03-24T20:47:25.848" v="381" actId="14100"/>
          <ac:cxnSpMkLst>
            <pc:docMk/>
            <pc:sldMk cId="3843410514" sldId="2147482770"/>
            <ac:cxnSpMk id="15" creationId="{502C2AF7-EB50-446B-A09A-FEEB5A7B1E7F}"/>
          </ac:cxnSpMkLst>
        </pc:cxnChg>
        <pc:cxnChg chg="add mod">
          <ac:chgData name="GAILLANDRE Christine" userId="030c148b-8410-4381-bde5-e7a7827a372f" providerId="ADAL" clId="{07FB1162-8E0E-448A-AFD9-201E3836A1E5}" dt="2026-03-24T20:47:40.262" v="383" actId="14100"/>
          <ac:cxnSpMkLst>
            <pc:docMk/>
            <pc:sldMk cId="3843410514" sldId="2147482770"/>
            <ac:cxnSpMk id="18" creationId="{5918E65E-9D66-AF56-E219-4972BF6C3912}"/>
          </ac:cxnSpMkLst>
        </pc:cxnChg>
        <pc:cxnChg chg="add mod">
          <ac:chgData name="GAILLANDRE Christine" userId="030c148b-8410-4381-bde5-e7a7827a372f" providerId="ADAL" clId="{07FB1162-8E0E-448A-AFD9-201E3836A1E5}" dt="2026-03-24T20:47:57.492" v="385" actId="14100"/>
          <ac:cxnSpMkLst>
            <pc:docMk/>
            <pc:sldMk cId="3843410514" sldId="2147482770"/>
            <ac:cxnSpMk id="21" creationId="{E9918FC2-6654-53CC-1C05-FC0330B35EAE}"/>
          </ac:cxnSpMkLst>
        </pc:cxnChg>
      </pc:sldChg>
      <pc:sldChg chg="addSp delSp modSp mod">
        <pc:chgData name="GAILLANDRE Christine" userId="030c148b-8410-4381-bde5-e7a7827a372f" providerId="ADAL" clId="{07FB1162-8E0E-448A-AFD9-201E3836A1E5}" dt="2026-03-24T20:49:25.660" v="394" actId="1076"/>
        <pc:sldMkLst>
          <pc:docMk/>
          <pc:sldMk cId="1138337173" sldId="2147482771"/>
        </pc:sldMkLst>
        <pc:picChg chg="add">
          <ac:chgData name="GAILLANDRE Christine" userId="030c148b-8410-4381-bde5-e7a7827a372f" providerId="ADAL" clId="{07FB1162-8E0E-448A-AFD9-201E3836A1E5}" dt="2026-03-24T20:48:40.718" v="387" actId="22"/>
          <ac:picMkLst>
            <pc:docMk/>
            <pc:sldMk cId="1138337173" sldId="2147482771"/>
            <ac:picMk id="11" creationId="{F2FA39FC-0F9A-719B-7ACD-0D962DE9AE1E}"/>
          </ac:picMkLst>
        </pc:picChg>
        <pc:cxnChg chg="add mod">
          <ac:chgData name="GAILLANDRE Christine" userId="030c148b-8410-4381-bde5-e7a7827a372f" providerId="ADAL" clId="{07FB1162-8E0E-448A-AFD9-201E3836A1E5}" dt="2026-03-24T20:49:17.983" v="393" actId="14100"/>
          <ac:cxnSpMkLst>
            <pc:docMk/>
            <pc:sldMk cId="1138337173" sldId="2147482771"/>
            <ac:cxnSpMk id="14" creationId="{CB3DDCC3-B5C6-6B4B-4304-AAC198CA944A}"/>
          </ac:cxnSpMkLst>
        </pc:cxnChg>
      </pc:sldChg>
      <pc:sldChg chg="addSp delSp modSp mod">
        <pc:chgData name="GAILLANDRE Christine" userId="030c148b-8410-4381-bde5-e7a7827a372f" providerId="ADAL" clId="{07FB1162-8E0E-448A-AFD9-201E3836A1E5}" dt="2026-03-24T20:52:36.752" v="411" actId="1076"/>
        <pc:sldMkLst>
          <pc:docMk/>
          <pc:sldMk cId="420768744" sldId="2147482772"/>
        </pc:sldMkLst>
        <pc:picChg chg="add">
          <ac:chgData name="GAILLANDRE Christine" userId="030c148b-8410-4381-bde5-e7a7827a372f" providerId="ADAL" clId="{07FB1162-8E0E-448A-AFD9-201E3836A1E5}" dt="2026-03-24T20:51:24.885" v="405" actId="22"/>
          <ac:picMkLst>
            <pc:docMk/>
            <pc:sldMk cId="420768744" sldId="2147482772"/>
            <ac:picMk id="18" creationId="{F83863AA-0C51-FE94-89EC-BAFCEFB5AC77}"/>
          </ac:picMkLst>
        </pc:picChg>
        <pc:cxnChg chg="add mod">
          <ac:chgData name="GAILLANDRE Christine" userId="030c148b-8410-4381-bde5-e7a7827a372f" providerId="ADAL" clId="{07FB1162-8E0E-448A-AFD9-201E3836A1E5}" dt="2026-03-24T20:52:14.440" v="409" actId="14100"/>
          <ac:cxnSpMkLst>
            <pc:docMk/>
            <pc:sldMk cId="420768744" sldId="2147482772"/>
            <ac:cxnSpMk id="20" creationId="{40186B0C-8BE5-F541-D005-12862CFE7E3A}"/>
          </ac:cxnSpMkLst>
        </pc:cxnChg>
      </pc:sldChg>
      <pc:sldChg chg="addSp delSp modSp mod">
        <pc:chgData name="GAILLANDRE Christine" userId="030c148b-8410-4381-bde5-e7a7827a372f" providerId="ADAL" clId="{07FB1162-8E0E-448A-AFD9-201E3836A1E5}" dt="2026-03-24T20:53:30.835" v="415" actId="14100"/>
        <pc:sldMkLst>
          <pc:docMk/>
          <pc:sldMk cId="1020117138" sldId="2147482773"/>
        </pc:sldMkLst>
        <pc:picChg chg="add">
          <ac:chgData name="GAILLANDRE Christine" userId="030c148b-8410-4381-bde5-e7a7827a372f" providerId="ADAL" clId="{07FB1162-8E0E-448A-AFD9-201E3836A1E5}" dt="2026-03-24T20:53:22.503" v="413" actId="22"/>
          <ac:picMkLst>
            <pc:docMk/>
            <pc:sldMk cId="1020117138" sldId="2147482773"/>
            <ac:picMk id="11" creationId="{E012EDA2-B8E2-5922-D189-B7F76452B6CF}"/>
          </ac:picMkLst>
        </pc:picChg>
      </pc:sldChg>
      <pc:sldChg chg="addSp delSp modSp mod">
        <pc:chgData name="GAILLANDRE Christine" userId="030c148b-8410-4381-bde5-e7a7827a372f" providerId="ADAL" clId="{07FB1162-8E0E-448A-AFD9-201E3836A1E5}" dt="2026-03-24T20:37:05.649" v="374" actId="1076"/>
        <pc:sldMkLst>
          <pc:docMk/>
          <pc:sldMk cId="4189281901" sldId="2147482776"/>
        </pc:sldMkLst>
      </pc:sldChg>
      <pc:sldChg chg="addSp delSp modSp mod">
        <pc:chgData name="GAILLANDRE Christine" userId="030c148b-8410-4381-bde5-e7a7827a372f" providerId="ADAL" clId="{07FB1162-8E0E-448A-AFD9-201E3836A1E5}" dt="2026-03-24T20:58:45.586" v="443" actId="13822"/>
        <pc:sldMkLst>
          <pc:docMk/>
          <pc:sldMk cId="2122927233" sldId="2147482778"/>
        </pc:sldMkLst>
        <pc:picChg chg="add">
          <ac:chgData name="GAILLANDRE Christine" userId="030c148b-8410-4381-bde5-e7a7827a372f" providerId="ADAL" clId="{07FB1162-8E0E-448A-AFD9-201E3836A1E5}" dt="2026-03-24T20:58:22.752" v="439" actId="22"/>
          <ac:picMkLst>
            <pc:docMk/>
            <pc:sldMk cId="2122927233" sldId="2147482778"/>
            <ac:picMk id="9" creationId="{CC2E10A6-22EE-E1AE-32A5-D43E0D076677}"/>
          </ac:picMkLst>
        </pc:picChg>
        <pc:cxnChg chg="add mod">
          <ac:chgData name="GAILLANDRE Christine" userId="030c148b-8410-4381-bde5-e7a7827a372f" providerId="ADAL" clId="{07FB1162-8E0E-448A-AFD9-201E3836A1E5}" dt="2026-03-24T20:58:45.586" v="443" actId="13822"/>
          <ac:cxnSpMkLst>
            <pc:docMk/>
            <pc:sldMk cId="2122927233" sldId="2147482778"/>
            <ac:cxnSpMk id="14" creationId="{98E45ABC-5788-929F-AD3A-172B45FE2647}"/>
          </ac:cxnSpMkLst>
        </pc:cxnChg>
      </pc:sldChg>
      <pc:sldChg chg="addSp delSp modSp mod">
        <pc:chgData name="GAILLANDRE Christine" userId="030c148b-8410-4381-bde5-e7a7827a372f" providerId="ADAL" clId="{07FB1162-8E0E-448A-AFD9-201E3836A1E5}" dt="2026-03-25T08:19:41.066" v="468"/>
        <pc:sldMkLst>
          <pc:docMk/>
          <pc:sldMk cId="224811555" sldId="2147482811"/>
        </pc:sldMkLst>
      </pc:sldChg>
      <pc:sldChg chg="addSp delSp modSp mod">
        <pc:chgData name="GAILLANDRE Christine" userId="030c148b-8410-4381-bde5-e7a7827a372f" providerId="ADAL" clId="{07FB1162-8E0E-448A-AFD9-201E3836A1E5}" dt="2026-03-25T08:20:02.670" v="471" actId="1076"/>
        <pc:sldMkLst>
          <pc:docMk/>
          <pc:sldMk cId="2281529668" sldId="2147482812"/>
        </pc:sldMkLst>
      </pc:sldChg>
      <pc:sldChg chg="addSp delSp modSp mod">
        <pc:chgData name="GAILLANDRE Christine" userId="030c148b-8410-4381-bde5-e7a7827a372f" providerId="ADAL" clId="{07FB1162-8E0E-448A-AFD9-201E3836A1E5}" dt="2026-03-25T08:20:12.102" v="473"/>
        <pc:sldMkLst>
          <pc:docMk/>
          <pc:sldMk cId="899742430" sldId="2147482825"/>
        </pc:sldMkLst>
      </pc:sldChg>
      <pc:sldChg chg="addSp modSp">
        <pc:chgData name="GAILLANDRE Christine" userId="030c148b-8410-4381-bde5-e7a7827a372f" providerId="ADAL" clId="{07FB1162-8E0E-448A-AFD9-201E3836A1E5}" dt="2026-03-25T08:20:29.571" v="476"/>
        <pc:sldMkLst>
          <pc:docMk/>
          <pc:sldMk cId="2862826454" sldId="2147482826"/>
        </pc:sldMkLst>
      </pc:sldChg>
      <pc:sldChg chg="addSp delSp modSp mod">
        <pc:chgData name="GAILLANDRE Christine" userId="030c148b-8410-4381-bde5-e7a7827a372f" providerId="ADAL" clId="{07FB1162-8E0E-448A-AFD9-201E3836A1E5}" dt="2026-03-25T08:20:22.132" v="475"/>
        <pc:sldMkLst>
          <pc:docMk/>
          <pc:sldMk cId="1598109029" sldId="2147482835"/>
        </pc:sldMkLst>
      </pc:sldChg>
      <pc:sldChg chg="addSp delSp modSp add mod">
        <pc:chgData name="GAILLANDRE Christine" userId="030c148b-8410-4381-bde5-e7a7827a372f" providerId="ADAL" clId="{07FB1162-8E0E-448A-AFD9-201E3836A1E5}" dt="2026-03-24T13:40:39.380" v="244" actId="478"/>
        <pc:sldMkLst>
          <pc:docMk/>
          <pc:sldMk cId="2326884839" sldId="2147482837"/>
        </pc:sldMkLst>
      </pc:sldChg>
      <pc:sldChg chg="addSp modSp add">
        <pc:chgData name="GAILLANDRE Christine" userId="030c148b-8410-4381-bde5-e7a7827a372f" providerId="ADAL" clId="{07FB1162-8E0E-448A-AFD9-201E3836A1E5}" dt="2026-03-20T17:23:21.401" v="227"/>
        <pc:sldMkLst>
          <pc:docMk/>
          <pc:sldMk cId="3902451319" sldId="2147482838"/>
        </pc:sldMkLst>
      </pc:sldChg>
      <pc:sldChg chg="add">
        <pc:chgData name="GAILLANDRE Christine" userId="030c148b-8410-4381-bde5-e7a7827a372f" providerId="ADAL" clId="{07FB1162-8E0E-448A-AFD9-201E3836A1E5}" dt="2026-03-20T17:25:49.674" v="233"/>
        <pc:sldMkLst>
          <pc:docMk/>
          <pc:sldMk cId="3342785423" sldId="2147482839"/>
        </pc:sldMkLst>
      </pc:sldChg>
      <pc:sldChg chg="addSp delSp modSp add mod">
        <pc:chgData name="GAILLANDRE Christine" userId="030c148b-8410-4381-bde5-e7a7827a372f" providerId="ADAL" clId="{07FB1162-8E0E-448A-AFD9-201E3836A1E5}" dt="2026-03-24T20:56:52.083" v="425" actId="13822"/>
        <pc:sldMkLst>
          <pc:docMk/>
          <pc:sldMk cId="1335683241" sldId="2147482840"/>
        </pc:sldMkLst>
        <pc:picChg chg="add">
          <ac:chgData name="GAILLANDRE Christine" userId="030c148b-8410-4381-bde5-e7a7827a372f" providerId="ADAL" clId="{07FB1162-8E0E-448A-AFD9-201E3836A1E5}" dt="2026-03-24T20:56:28.400" v="421" actId="22"/>
          <ac:picMkLst>
            <pc:docMk/>
            <pc:sldMk cId="1335683241" sldId="2147482840"/>
            <ac:picMk id="11" creationId="{6A0C11EB-9B30-52D7-A839-E7C569C21A68}"/>
          </ac:picMkLst>
        </pc:picChg>
        <pc:cxnChg chg="add mod">
          <ac:chgData name="GAILLANDRE Christine" userId="030c148b-8410-4381-bde5-e7a7827a372f" providerId="ADAL" clId="{07FB1162-8E0E-448A-AFD9-201E3836A1E5}" dt="2026-03-24T20:56:52.083" v="425" actId="13822"/>
          <ac:cxnSpMkLst>
            <pc:docMk/>
            <pc:sldMk cId="1335683241" sldId="2147482840"/>
            <ac:cxnSpMk id="15" creationId="{1A8EA06E-BBFC-5A2B-3AE3-69C70EE54EBF}"/>
          </ac:cxnSpMkLst>
        </pc:cxnChg>
      </pc:sldChg>
    </pc:docChg>
  </pc:docChgLst>
  <pc:docChgLst>
    <pc:chgData name="BALLU Chloé @Externes" userId="bb689e81-019f-4f8a-9622-069396ef18d2" providerId="ADAL" clId="{3461F2BE-0569-5500-B042-AB8FD166F7A8}"/>
    <pc:docChg chg="undo custSel delSld modSld modSection">
      <pc:chgData name="BALLU Chloé @Externes" userId="bb689e81-019f-4f8a-9622-069396ef18d2" providerId="ADAL" clId="{3461F2BE-0569-5500-B042-AB8FD166F7A8}" dt="2026-03-27T12:55:33.377" v="630" actId="207"/>
      <pc:docMkLst>
        <pc:docMk/>
      </pc:docMkLst>
      <pc:sldChg chg="addSp delSp modSp mod">
        <pc:chgData name="BALLU Chloé @Externes" userId="bb689e81-019f-4f8a-9622-069396ef18d2" providerId="ADAL" clId="{3461F2BE-0569-5500-B042-AB8FD166F7A8}" dt="2026-03-27T12:27:09.835" v="477" actId="12788"/>
        <pc:sldMkLst>
          <pc:docMk/>
          <pc:sldMk cId="4219274583" sldId="257"/>
        </pc:sldMkLst>
        <pc:spChg chg="del mod">
          <ac:chgData name="BALLU Chloé @Externes" userId="bb689e81-019f-4f8a-9622-069396ef18d2" providerId="ADAL" clId="{3461F2BE-0569-5500-B042-AB8FD166F7A8}" dt="2026-03-27T12:26:01.715" v="460" actId="478"/>
          <ac:spMkLst>
            <pc:docMk/>
            <pc:sldMk cId="4219274583" sldId="257"/>
            <ac:spMk id="6" creationId="{7F143D99-591F-B929-E1F6-3571F77FAF52}"/>
          </ac:spMkLst>
        </pc:spChg>
        <pc:spChg chg="del">
          <ac:chgData name="BALLU Chloé @Externes" userId="bb689e81-019f-4f8a-9622-069396ef18d2" providerId="ADAL" clId="{3461F2BE-0569-5500-B042-AB8FD166F7A8}" dt="2026-03-27T12:26:33.245" v="465" actId="478"/>
          <ac:spMkLst>
            <pc:docMk/>
            <pc:sldMk cId="4219274583" sldId="257"/>
            <ac:spMk id="10" creationId="{FC58D892-A062-48AE-4DF7-30F489E65714}"/>
          </ac:spMkLst>
        </pc:spChg>
        <pc:spChg chg="del">
          <ac:chgData name="BALLU Chloé @Externes" userId="bb689e81-019f-4f8a-9622-069396ef18d2" providerId="ADAL" clId="{3461F2BE-0569-5500-B042-AB8FD166F7A8}" dt="2026-03-27T11:15:14.201" v="120" actId="478"/>
          <ac:spMkLst>
            <pc:docMk/>
            <pc:sldMk cId="4219274583" sldId="257"/>
            <ac:spMk id="13" creationId="{EA9712B4-A9E6-BF41-E85D-11A1D1129683}"/>
          </ac:spMkLst>
        </pc:spChg>
        <pc:spChg chg="mod">
          <ac:chgData name="BALLU Chloé @Externes" userId="bb689e81-019f-4f8a-9622-069396ef18d2" providerId="ADAL" clId="{3461F2BE-0569-5500-B042-AB8FD166F7A8}" dt="2026-03-27T11:16:57.418" v="145" actId="20577"/>
          <ac:spMkLst>
            <pc:docMk/>
            <pc:sldMk cId="4219274583" sldId="257"/>
            <ac:spMk id="20" creationId="{6F40C2FA-6CD2-805E-B823-7DE927B614F8}"/>
          </ac:spMkLst>
        </pc:spChg>
        <pc:spChg chg="mod">
          <ac:chgData name="BALLU Chloé @Externes" userId="bb689e81-019f-4f8a-9622-069396ef18d2" providerId="ADAL" clId="{3461F2BE-0569-5500-B042-AB8FD166F7A8}" dt="2026-03-27T11:16:58.964" v="147" actId="20577"/>
          <ac:spMkLst>
            <pc:docMk/>
            <pc:sldMk cId="4219274583" sldId="257"/>
            <ac:spMk id="21" creationId="{898474CC-034C-0F97-34BF-75B22B7CD84B}"/>
          </ac:spMkLst>
        </pc:spChg>
        <pc:spChg chg="mod">
          <ac:chgData name="BALLU Chloé @Externes" userId="bb689e81-019f-4f8a-9622-069396ef18d2" providerId="ADAL" clId="{3461F2BE-0569-5500-B042-AB8FD166F7A8}" dt="2026-03-27T11:17:00.818" v="149" actId="20577"/>
          <ac:spMkLst>
            <pc:docMk/>
            <pc:sldMk cId="4219274583" sldId="257"/>
            <ac:spMk id="22" creationId="{956C9E12-1A48-5B7E-9636-3C4AA0F92A77}"/>
          </ac:spMkLst>
        </pc:spChg>
        <pc:spChg chg="mod">
          <ac:chgData name="BALLU Chloé @Externes" userId="bb689e81-019f-4f8a-9622-069396ef18d2" providerId="ADAL" clId="{3461F2BE-0569-5500-B042-AB8FD166F7A8}" dt="2026-03-27T12:26:14.854" v="462" actId="207"/>
          <ac:spMkLst>
            <pc:docMk/>
            <pc:sldMk cId="4219274583" sldId="257"/>
            <ac:spMk id="30" creationId="{4FAA3CA4-CF8A-D3F0-09C7-6E4538A88599}"/>
          </ac:spMkLst>
        </pc:spChg>
        <pc:spChg chg="mod">
          <ac:chgData name="BALLU Chloé @Externes" userId="bb689e81-019f-4f8a-9622-069396ef18d2" providerId="ADAL" clId="{3461F2BE-0569-5500-B042-AB8FD166F7A8}" dt="2026-03-27T12:27:09.835" v="477" actId="12788"/>
          <ac:spMkLst>
            <pc:docMk/>
            <pc:sldMk cId="4219274583" sldId="257"/>
            <ac:spMk id="31" creationId="{E800856F-1ABC-DE1E-1042-418E68746E28}"/>
          </ac:spMkLst>
        </pc:spChg>
        <pc:spChg chg="mod">
          <ac:chgData name="BALLU Chloé @Externes" userId="bb689e81-019f-4f8a-9622-069396ef18d2" providerId="ADAL" clId="{3461F2BE-0569-5500-B042-AB8FD166F7A8}" dt="2026-03-27T12:26:56.112" v="473" actId="12789"/>
          <ac:spMkLst>
            <pc:docMk/>
            <pc:sldMk cId="4219274583" sldId="257"/>
            <ac:spMk id="35" creationId="{BF6CA334-C312-E131-83D8-FA3F85DA20B5}"/>
          </ac:spMkLst>
        </pc:spChg>
        <pc:spChg chg="mod">
          <ac:chgData name="BALLU Chloé @Externes" userId="bb689e81-019f-4f8a-9622-069396ef18d2" providerId="ADAL" clId="{3461F2BE-0569-5500-B042-AB8FD166F7A8}" dt="2026-03-27T12:26:56.112" v="473" actId="12789"/>
          <ac:spMkLst>
            <pc:docMk/>
            <pc:sldMk cId="4219274583" sldId="257"/>
            <ac:spMk id="36" creationId="{107F4363-812B-DCC2-B294-A347F92CA55E}"/>
          </ac:spMkLst>
        </pc:spChg>
        <pc:graphicFrameChg chg="add del mod">
          <ac:chgData name="BALLU Chloé @Externes" userId="bb689e81-019f-4f8a-9622-069396ef18d2" providerId="ADAL" clId="{3461F2BE-0569-5500-B042-AB8FD166F7A8}" dt="2026-03-27T12:21:21.744" v="445" actId="478"/>
          <ac:graphicFrameMkLst>
            <pc:docMk/>
            <pc:sldMk cId="4219274583" sldId="257"/>
            <ac:graphicFrameMk id="26" creationId="{DEC96FC0-4245-6AEB-978D-87307F57941B}"/>
          </ac:graphicFrameMkLst>
        </pc:graphicFrameChg>
        <pc:graphicFrameChg chg="add mod modGraphic">
          <ac:chgData name="BALLU Chloé @Externes" userId="bb689e81-019f-4f8a-9622-069396ef18d2" providerId="ADAL" clId="{3461F2BE-0569-5500-B042-AB8FD166F7A8}" dt="2026-03-27T12:25:57.595" v="458" actId="167"/>
          <ac:graphicFrameMkLst>
            <pc:docMk/>
            <pc:sldMk cId="4219274583" sldId="257"/>
            <ac:graphicFrameMk id="34" creationId="{7E7D1C3F-02C7-FF04-0B91-2F4793E2389E}"/>
          </ac:graphicFrameMkLst>
        </pc:graphicFrameChg>
        <pc:graphicFrameChg chg="add mod modGraphic">
          <ac:chgData name="BALLU Chloé @Externes" userId="bb689e81-019f-4f8a-9622-069396ef18d2" providerId="ADAL" clId="{3461F2BE-0569-5500-B042-AB8FD166F7A8}" dt="2026-03-27T12:27:09.835" v="477" actId="12788"/>
          <ac:graphicFrameMkLst>
            <pc:docMk/>
            <pc:sldMk cId="4219274583" sldId="257"/>
            <ac:graphicFrameMk id="38" creationId="{E5EAA14E-C8B8-CD8B-6DB2-3E20F9AB3AD1}"/>
          </ac:graphicFrameMkLst>
        </pc:graphicFrameChg>
        <pc:graphicFrameChg chg="del">
          <ac:chgData name="BALLU Chloé @Externes" userId="bb689e81-019f-4f8a-9622-069396ef18d2" providerId="ADAL" clId="{3461F2BE-0569-5500-B042-AB8FD166F7A8}" dt="2026-03-27T12:26:03.406" v="461" actId="478"/>
          <ac:graphicFrameMkLst>
            <pc:docMk/>
            <pc:sldMk cId="4219274583" sldId="257"/>
            <ac:graphicFrameMk id="52" creationId="{3D1483A1-6A96-7867-655A-97BC4AEFE86A}"/>
          </ac:graphicFrameMkLst>
        </pc:graphicFrameChg>
        <pc:graphicFrameChg chg="add del">
          <ac:chgData name="BALLU Chloé @Externes" userId="bb689e81-019f-4f8a-9622-069396ef18d2" providerId="ADAL" clId="{3461F2BE-0569-5500-B042-AB8FD166F7A8}" dt="2026-03-27T12:26:52.477" v="472" actId="478"/>
          <ac:graphicFrameMkLst>
            <pc:docMk/>
            <pc:sldMk cId="4219274583" sldId="257"/>
            <ac:graphicFrameMk id="54" creationId="{7268B5DD-1D2D-76F3-01C1-69017FE418D0}"/>
          </ac:graphicFrameMkLst>
        </pc:graphicFrameChg>
        <pc:picChg chg="add del mod">
          <ac:chgData name="BALLU Chloé @Externes" userId="bb689e81-019f-4f8a-9622-069396ef18d2" providerId="ADAL" clId="{3461F2BE-0569-5500-B042-AB8FD166F7A8}" dt="2026-03-27T11:21:10.395" v="208" actId="478"/>
          <ac:picMkLst>
            <pc:docMk/>
            <pc:sldMk cId="4219274583" sldId="257"/>
            <ac:picMk id="14" creationId="{816C4F97-CB53-2C5E-E0AD-6683ACD20118}"/>
          </ac:picMkLst>
        </pc:picChg>
        <pc:picChg chg="add del mod">
          <ac:chgData name="BALLU Chloé @Externes" userId="bb689e81-019f-4f8a-9622-069396ef18d2" providerId="ADAL" clId="{3461F2BE-0569-5500-B042-AB8FD166F7A8}" dt="2026-03-27T11:21:10.395" v="208" actId="478"/>
          <ac:picMkLst>
            <pc:docMk/>
            <pc:sldMk cId="4219274583" sldId="257"/>
            <ac:picMk id="16" creationId="{29C93A89-FF7E-D466-8E92-E0FF6D39FA45}"/>
          </ac:picMkLst>
        </pc:picChg>
        <pc:picChg chg="add del mod">
          <ac:chgData name="BALLU Chloé @Externes" userId="bb689e81-019f-4f8a-9622-069396ef18d2" providerId="ADAL" clId="{3461F2BE-0569-5500-B042-AB8FD166F7A8}" dt="2026-03-27T11:21:10.395" v="208" actId="478"/>
          <ac:picMkLst>
            <pc:docMk/>
            <pc:sldMk cId="4219274583" sldId="257"/>
            <ac:picMk id="18" creationId="{36685512-6444-F5E8-2290-8299C106AE7D}"/>
          </ac:picMkLst>
        </pc:picChg>
        <pc:picChg chg="add del mod">
          <ac:chgData name="BALLU Chloé @Externes" userId="bb689e81-019f-4f8a-9622-069396ef18d2" providerId="ADAL" clId="{3461F2BE-0569-5500-B042-AB8FD166F7A8}" dt="2026-03-27T12:25:36.622" v="454" actId="478"/>
          <ac:picMkLst>
            <pc:docMk/>
            <pc:sldMk cId="4219274583" sldId="257"/>
            <ac:picMk id="19" creationId="{B03075D9-C38B-C31D-CB32-2F68245BA96D}"/>
          </ac:picMkLst>
        </pc:picChg>
        <pc:picChg chg="add del mod">
          <ac:chgData name="BALLU Chloé @Externes" userId="bb689e81-019f-4f8a-9622-069396ef18d2" providerId="ADAL" clId="{3461F2BE-0569-5500-B042-AB8FD166F7A8}" dt="2026-03-27T12:26:18.970" v="463" actId="478"/>
          <ac:picMkLst>
            <pc:docMk/>
            <pc:sldMk cId="4219274583" sldId="257"/>
            <ac:picMk id="25" creationId="{5F27A318-B526-329A-8EF9-90F6ABF54FFA}"/>
          </ac:picMkLst>
        </pc:picChg>
      </pc:sldChg>
      <pc:sldChg chg="addSp delSp mod">
        <pc:chgData name="BALLU Chloé @Externes" userId="bb689e81-019f-4f8a-9622-069396ef18d2" providerId="ADAL" clId="{3461F2BE-0569-5500-B042-AB8FD166F7A8}" dt="2026-03-27T12:25:03.683" v="452" actId="478"/>
        <pc:sldMkLst>
          <pc:docMk/>
          <pc:sldMk cId="1276160258" sldId="258"/>
        </pc:sldMkLst>
        <pc:spChg chg="del">
          <ac:chgData name="BALLU Chloé @Externes" userId="bb689e81-019f-4f8a-9622-069396ef18d2" providerId="ADAL" clId="{3461F2BE-0569-5500-B042-AB8FD166F7A8}" dt="2026-03-27T11:15:21.498" v="121" actId="478"/>
          <ac:spMkLst>
            <pc:docMk/>
            <pc:sldMk cId="1276160258" sldId="258"/>
            <ac:spMk id="3" creationId="{D78F152C-871F-A34A-9E77-362F32211696}"/>
          </ac:spMkLst>
        </pc:spChg>
        <pc:spChg chg="add del">
          <ac:chgData name="BALLU Chloé @Externes" userId="bb689e81-019f-4f8a-9622-069396ef18d2" providerId="ADAL" clId="{3461F2BE-0569-5500-B042-AB8FD166F7A8}" dt="2026-03-27T12:21:32.649" v="446" actId="478"/>
          <ac:spMkLst>
            <pc:docMk/>
            <pc:sldMk cId="1276160258" sldId="258"/>
            <ac:spMk id="5" creationId="{25304CB3-119F-D90B-84D2-1D38F8167EA8}"/>
          </ac:spMkLst>
        </pc:spChg>
        <pc:spChg chg="add del">
          <ac:chgData name="BALLU Chloé @Externes" userId="bb689e81-019f-4f8a-9622-069396ef18d2" providerId="ADAL" clId="{3461F2BE-0569-5500-B042-AB8FD166F7A8}" dt="2026-03-27T12:25:03.683" v="452" actId="478"/>
          <ac:spMkLst>
            <pc:docMk/>
            <pc:sldMk cId="1276160258" sldId="258"/>
            <ac:spMk id="12" creationId="{D248BB6F-AA9A-18C3-0902-92C3FC74D0F3}"/>
          </ac:spMkLst>
        </pc:spChg>
      </pc:sldChg>
      <pc:sldChg chg="delSp mod">
        <pc:chgData name="BALLU Chloé @Externes" userId="bb689e81-019f-4f8a-9622-069396ef18d2" providerId="ADAL" clId="{3461F2BE-0569-5500-B042-AB8FD166F7A8}" dt="2026-03-27T11:15:44.204" v="125" actId="478"/>
        <pc:sldMkLst>
          <pc:docMk/>
          <pc:sldMk cId="546613483" sldId="259"/>
        </pc:sldMkLst>
        <pc:spChg chg="del">
          <ac:chgData name="BALLU Chloé @Externes" userId="bb689e81-019f-4f8a-9622-069396ef18d2" providerId="ADAL" clId="{3461F2BE-0569-5500-B042-AB8FD166F7A8}" dt="2026-03-27T11:15:44.204" v="125" actId="478"/>
          <ac:spMkLst>
            <pc:docMk/>
            <pc:sldMk cId="546613483" sldId="259"/>
            <ac:spMk id="5" creationId="{D15BCA69-D026-FD49-031A-43443601D624}"/>
          </ac:spMkLst>
        </pc:spChg>
      </pc:sldChg>
      <pc:sldChg chg="delSp mod">
        <pc:chgData name="BALLU Chloé @Externes" userId="bb689e81-019f-4f8a-9622-069396ef18d2" providerId="ADAL" clId="{3461F2BE-0569-5500-B042-AB8FD166F7A8}" dt="2026-03-27T11:16:06.511" v="126" actId="478"/>
        <pc:sldMkLst>
          <pc:docMk/>
          <pc:sldMk cId="549748926" sldId="260"/>
        </pc:sldMkLst>
        <pc:spChg chg="del">
          <ac:chgData name="BALLU Chloé @Externes" userId="bb689e81-019f-4f8a-9622-069396ef18d2" providerId="ADAL" clId="{3461F2BE-0569-5500-B042-AB8FD166F7A8}" dt="2026-03-27T11:16:06.511" v="126" actId="478"/>
          <ac:spMkLst>
            <pc:docMk/>
            <pc:sldMk cId="549748926" sldId="260"/>
            <ac:spMk id="5" creationId="{059A806C-EB93-6460-BF5B-4C6BFDB4F07B}"/>
          </ac:spMkLst>
        </pc:spChg>
      </pc:sldChg>
      <pc:sldChg chg="addSp delSp modSp mod">
        <pc:chgData name="BALLU Chloé @Externes" userId="bb689e81-019f-4f8a-9622-069396ef18d2" providerId="ADAL" clId="{3461F2BE-0569-5500-B042-AB8FD166F7A8}" dt="2026-03-27T12:27:25.577" v="478" actId="478"/>
        <pc:sldMkLst>
          <pc:docMk/>
          <pc:sldMk cId="706079963" sldId="265"/>
        </pc:sldMkLst>
        <pc:spChg chg="del">
          <ac:chgData name="BALLU Chloé @Externes" userId="bb689e81-019f-4f8a-9622-069396ef18d2" providerId="ADAL" clId="{3461F2BE-0569-5500-B042-AB8FD166F7A8}" dt="2026-03-27T12:27:25.577" v="478" actId="478"/>
          <ac:spMkLst>
            <pc:docMk/>
            <pc:sldMk cId="706079963" sldId="265"/>
            <ac:spMk id="12" creationId="{25326ED9-622E-B298-1CBF-95F97DBF3AF6}"/>
          </ac:spMkLst>
        </pc:spChg>
        <pc:spChg chg="mod">
          <ac:chgData name="BALLU Chloé @Externes" userId="bb689e81-019f-4f8a-9622-069396ef18d2" providerId="ADAL" clId="{3461F2BE-0569-5500-B042-AB8FD166F7A8}" dt="2026-03-27T11:17:21.710" v="157" actId="20577"/>
          <ac:spMkLst>
            <pc:docMk/>
            <pc:sldMk cId="706079963" sldId="265"/>
            <ac:spMk id="20" creationId="{9FE170E2-E0C2-8D33-77FA-569B62ABF29E}"/>
          </ac:spMkLst>
        </pc:spChg>
        <pc:spChg chg="mod">
          <ac:chgData name="BALLU Chloé @Externes" userId="bb689e81-019f-4f8a-9622-069396ef18d2" providerId="ADAL" clId="{3461F2BE-0569-5500-B042-AB8FD166F7A8}" dt="2026-03-27T11:17:46.331" v="159" actId="20577"/>
          <ac:spMkLst>
            <pc:docMk/>
            <pc:sldMk cId="706079963" sldId="265"/>
            <ac:spMk id="21" creationId="{E734BC2C-DE82-DF3A-62B4-105AA11A7C87}"/>
          </ac:spMkLst>
        </pc:spChg>
        <pc:spChg chg="mod">
          <ac:chgData name="BALLU Chloé @Externes" userId="bb689e81-019f-4f8a-9622-069396ef18d2" providerId="ADAL" clId="{3461F2BE-0569-5500-B042-AB8FD166F7A8}" dt="2026-03-27T11:17:48.115" v="161" actId="20577"/>
          <ac:spMkLst>
            <pc:docMk/>
            <pc:sldMk cId="706079963" sldId="265"/>
            <ac:spMk id="22" creationId="{82FAE067-E172-0C41-545A-3D7CD1294211}"/>
          </ac:spMkLst>
        </pc:spChg>
        <pc:picChg chg="add del mod">
          <ac:chgData name="BALLU Chloé @Externes" userId="bb689e81-019f-4f8a-9622-069396ef18d2" providerId="ADAL" clId="{3461F2BE-0569-5500-B042-AB8FD166F7A8}" dt="2026-03-27T11:21:03.035" v="207" actId="478"/>
          <ac:picMkLst>
            <pc:docMk/>
            <pc:sldMk cId="706079963" sldId="265"/>
            <ac:picMk id="14" creationId="{C414103B-8DDF-950B-E297-D7A0BC5E9C6E}"/>
          </ac:picMkLst>
        </pc:picChg>
        <pc:picChg chg="add del mod">
          <ac:chgData name="BALLU Chloé @Externes" userId="bb689e81-019f-4f8a-9622-069396ef18d2" providerId="ADAL" clId="{3461F2BE-0569-5500-B042-AB8FD166F7A8}" dt="2026-03-27T11:21:03.035" v="207" actId="478"/>
          <ac:picMkLst>
            <pc:docMk/>
            <pc:sldMk cId="706079963" sldId="265"/>
            <ac:picMk id="16" creationId="{860B9780-F816-476D-5FFD-5B4A24BA689F}"/>
          </ac:picMkLst>
        </pc:picChg>
      </pc:sldChg>
      <pc:sldChg chg="delSp mod">
        <pc:chgData name="BALLU Chloé @Externes" userId="bb689e81-019f-4f8a-9622-069396ef18d2" providerId="ADAL" clId="{3461F2BE-0569-5500-B042-AB8FD166F7A8}" dt="2026-03-27T11:17:52.067" v="162" actId="478"/>
        <pc:sldMkLst>
          <pc:docMk/>
          <pc:sldMk cId="2751032747" sldId="266"/>
        </pc:sldMkLst>
        <pc:spChg chg="del">
          <ac:chgData name="BALLU Chloé @Externes" userId="bb689e81-019f-4f8a-9622-069396ef18d2" providerId="ADAL" clId="{3461F2BE-0569-5500-B042-AB8FD166F7A8}" dt="2026-03-27T11:17:52.067" v="162" actId="478"/>
          <ac:spMkLst>
            <pc:docMk/>
            <pc:sldMk cId="2751032747" sldId="266"/>
            <ac:spMk id="7" creationId="{D23AE62A-E585-4E19-D6F3-1B963E599AF4}"/>
          </ac:spMkLst>
        </pc:spChg>
        <pc:spChg chg="del">
          <ac:chgData name="BALLU Chloé @Externes" userId="bb689e81-019f-4f8a-9622-069396ef18d2" providerId="ADAL" clId="{3461F2BE-0569-5500-B042-AB8FD166F7A8}" dt="2026-03-27T11:17:52.067" v="162" actId="478"/>
          <ac:spMkLst>
            <pc:docMk/>
            <pc:sldMk cId="2751032747" sldId="266"/>
            <ac:spMk id="8" creationId="{84555B63-9FC5-B677-3ABE-C5A2E4A437F9}"/>
          </ac:spMkLst>
        </pc:spChg>
      </pc:sldChg>
      <pc:sldChg chg="delSp mod">
        <pc:chgData name="BALLU Chloé @Externes" userId="bb689e81-019f-4f8a-9622-069396ef18d2" providerId="ADAL" clId="{3461F2BE-0569-5500-B042-AB8FD166F7A8}" dt="2026-03-27T11:18:04.409" v="163" actId="478"/>
        <pc:sldMkLst>
          <pc:docMk/>
          <pc:sldMk cId="3796834713" sldId="267"/>
        </pc:sldMkLst>
        <pc:spChg chg="del">
          <ac:chgData name="BALLU Chloé @Externes" userId="bb689e81-019f-4f8a-9622-069396ef18d2" providerId="ADAL" clId="{3461F2BE-0569-5500-B042-AB8FD166F7A8}" dt="2026-03-27T11:18:04.409" v="163" actId="478"/>
          <ac:spMkLst>
            <pc:docMk/>
            <pc:sldMk cId="3796834713" sldId="267"/>
            <ac:spMk id="11" creationId="{6B98A0A6-7779-29F0-37E1-70311E4CA4B3}"/>
          </ac:spMkLst>
        </pc:spChg>
        <pc:spChg chg="del">
          <ac:chgData name="BALLU Chloé @Externes" userId="bb689e81-019f-4f8a-9622-069396ef18d2" providerId="ADAL" clId="{3461F2BE-0569-5500-B042-AB8FD166F7A8}" dt="2026-03-27T11:18:04.409" v="163" actId="478"/>
          <ac:spMkLst>
            <pc:docMk/>
            <pc:sldMk cId="3796834713" sldId="267"/>
            <ac:spMk id="12" creationId="{38A1D895-BCB5-6B42-8277-60939877F180}"/>
          </ac:spMkLst>
        </pc:spChg>
      </pc:sldChg>
      <pc:sldChg chg="delSp mod">
        <pc:chgData name="BALLU Chloé @Externes" userId="bb689e81-019f-4f8a-9622-069396ef18d2" providerId="ADAL" clId="{3461F2BE-0569-5500-B042-AB8FD166F7A8}" dt="2026-03-27T11:18:14.431" v="166" actId="478"/>
        <pc:sldMkLst>
          <pc:docMk/>
          <pc:sldMk cId="760987664" sldId="268"/>
        </pc:sldMkLst>
        <pc:spChg chg="del">
          <ac:chgData name="BALLU Chloé @Externes" userId="bb689e81-019f-4f8a-9622-069396ef18d2" providerId="ADAL" clId="{3461F2BE-0569-5500-B042-AB8FD166F7A8}" dt="2026-03-27T11:18:14.431" v="166" actId="478"/>
          <ac:spMkLst>
            <pc:docMk/>
            <pc:sldMk cId="760987664" sldId="268"/>
            <ac:spMk id="11" creationId="{C7505E27-9F3A-0CD9-E91E-5604CEA391BC}"/>
          </ac:spMkLst>
        </pc:spChg>
      </pc:sldChg>
      <pc:sldChg chg="addSp delSp modSp mod">
        <pc:chgData name="BALLU Chloé @Externes" userId="bb689e81-019f-4f8a-9622-069396ef18d2" providerId="ADAL" clId="{3461F2BE-0569-5500-B042-AB8FD166F7A8}" dt="2026-03-27T12:43:32.570" v="536" actId="478"/>
        <pc:sldMkLst>
          <pc:docMk/>
          <pc:sldMk cId="28428134" sldId="287"/>
        </pc:sldMkLst>
        <pc:spChg chg="del">
          <ac:chgData name="BALLU Chloé @Externes" userId="bb689e81-019f-4f8a-9622-069396ef18d2" providerId="ADAL" clId="{3461F2BE-0569-5500-B042-AB8FD166F7A8}" dt="2026-03-27T12:28:17.082" v="489" actId="478"/>
          <ac:spMkLst>
            <pc:docMk/>
            <pc:sldMk cId="28428134" sldId="287"/>
            <ac:spMk id="6" creationId="{CA2EBAC5-5D5A-CDC6-8980-76CB7A0FB134}"/>
          </ac:spMkLst>
        </pc:spChg>
        <pc:spChg chg="mod">
          <ac:chgData name="BALLU Chloé @Externes" userId="bb689e81-019f-4f8a-9622-069396ef18d2" providerId="ADAL" clId="{3461F2BE-0569-5500-B042-AB8FD166F7A8}" dt="2026-03-27T12:28:26.244" v="491" actId="207"/>
          <ac:spMkLst>
            <pc:docMk/>
            <pc:sldMk cId="28428134" sldId="287"/>
            <ac:spMk id="7" creationId="{DF9771D9-C71B-8420-C217-8DDCF2CDF705}"/>
          </ac:spMkLst>
        </pc:spChg>
        <pc:spChg chg="mod">
          <ac:chgData name="BALLU Chloé @Externes" userId="bb689e81-019f-4f8a-9622-069396ef18d2" providerId="ADAL" clId="{3461F2BE-0569-5500-B042-AB8FD166F7A8}" dt="2026-03-27T11:19:00.177" v="182" actId="20577"/>
          <ac:spMkLst>
            <pc:docMk/>
            <pc:sldMk cId="28428134" sldId="287"/>
            <ac:spMk id="10" creationId="{2F205B94-2FD7-45D4-B9C9-8895632E7730}"/>
          </ac:spMkLst>
        </pc:spChg>
        <pc:spChg chg="mod">
          <ac:chgData name="BALLU Chloé @Externes" userId="bb689e81-019f-4f8a-9622-069396ef18d2" providerId="ADAL" clId="{3461F2BE-0569-5500-B042-AB8FD166F7A8}" dt="2026-03-27T11:18:50.781" v="172" actId="20577"/>
          <ac:spMkLst>
            <pc:docMk/>
            <pc:sldMk cId="28428134" sldId="287"/>
            <ac:spMk id="20" creationId="{4C4B3675-EB3F-1632-80E2-2A14B4C8DEFB}"/>
          </ac:spMkLst>
        </pc:spChg>
        <pc:spChg chg="mod">
          <ac:chgData name="BALLU Chloé @Externes" userId="bb689e81-019f-4f8a-9622-069396ef18d2" providerId="ADAL" clId="{3461F2BE-0569-5500-B042-AB8FD166F7A8}" dt="2026-03-27T11:18:52.414" v="174" actId="20577"/>
          <ac:spMkLst>
            <pc:docMk/>
            <pc:sldMk cId="28428134" sldId="287"/>
            <ac:spMk id="21" creationId="{D99983B5-616E-B593-1475-5221B4AF4638}"/>
          </ac:spMkLst>
        </pc:spChg>
        <pc:spChg chg="mod">
          <ac:chgData name="BALLU Chloé @Externes" userId="bb689e81-019f-4f8a-9622-069396ef18d2" providerId="ADAL" clId="{3461F2BE-0569-5500-B042-AB8FD166F7A8}" dt="2026-03-27T11:18:54.568" v="176" actId="20577"/>
          <ac:spMkLst>
            <pc:docMk/>
            <pc:sldMk cId="28428134" sldId="287"/>
            <ac:spMk id="22" creationId="{A30EE602-88F0-50DE-C3C6-2966A2ECF566}"/>
          </ac:spMkLst>
        </pc:spChg>
        <pc:graphicFrameChg chg="add del mod modGraphic">
          <ac:chgData name="BALLU Chloé @Externes" userId="bb689e81-019f-4f8a-9622-069396ef18d2" providerId="ADAL" clId="{3461F2BE-0569-5500-B042-AB8FD166F7A8}" dt="2026-03-27T12:43:32.570" v="536" actId="478"/>
          <ac:graphicFrameMkLst>
            <pc:docMk/>
            <pc:sldMk cId="28428134" sldId="287"/>
            <ac:graphicFrameMk id="30" creationId="{BAFEE4E8-EF85-37B7-DF91-95BC26530B6A}"/>
          </ac:graphicFrameMkLst>
        </pc:graphicFrameChg>
        <pc:graphicFrameChg chg="add mod modGraphic">
          <ac:chgData name="BALLU Chloé @Externes" userId="bb689e81-019f-4f8a-9622-069396ef18d2" providerId="ADAL" clId="{3461F2BE-0569-5500-B042-AB8FD166F7A8}" dt="2026-03-27T12:43:31.462" v="535" actId="167"/>
          <ac:graphicFrameMkLst>
            <pc:docMk/>
            <pc:sldMk cId="28428134" sldId="287"/>
            <ac:graphicFrameMk id="32" creationId="{6FE77BD5-EE7A-2988-B9E5-C9BE3FBD8881}"/>
          </ac:graphicFrameMkLst>
        </pc:graphicFrameChg>
        <pc:graphicFrameChg chg="del">
          <ac:chgData name="BALLU Chloé @Externes" userId="bb689e81-019f-4f8a-9622-069396ef18d2" providerId="ADAL" clId="{3461F2BE-0569-5500-B042-AB8FD166F7A8}" dt="2026-03-27T12:28:17.899" v="490" actId="478"/>
          <ac:graphicFrameMkLst>
            <pc:docMk/>
            <pc:sldMk cId="28428134" sldId="287"/>
            <ac:graphicFrameMk id="39" creationId="{947922A4-2E28-B7E4-FAFE-4F25E7181CB4}"/>
          </ac:graphicFrameMkLst>
        </pc:graphicFrameChg>
        <pc:graphicFrameChg chg="add del">
          <ac:chgData name="BALLU Chloé @Externes" userId="bb689e81-019f-4f8a-9622-069396ef18d2" providerId="ADAL" clId="{3461F2BE-0569-5500-B042-AB8FD166F7A8}" dt="2026-03-27T12:27:42.418" v="482" actId="478"/>
          <ac:graphicFrameMkLst>
            <pc:docMk/>
            <pc:sldMk cId="28428134" sldId="287"/>
            <ac:graphicFrameMk id="41" creationId="{3A544141-D159-2F3C-E5D1-8245CAA84D70}"/>
          </ac:graphicFrameMkLst>
        </pc:graphicFrameChg>
        <pc:picChg chg="add del mod">
          <ac:chgData name="BALLU Chloé @Externes" userId="bb689e81-019f-4f8a-9622-069396ef18d2" providerId="ADAL" clId="{3461F2BE-0569-5500-B042-AB8FD166F7A8}" dt="2026-03-27T11:20:56.445" v="206" actId="478"/>
          <ac:picMkLst>
            <pc:docMk/>
            <pc:sldMk cId="28428134" sldId="287"/>
            <ac:picMk id="2" creationId="{3452C713-849F-59C5-212C-140B4A9B1A62}"/>
          </ac:picMkLst>
        </pc:picChg>
        <pc:picChg chg="add del mod">
          <ac:chgData name="BALLU Chloé @Externes" userId="bb689e81-019f-4f8a-9622-069396ef18d2" providerId="ADAL" clId="{3461F2BE-0569-5500-B042-AB8FD166F7A8}" dt="2026-03-27T11:20:56.445" v="206" actId="478"/>
          <ac:picMkLst>
            <pc:docMk/>
            <pc:sldMk cId="28428134" sldId="287"/>
            <ac:picMk id="11" creationId="{75672D88-BF6B-20CA-FEB7-6F84FF1DFD4A}"/>
          </ac:picMkLst>
        </pc:picChg>
        <pc:picChg chg="add del mod">
          <ac:chgData name="BALLU Chloé @Externes" userId="bb689e81-019f-4f8a-9622-069396ef18d2" providerId="ADAL" clId="{3461F2BE-0569-5500-B042-AB8FD166F7A8}" dt="2026-03-27T12:27:38.405" v="480" actId="478"/>
          <ac:picMkLst>
            <pc:docMk/>
            <pc:sldMk cId="28428134" sldId="287"/>
            <ac:picMk id="13" creationId="{70BE4DF9-6FE0-F9C4-9036-B164265135EB}"/>
          </ac:picMkLst>
        </pc:picChg>
        <pc:picChg chg="add del mod">
          <ac:chgData name="BALLU Chloé @Externes" userId="bb689e81-019f-4f8a-9622-069396ef18d2" providerId="ADAL" clId="{3461F2BE-0569-5500-B042-AB8FD166F7A8}" dt="2026-03-27T11:20:56.445" v="206" actId="478"/>
          <ac:picMkLst>
            <pc:docMk/>
            <pc:sldMk cId="28428134" sldId="287"/>
            <ac:picMk id="25" creationId="{45CCC79F-BCA8-AB0E-3310-49D188E75D20}"/>
          </ac:picMkLst>
        </pc:picChg>
      </pc:sldChg>
      <pc:sldChg chg="delSp mod">
        <pc:chgData name="BALLU Chloé @Externes" userId="bb689e81-019f-4f8a-9622-069396ef18d2" providerId="ADAL" clId="{3461F2BE-0569-5500-B042-AB8FD166F7A8}" dt="2026-03-27T11:18:45.565" v="170" actId="478"/>
        <pc:sldMkLst>
          <pc:docMk/>
          <pc:sldMk cId="1562760605" sldId="302"/>
        </pc:sldMkLst>
        <pc:spChg chg="del">
          <ac:chgData name="BALLU Chloé @Externes" userId="bb689e81-019f-4f8a-9622-069396ef18d2" providerId="ADAL" clId="{3461F2BE-0569-5500-B042-AB8FD166F7A8}" dt="2026-03-27T11:18:45.565" v="170" actId="478"/>
          <ac:spMkLst>
            <pc:docMk/>
            <pc:sldMk cId="1562760605" sldId="302"/>
            <ac:spMk id="7" creationId="{3EA8A2FC-DFE5-A0CA-7309-92969C4ED052}"/>
          </ac:spMkLst>
        </pc:spChg>
      </pc:sldChg>
      <pc:sldChg chg="delSp mod">
        <pc:chgData name="BALLU Chloé @Externes" userId="bb689e81-019f-4f8a-9622-069396ef18d2" providerId="ADAL" clId="{3461F2BE-0569-5500-B042-AB8FD166F7A8}" dt="2026-03-27T11:19:10.535" v="183" actId="478"/>
        <pc:sldMkLst>
          <pc:docMk/>
          <pc:sldMk cId="3811438614" sldId="303"/>
        </pc:sldMkLst>
        <pc:spChg chg="del">
          <ac:chgData name="BALLU Chloé @Externes" userId="bb689e81-019f-4f8a-9622-069396ef18d2" providerId="ADAL" clId="{3461F2BE-0569-5500-B042-AB8FD166F7A8}" dt="2026-03-27T11:19:10.535" v="183" actId="478"/>
          <ac:spMkLst>
            <pc:docMk/>
            <pc:sldMk cId="3811438614" sldId="303"/>
            <ac:spMk id="2" creationId="{83B587EB-ADDF-1383-837C-8662BDF1C688}"/>
          </ac:spMkLst>
        </pc:spChg>
      </pc:sldChg>
      <pc:sldChg chg="delSp mod">
        <pc:chgData name="BALLU Chloé @Externes" userId="bb689e81-019f-4f8a-9622-069396ef18d2" providerId="ADAL" clId="{3461F2BE-0569-5500-B042-AB8FD166F7A8}" dt="2026-03-27T11:19:21.169" v="187" actId="478"/>
        <pc:sldMkLst>
          <pc:docMk/>
          <pc:sldMk cId="2150257569" sldId="304"/>
        </pc:sldMkLst>
        <pc:spChg chg="del">
          <ac:chgData name="BALLU Chloé @Externes" userId="bb689e81-019f-4f8a-9622-069396ef18d2" providerId="ADAL" clId="{3461F2BE-0569-5500-B042-AB8FD166F7A8}" dt="2026-03-27T11:19:21.169" v="187" actId="478"/>
          <ac:spMkLst>
            <pc:docMk/>
            <pc:sldMk cId="2150257569" sldId="304"/>
            <ac:spMk id="10" creationId="{A0F5E063-D681-8AD0-C65F-78203E172E66}"/>
          </ac:spMkLst>
        </pc:spChg>
      </pc:sldChg>
      <pc:sldChg chg="delSp mod">
        <pc:chgData name="BALLU Chloé @Externes" userId="bb689e81-019f-4f8a-9622-069396ef18d2" providerId="ADAL" clId="{3461F2BE-0569-5500-B042-AB8FD166F7A8}" dt="2026-03-27T11:19:44.701" v="195" actId="478"/>
        <pc:sldMkLst>
          <pc:docMk/>
          <pc:sldMk cId="3654308298" sldId="306"/>
        </pc:sldMkLst>
        <pc:spChg chg="del">
          <ac:chgData name="BALLU Chloé @Externes" userId="bb689e81-019f-4f8a-9622-069396ef18d2" providerId="ADAL" clId="{3461F2BE-0569-5500-B042-AB8FD166F7A8}" dt="2026-03-27T11:19:44.701" v="195" actId="478"/>
          <ac:spMkLst>
            <pc:docMk/>
            <pc:sldMk cId="3654308298" sldId="306"/>
            <ac:spMk id="10" creationId="{8C27C004-0B51-6674-191F-BC859A64290C}"/>
          </ac:spMkLst>
        </pc:spChg>
      </pc:sldChg>
      <pc:sldChg chg="modSp mod">
        <pc:chgData name="BALLU Chloé @Externes" userId="bb689e81-019f-4f8a-9622-069396ef18d2" providerId="ADAL" clId="{3461F2BE-0569-5500-B042-AB8FD166F7A8}" dt="2026-03-27T08:27:25.228" v="117" actId="12788"/>
        <pc:sldMkLst>
          <pc:docMk/>
          <pc:sldMk cId="1315783499" sldId="2147482723"/>
        </pc:sldMkLst>
        <pc:spChg chg="mod">
          <ac:chgData name="BALLU Chloé @Externes" userId="bb689e81-019f-4f8a-9622-069396ef18d2" providerId="ADAL" clId="{3461F2BE-0569-5500-B042-AB8FD166F7A8}" dt="2026-03-27T08:27:25.228" v="117" actId="12788"/>
          <ac:spMkLst>
            <pc:docMk/>
            <pc:sldMk cId="1315783499" sldId="2147482723"/>
            <ac:spMk id="5" creationId="{26B6054A-A5BF-A907-E0F7-A69CC16380A1}"/>
          </ac:spMkLst>
        </pc:spChg>
      </pc:sldChg>
      <pc:sldChg chg="delSp mod">
        <pc:chgData name="BALLU Chloé @Externes" userId="bb689e81-019f-4f8a-9622-069396ef18d2" providerId="ADAL" clId="{3461F2BE-0569-5500-B042-AB8FD166F7A8}" dt="2026-03-27T11:15:07.005" v="118" actId="478"/>
        <pc:sldMkLst>
          <pc:docMk/>
          <pc:sldMk cId="359798637" sldId="2147482724"/>
        </pc:sldMkLst>
        <pc:spChg chg="del">
          <ac:chgData name="BALLU Chloé @Externes" userId="bb689e81-019f-4f8a-9622-069396ef18d2" providerId="ADAL" clId="{3461F2BE-0569-5500-B042-AB8FD166F7A8}" dt="2026-03-27T11:15:07.005" v="118" actId="478"/>
          <ac:spMkLst>
            <pc:docMk/>
            <pc:sldMk cId="359798637" sldId="2147482724"/>
            <ac:spMk id="5" creationId="{ABE86333-C5E8-F79F-A19B-85F21CEC5540}"/>
          </ac:spMkLst>
        </pc:spChg>
      </pc:sldChg>
      <pc:sldChg chg="delSp modSp mod">
        <pc:chgData name="BALLU Chloé @Externes" userId="bb689e81-019f-4f8a-9622-069396ef18d2" providerId="ADAL" clId="{3461F2BE-0569-5500-B042-AB8FD166F7A8}" dt="2026-03-27T11:15:10.361" v="119" actId="478"/>
        <pc:sldMkLst>
          <pc:docMk/>
          <pc:sldMk cId="1183082670" sldId="2147482727"/>
        </pc:sldMkLst>
        <pc:spChg chg="del">
          <ac:chgData name="BALLU Chloé @Externes" userId="bb689e81-019f-4f8a-9622-069396ef18d2" providerId="ADAL" clId="{3461F2BE-0569-5500-B042-AB8FD166F7A8}" dt="2026-03-27T11:15:10.361" v="119" actId="478"/>
          <ac:spMkLst>
            <pc:docMk/>
            <pc:sldMk cId="1183082670" sldId="2147482727"/>
            <ac:spMk id="8" creationId="{62D3101B-AAA6-C8C4-EDDE-97A8AA89D995}"/>
          </ac:spMkLst>
        </pc:spChg>
        <pc:spChg chg="mod">
          <ac:chgData name="BALLU Chloé @Externes" userId="bb689e81-019f-4f8a-9622-069396ef18d2" providerId="ADAL" clId="{3461F2BE-0569-5500-B042-AB8FD166F7A8}" dt="2026-03-27T08:11:22.036" v="0" actId="13926"/>
          <ac:spMkLst>
            <pc:docMk/>
            <pc:sldMk cId="1183082670" sldId="2147482727"/>
            <ac:spMk id="14" creationId="{C511A8FF-AE7B-C35A-6313-D5A948F29B55}"/>
          </ac:spMkLst>
        </pc:spChg>
      </pc:sldChg>
      <pc:sldChg chg="modSp mod">
        <pc:chgData name="BALLU Chloé @Externes" userId="bb689e81-019f-4f8a-9622-069396ef18d2" providerId="ADAL" clId="{3461F2BE-0569-5500-B042-AB8FD166F7A8}" dt="2026-03-27T12:17:23.797" v="432" actId="20577"/>
        <pc:sldMkLst>
          <pc:docMk/>
          <pc:sldMk cId="30700379" sldId="2147482731"/>
        </pc:sldMkLst>
        <pc:spChg chg="mod">
          <ac:chgData name="BALLU Chloé @Externes" userId="bb689e81-019f-4f8a-9622-069396ef18d2" providerId="ADAL" clId="{3461F2BE-0569-5500-B042-AB8FD166F7A8}" dt="2026-03-27T12:17:23.797" v="432" actId="20577"/>
          <ac:spMkLst>
            <pc:docMk/>
            <pc:sldMk cId="30700379" sldId="2147482731"/>
            <ac:spMk id="6" creationId="{1C3D7456-B6B9-B7A3-0BA7-8B4242945B89}"/>
          </ac:spMkLst>
        </pc:spChg>
      </pc:sldChg>
      <pc:sldChg chg="addSp delSp modSp mod">
        <pc:chgData name="BALLU Chloé @Externes" userId="bb689e81-019f-4f8a-9622-069396ef18d2" providerId="ADAL" clId="{3461F2BE-0569-5500-B042-AB8FD166F7A8}" dt="2026-03-27T12:19:25.369" v="440" actId="14100"/>
        <pc:sldMkLst>
          <pc:docMk/>
          <pc:sldMk cId="947439346" sldId="2147482732"/>
        </pc:sldMkLst>
        <pc:spChg chg="del">
          <ac:chgData name="BALLU Chloé @Externes" userId="bb689e81-019f-4f8a-9622-069396ef18d2" providerId="ADAL" clId="{3461F2BE-0569-5500-B042-AB8FD166F7A8}" dt="2026-03-27T12:19:19.573" v="439" actId="478"/>
          <ac:spMkLst>
            <pc:docMk/>
            <pc:sldMk cId="947439346" sldId="2147482732"/>
            <ac:spMk id="5" creationId="{DB8E065A-241B-10A2-A527-32D263880564}"/>
          </ac:spMkLst>
        </pc:spChg>
        <pc:spChg chg="del">
          <ac:chgData name="BALLU Chloé @Externes" userId="bb689e81-019f-4f8a-9622-069396ef18d2" providerId="ADAL" clId="{3461F2BE-0569-5500-B042-AB8FD166F7A8}" dt="2026-03-27T12:19:08.512" v="434" actId="478"/>
          <ac:spMkLst>
            <pc:docMk/>
            <pc:sldMk cId="947439346" sldId="2147482732"/>
            <ac:spMk id="13" creationId="{36DF2D5F-48FF-1C63-BE15-FEBD5C944E58}"/>
          </ac:spMkLst>
        </pc:spChg>
        <pc:picChg chg="add mod">
          <ac:chgData name="BALLU Chloé @Externes" userId="bb689e81-019f-4f8a-9622-069396ef18d2" providerId="ADAL" clId="{3461F2BE-0569-5500-B042-AB8FD166F7A8}" dt="2026-03-27T12:19:25.369" v="440" actId="14100"/>
          <ac:picMkLst>
            <pc:docMk/>
            <pc:sldMk cId="947439346" sldId="2147482732"/>
            <ac:picMk id="6" creationId="{6A785DA9-75AA-1096-F7DF-E8B621DF488B}"/>
          </ac:picMkLst>
        </pc:picChg>
        <pc:picChg chg="del">
          <ac:chgData name="BALLU Chloé @Externes" userId="bb689e81-019f-4f8a-9622-069396ef18d2" providerId="ADAL" clId="{3461F2BE-0569-5500-B042-AB8FD166F7A8}" dt="2026-03-27T12:19:07.382" v="433" actId="478"/>
          <ac:picMkLst>
            <pc:docMk/>
            <pc:sldMk cId="947439346" sldId="2147482732"/>
            <ac:picMk id="11" creationId="{2A09FB33-B7FC-5FC8-F043-2A0F5AAF7089}"/>
          </ac:picMkLst>
        </pc:picChg>
        <pc:picChg chg="mod">
          <ac:chgData name="BALLU Chloé @Externes" userId="bb689e81-019f-4f8a-9622-069396ef18d2" providerId="ADAL" clId="{3461F2BE-0569-5500-B042-AB8FD166F7A8}" dt="2026-03-27T12:19:16.199" v="438" actId="552"/>
          <ac:picMkLst>
            <pc:docMk/>
            <pc:sldMk cId="947439346" sldId="2147482732"/>
            <ac:picMk id="15" creationId="{B8DDF291-E630-8C9F-550E-ADF979FDEAE7}"/>
          </ac:picMkLst>
        </pc:picChg>
      </pc:sldChg>
      <pc:sldChg chg="addSp delSp modSp mod">
        <pc:chgData name="BALLU Chloé @Externes" userId="bb689e81-019f-4f8a-9622-069396ef18d2" providerId="ADAL" clId="{3461F2BE-0569-5500-B042-AB8FD166F7A8}" dt="2026-03-27T11:20:33.342" v="203" actId="478"/>
        <pc:sldMkLst>
          <pc:docMk/>
          <pc:sldMk cId="2495847791" sldId="2147482734"/>
        </pc:sldMkLst>
        <pc:spChg chg="del">
          <ac:chgData name="BALLU Chloé @Externes" userId="bb689e81-019f-4f8a-9622-069396ef18d2" providerId="ADAL" clId="{3461F2BE-0569-5500-B042-AB8FD166F7A8}" dt="2026-03-27T08:12:54.358" v="9" actId="478"/>
          <ac:spMkLst>
            <pc:docMk/>
            <pc:sldMk cId="2495847791" sldId="2147482734"/>
            <ac:spMk id="6" creationId="{125556D0-1F06-52B8-6B60-79412CF2CE5D}"/>
          </ac:spMkLst>
        </pc:spChg>
        <pc:spChg chg="mod">
          <ac:chgData name="BALLU Chloé @Externes" userId="bb689e81-019f-4f8a-9622-069396ef18d2" providerId="ADAL" clId="{3461F2BE-0569-5500-B042-AB8FD166F7A8}" dt="2026-03-27T08:12:49.213" v="8" actId="20577"/>
          <ac:spMkLst>
            <pc:docMk/>
            <pc:sldMk cId="2495847791" sldId="2147482734"/>
            <ac:spMk id="7" creationId="{3F4A13DD-52A5-136F-F15D-4797DBFB2E14}"/>
          </ac:spMkLst>
        </pc:spChg>
        <pc:spChg chg="mod">
          <ac:chgData name="BALLU Chloé @Externes" userId="bb689e81-019f-4f8a-9622-069396ef18d2" providerId="ADAL" clId="{3461F2BE-0569-5500-B042-AB8FD166F7A8}" dt="2026-03-27T08:12:42.796" v="2" actId="20577"/>
          <ac:spMkLst>
            <pc:docMk/>
            <pc:sldMk cId="2495847791" sldId="2147482734"/>
            <ac:spMk id="20" creationId="{19086E02-319F-4EF9-6F0C-2FA91A728B9E}"/>
          </ac:spMkLst>
        </pc:spChg>
        <pc:spChg chg="mod">
          <ac:chgData name="BALLU Chloé @Externes" userId="bb689e81-019f-4f8a-9622-069396ef18d2" providerId="ADAL" clId="{3461F2BE-0569-5500-B042-AB8FD166F7A8}" dt="2026-03-27T08:12:44.487" v="4" actId="20577"/>
          <ac:spMkLst>
            <pc:docMk/>
            <pc:sldMk cId="2495847791" sldId="2147482734"/>
            <ac:spMk id="21" creationId="{DAD168CB-B5B6-6C23-13FB-74CD78ED85BA}"/>
          </ac:spMkLst>
        </pc:spChg>
        <pc:spChg chg="mod">
          <ac:chgData name="BALLU Chloé @Externes" userId="bb689e81-019f-4f8a-9622-069396ef18d2" providerId="ADAL" clId="{3461F2BE-0569-5500-B042-AB8FD166F7A8}" dt="2026-03-27T08:12:46.259" v="6" actId="20577"/>
          <ac:spMkLst>
            <pc:docMk/>
            <pc:sldMk cId="2495847791" sldId="2147482734"/>
            <ac:spMk id="22" creationId="{A8E05B7C-D7EA-C72B-F138-6CFF351F877F}"/>
          </ac:spMkLst>
        </pc:spChg>
        <pc:picChg chg="add del mod">
          <ac:chgData name="BALLU Chloé @Externes" userId="bb689e81-019f-4f8a-9622-069396ef18d2" providerId="ADAL" clId="{3461F2BE-0569-5500-B042-AB8FD166F7A8}" dt="2026-03-27T11:20:33.342" v="203" actId="478"/>
          <ac:picMkLst>
            <pc:docMk/>
            <pc:sldMk cId="2495847791" sldId="2147482734"/>
            <ac:picMk id="10" creationId="{3CE9C832-F5CC-4059-3BC0-97FE5B853C7C}"/>
          </ac:picMkLst>
        </pc:picChg>
      </pc:sldChg>
      <pc:sldChg chg="delSp mod">
        <pc:chgData name="BALLU Chloé @Externes" userId="bb689e81-019f-4f8a-9622-069396ef18d2" providerId="ADAL" clId="{3461F2BE-0569-5500-B042-AB8FD166F7A8}" dt="2026-03-27T11:20:13.111" v="199" actId="478"/>
        <pc:sldMkLst>
          <pc:docMk/>
          <pc:sldMk cId="2523417456" sldId="2147482735"/>
        </pc:sldMkLst>
        <pc:spChg chg="del">
          <ac:chgData name="BALLU Chloé @Externes" userId="bb689e81-019f-4f8a-9622-069396ef18d2" providerId="ADAL" clId="{3461F2BE-0569-5500-B042-AB8FD166F7A8}" dt="2026-03-27T11:20:13.111" v="199" actId="478"/>
          <ac:spMkLst>
            <pc:docMk/>
            <pc:sldMk cId="2523417456" sldId="2147482735"/>
            <ac:spMk id="8" creationId="{7DFB002F-44E4-C872-67D5-04CF913FCB60}"/>
          </ac:spMkLst>
        </pc:spChg>
      </pc:sldChg>
      <pc:sldChg chg="delSp mod">
        <pc:chgData name="BALLU Chloé @Externes" userId="bb689e81-019f-4f8a-9622-069396ef18d2" providerId="ADAL" clId="{3461F2BE-0569-5500-B042-AB8FD166F7A8}" dt="2026-03-27T11:20:22.277" v="200" actId="478"/>
        <pc:sldMkLst>
          <pc:docMk/>
          <pc:sldMk cId="207192089" sldId="2147482736"/>
        </pc:sldMkLst>
        <pc:spChg chg="del">
          <ac:chgData name="BALLU Chloé @Externes" userId="bb689e81-019f-4f8a-9622-069396ef18d2" providerId="ADAL" clId="{3461F2BE-0569-5500-B042-AB8FD166F7A8}" dt="2026-03-27T11:20:22.277" v="200" actId="478"/>
          <ac:spMkLst>
            <pc:docMk/>
            <pc:sldMk cId="207192089" sldId="2147482736"/>
            <ac:spMk id="14" creationId="{C1F784DF-0A5A-4675-E009-E957A94D9C49}"/>
          </ac:spMkLst>
        </pc:spChg>
      </pc:sldChg>
      <pc:sldChg chg="delSp mod">
        <pc:chgData name="BALLU Chloé @Externes" userId="bb689e81-019f-4f8a-9622-069396ef18d2" providerId="ADAL" clId="{3461F2BE-0569-5500-B042-AB8FD166F7A8}" dt="2026-03-27T11:20:39.075" v="204" actId="478"/>
        <pc:sldMkLst>
          <pc:docMk/>
          <pc:sldMk cId="3944013727" sldId="2147482737"/>
        </pc:sldMkLst>
        <pc:spChg chg="del">
          <ac:chgData name="BALLU Chloé @Externes" userId="bb689e81-019f-4f8a-9622-069396ef18d2" providerId="ADAL" clId="{3461F2BE-0569-5500-B042-AB8FD166F7A8}" dt="2026-03-27T11:20:39.075" v="204" actId="478"/>
          <ac:spMkLst>
            <pc:docMk/>
            <pc:sldMk cId="3944013727" sldId="2147482737"/>
            <ac:spMk id="4" creationId="{225A3B91-7500-CACE-E63A-0F0F245A2830}"/>
          </ac:spMkLst>
        </pc:spChg>
      </pc:sldChg>
      <pc:sldChg chg="delSp mod">
        <pc:chgData name="BALLU Chloé @Externes" userId="bb689e81-019f-4f8a-9622-069396ef18d2" providerId="ADAL" clId="{3461F2BE-0569-5500-B042-AB8FD166F7A8}" dt="2026-03-27T11:20:46.199" v="205" actId="478"/>
        <pc:sldMkLst>
          <pc:docMk/>
          <pc:sldMk cId="3152720414" sldId="2147482738"/>
        </pc:sldMkLst>
        <pc:spChg chg="del">
          <ac:chgData name="BALLU Chloé @Externes" userId="bb689e81-019f-4f8a-9622-069396ef18d2" providerId="ADAL" clId="{3461F2BE-0569-5500-B042-AB8FD166F7A8}" dt="2026-03-27T11:20:46.199" v="205" actId="478"/>
          <ac:spMkLst>
            <pc:docMk/>
            <pc:sldMk cId="3152720414" sldId="2147482738"/>
            <ac:spMk id="22" creationId="{BB7AFDF1-CF30-21B2-B597-465582311BEE}"/>
          </ac:spMkLst>
        </pc:spChg>
      </pc:sldChg>
      <pc:sldChg chg="addSp delSp modSp mod">
        <pc:chgData name="BALLU Chloé @Externes" userId="bb689e81-019f-4f8a-9622-069396ef18d2" providerId="ADAL" clId="{3461F2BE-0569-5500-B042-AB8FD166F7A8}" dt="2026-03-27T12:29:29.708" v="499" actId="478"/>
        <pc:sldMkLst>
          <pc:docMk/>
          <pc:sldMk cId="2412433189" sldId="2147482740"/>
        </pc:sldMkLst>
        <pc:spChg chg="del">
          <ac:chgData name="BALLU Chloé @Externes" userId="bb689e81-019f-4f8a-9622-069396ef18d2" providerId="ADAL" clId="{3461F2BE-0569-5500-B042-AB8FD166F7A8}" dt="2026-03-27T12:29:29.708" v="499" actId="478"/>
          <ac:spMkLst>
            <pc:docMk/>
            <pc:sldMk cId="2412433189" sldId="2147482740"/>
            <ac:spMk id="2" creationId="{667D1879-2BFC-1A4C-5231-6EC5260A1117}"/>
          </ac:spMkLst>
        </pc:spChg>
        <pc:spChg chg="del">
          <ac:chgData name="BALLU Chloé @Externes" userId="bb689e81-019f-4f8a-9622-069396ef18d2" providerId="ADAL" clId="{3461F2BE-0569-5500-B042-AB8FD166F7A8}" dt="2026-03-27T12:29:29.708" v="499" actId="478"/>
          <ac:spMkLst>
            <pc:docMk/>
            <pc:sldMk cId="2412433189" sldId="2147482740"/>
            <ac:spMk id="7" creationId="{73443446-326F-8CAF-C8AF-C1C4DBA382DC}"/>
          </ac:spMkLst>
        </pc:spChg>
        <pc:spChg chg="mod">
          <ac:chgData name="BALLU Chloé @Externes" userId="bb689e81-019f-4f8a-9622-069396ef18d2" providerId="ADAL" clId="{3461F2BE-0569-5500-B042-AB8FD166F7A8}" dt="2026-03-27T08:13:46.325" v="13" actId="20577"/>
          <ac:spMkLst>
            <pc:docMk/>
            <pc:sldMk cId="2412433189" sldId="2147482740"/>
            <ac:spMk id="20" creationId="{AAA1C5A3-0380-44C9-1268-5A64AA2327C1}"/>
          </ac:spMkLst>
        </pc:spChg>
        <pc:spChg chg="mod">
          <ac:chgData name="BALLU Chloé @Externes" userId="bb689e81-019f-4f8a-9622-069396ef18d2" providerId="ADAL" clId="{3461F2BE-0569-5500-B042-AB8FD166F7A8}" dt="2026-03-27T08:13:48.343" v="15" actId="20577"/>
          <ac:spMkLst>
            <pc:docMk/>
            <pc:sldMk cId="2412433189" sldId="2147482740"/>
            <ac:spMk id="21" creationId="{D50A9874-98D6-1BEC-96AC-64D88BE0567D}"/>
          </ac:spMkLst>
        </pc:spChg>
        <pc:spChg chg="mod">
          <ac:chgData name="BALLU Chloé @Externes" userId="bb689e81-019f-4f8a-9622-069396ef18d2" providerId="ADAL" clId="{3461F2BE-0569-5500-B042-AB8FD166F7A8}" dt="2026-03-27T08:13:50.413" v="17" actId="20577"/>
          <ac:spMkLst>
            <pc:docMk/>
            <pc:sldMk cId="2412433189" sldId="2147482740"/>
            <ac:spMk id="22" creationId="{46D93860-851A-AC1D-DA0F-4D2B3BCFF591}"/>
          </ac:spMkLst>
        </pc:spChg>
        <pc:graphicFrameChg chg="add mod modGraphic">
          <ac:chgData name="BALLU Chloé @Externes" userId="bb689e81-019f-4f8a-9622-069396ef18d2" providerId="ADAL" clId="{3461F2BE-0569-5500-B042-AB8FD166F7A8}" dt="2026-03-27T12:29:28.116" v="498" actId="167"/>
          <ac:graphicFrameMkLst>
            <pc:docMk/>
            <pc:sldMk cId="2412433189" sldId="2147482740"/>
            <ac:graphicFrameMk id="11" creationId="{21DF1AA3-BDA8-A9B3-965A-F63632B570D3}"/>
          </ac:graphicFrameMkLst>
        </pc:graphicFrameChg>
        <pc:graphicFrameChg chg="add mod modGraphic">
          <ac:chgData name="BALLU Chloé @Externes" userId="bb689e81-019f-4f8a-9622-069396ef18d2" providerId="ADAL" clId="{3461F2BE-0569-5500-B042-AB8FD166F7A8}" dt="2026-03-27T12:29:28.116" v="498" actId="167"/>
          <ac:graphicFrameMkLst>
            <pc:docMk/>
            <pc:sldMk cId="2412433189" sldId="2147482740"/>
            <ac:graphicFrameMk id="14" creationId="{860E6001-B1C4-71A1-98B2-EE83AC211352}"/>
          </ac:graphicFrameMkLst>
        </pc:graphicFrameChg>
      </pc:sldChg>
      <pc:sldChg chg="addSp delSp modSp mod">
        <pc:chgData name="BALLU Chloé @Externes" userId="bb689e81-019f-4f8a-9622-069396ef18d2" providerId="ADAL" clId="{3461F2BE-0569-5500-B042-AB8FD166F7A8}" dt="2026-03-27T12:04:09.057" v="242" actId="478"/>
        <pc:sldMkLst>
          <pc:docMk/>
          <pc:sldMk cId="4261242195" sldId="2147482741"/>
        </pc:sldMkLst>
        <pc:spChg chg="add del mod">
          <ac:chgData name="BALLU Chloé @Externes" userId="bb689e81-019f-4f8a-9622-069396ef18d2" providerId="ADAL" clId="{3461F2BE-0569-5500-B042-AB8FD166F7A8}" dt="2026-03-27T12:04:02.879" v="240" actId="478"/>
          <ac:spMkLst>
            <pc:docMk/>
            <pc:sldMk cId="4261242195" sldId="2147482741"/>
            <ac:spMk id="7" creationId="{22D9A8BF-E3CA-C564-1B80-625EF84CF071}"/>
          </ac:spMkLst>
        </pc:spChg>
        <pc:spChg chg="add mod">
          <ac:chgData name="BALLU Chloé @Externes" userId="bb689e81-019f-4f8a-9622-069396ef18d2" providerId="ADAL" clId="{3461F2BE-0569-5500-B042-AB8FD166F7A8}" dt="2026-03-27T11:22:35.696" v="238" actId="1076"/>
          <ac:spMkLst>
            <pc:docMk/>
            <pc:sldMk cId="4261242195" sldId="2147482741"/>
            <ac:spMk id="14" creationId="{E4409082-6013-16A5-CBAB-380BBDFC71E6}"/>
          </ac:spMkLst>
        </pc:spChg>
        <pc:spChg chg="del">
          <ac:chgData name="BALLU Chloé @Externes" userId="bb689e81-019f-4f8a-9622-069396ef18d2" providerId="ADAL" clId="{3461F2BE-0569-5500-B042-AB8FD166F7A8}" dt="2026-03-27T12:04:09.057" v="242" actId="478"/>
          <ac:spMkLst>
            <pc:docMk/>
            <pc:sldMk cId="4261242195" sldId="2147482741"/>
            <ac:spMk id="27" creationId="{470D24AC-615B-D81C-F4FE-3E6D47FCF60E}"/>
          </ac:spMkLst>
        </pc:spChg>
        <pc:grpChg chg="add">
          <ac:chgData name="BALLU Chloé @Externes" userId="bb689e81-019f-4f8a-9622-069396ef18d2" providerId="ADAL" clId="{3461F2BE-0569-5500-B042-AB8FD166F7A8}" dt="2026-03-27T12:04:01.407" v="239" actId="164"/>
          <ac:grpSpMkLst>
            <pc:docMk/>
            <pc:sldMk cId="4261242195" sldId="2147482741"/>
            <ac:grpSpMk id="16" creationId="{AEB96572-A290-42C3-3184-8491920ABE8F}"/>
          </ac:grpSpMkLst>
        </pc:grpChg>
        <pc:cxnChg chg="mod">
          <ac:chgData name="BALLU Chloé @Externes" userId="bb689e81-019f-4f8a-9622-069396ef18d2" providerId="ADAL" clId="{3461F2BE-0569-5500-B042-AB8FD166F7A8}" dt="2026-03-27T12:04:08.062" v="241" actId="166"/>
          <ac:cxnSpMkLst>
            <pc:docMk/>
            <pc:sldMk cId="4261242195" sldId="2147482741"/>
            <ac:cxnSpMk id="23" creationId="{10002DED-5B6F-2F76-04D9-DBA28CEDDBA5}"/>
          </ac:cxnSpMkLst>
        </pc:cxnChg>
      </pc:sldChg>
      <pc:sldChg chg="delSp mod">
        <pc:chgData name="BALLU Chloé @Externes" userId="bb689e81-019f-4f8a-9622-069396ef18d2" providerId="ADAL" clId="{3461F2BE-0569-5500-B042-AB8FD166F7A8}" dt="2026-03-27T12:05:32.685" v="249" actId="478"/>
        <pc:sldMkLst>
          <pc:docMk/>
          <pc:sldMk cId="4253131794" sldId="2147482743"/>
        </pc:sldMkLst>
        <pc:spChg chg="del">
          <ac:chgData name="BALLU Chloé @Externes" userId="bb689e81-019f-4f8a-9622-069396ef18d2" providerId="ADAL" clId="{3461F2BE-0569-5500-B042-AB8FD166F7A8}" dt="2026-03-27T12:05:32.685" v="249" actId="478"/>
          <ac:spMkLst>
            <pc:docMk/>
            <pc:sldMk cId="4253131794" sldId="2147482743"/>
            <ac:spMk id="2" creationId="{72C27983-07F0-7979-94F1-95025F34C1FB}"/>
          </ac:spMkLst>
        </pc:spChg>
      </pc:sldChg>
      <pc:sldChg chg="addSp delSp modSp mod">
        <pc:chgData name="BALLU Chloé @Externes" userId="bb689e81-019f-4f8a-9622-069396ef18d2" providerId="ADAL" clId="{3461F2BE-0569-5500-B042-AB8FD166F7A8}" dt="2026-03-27T12:05:28.444" v="248" actId="166"/>
        <pc:sldMkLst>
          <pc:docMk/>
          <pc:sldMk cId="1778039892" sldId="2147482744"/>
        </pc:sldMkLst>
        <pc:spChg chg="add del mod">
          <ac:chgData name="BALLU Chloé @Externes" userId="bb689e81-019f-4f8a-9622-069396ef18d2" providerId="ADAL" clId="{3461F2BE-0569-5500-B042-AB8FD166F7A8}" dt="2026-03-27T12:05:24.391" v="247" actId="478"/>
          <ac:spMkLst>
            <pc:docMk/>
            <pc:sldMk cId="1778039892" sldId="2147482744"/>
            <ac:spMk id="2" creationId="{D7C46392-0661-5FC2-3F3F-B75D883F9DD2}"/>
          </ac:spMkLst>
        </pc:spChg>
        <pc:spChg chg="add mod">
          <ac:chgData name="BALLU Chloé @Externes" userId="bb689e81-019f-4f8a-9622-069396ef18d2" providerId="ADAL" clId="{3461F2BE-0569-5500-B042-AB8FD166F7A8}" dt="2026-03-27T12:05:21.629" v="245" actId="1076"/>
          <ac:spMkLst>
            <pc:docMk/>
            <pc:sldMk cId="1778039892" sldId="2147482744"/>
            <ac:spMk id="7" creationId="{A803C821-9DCA-DDF5-33DC-82E94CD360E9}"/>
          </ac:spMkLst>
        </pc:spChg>
        <pc:spChg chg="del">
          <ac:chgData name="BALLU Chloé @Externes" userId="bb689e81-019f-4f8a-9622-069396ef18d2" providerId="ADAL" clId="{3461F2BE-0569-5500-B042-AB8FD166F7A8}" dt="2026-03-27T12:05:11.389" v="243" actId="478"/>
          <ac:spMkLst>
            <pc:docMk/>
            <pc:sldMk cId="1778039892" sldId="2147482744"/>
            <ac:spMk id="18" creationId="{94BDA82F-0B8A-D64A-442B-84D779DD8E3A}"/>
          </ac:spMkLst>
        </pc:spChg>
        <pc:grpChg chg="add">
          <ac:chgData name="BALLU Chloé @Externes" userId="bb689e81-019f-4f8a-9622-069396ef18d2" providerId="ADAL" clId="{3461F2BE-0569-5500-B042-AB8FD166F7A8}" dt="2026-03-27T12:05:22.945" v="246" actId="164"/>
          <ac:grpSpMkLst>
            <pc:docMk/>
            <pc:sldMk cId="1778039892" sldId="2147482744"/>
            <ac:grpSpMk id="8" creationId="{78779B85-DF8C-99CC-38A6-5B644CBCF347}"/>
          </ac:grpSpMkLst>
        </pc:grpChg>
        <pc:cxnChg chg="mod">
          <ac:chgData name="BALLU Chloé @Externes" userId="bb689e81-019f-4f8a-9622-069396ef18d2" providerId="ADAL" clId="{3461F2BE-0569-5500-B042-AB8FD166F7A8}" dt="2026-03-27T12:05:28.444" v="248" actId="166"/>
          <ac:cxnSpMkLst>
            <pc:docMk/>
            <pc:sldMk cId="1778039892" sldId="2147482744"/>
            <ac:cxnSpMk id="16" creationId="{3EA2C302-9D9D-17E3-82D4-550018956E6D}"/>
          </ac:cxnSpMkLst>
        </pc:cxnChg>
      </pc:sldChg>
      <pc:sldChg chg="addSp delSp modSp mod">
        <pc:chgData name="BALLU Chloé @Externes" userId="bb689e81-019f-4f8a-9622-069396ef18d2" providerId="ADAL" clId="{3461F2BE-0569-5500-B042-AB8FD166F7A8}" dt="2026-03-27T12:47:20.445" v="551" actId="478"/>
        <pc:sldMkLst>
          <pc:docMk/>
          <pc:sldMk cId="156338106" sldId="2147482745"/>
        </pc:sldMkLst>
        <pc:spChg chg="del">
          <ac:chgData name="BALLU Chloé @Externes" userId="bb689e81-019f-4f8a-9622-069396ef18d2" providerId="ADAL" clId="{3461F2BE-0569-5500-B042-AB8FD166F7A8}" dt="2026-03-27T12:31:50.703" v="514" actId="478"/>
          <ac:spMkLst>
            <pc:docMk/>
            <pc:sldMk cId="156338106" sldId="2147482745"/>
            <ac:spMk id="2" creationId="{CC536BAC-89EB-CBE8-9B50-231CA8D8C5F8}"/>
          </ac:spMkLst>
        </pc:spChg>
        <pc:spChg chg="del">
          <ac:chgData name="BALLU Chloé @Externes" userId="bb689e81-019f-4f8a-9622-069396ef18d2" providerId="ADAL" clId="{3461F2BE-0569-5500-B042-AB8FD166F7A8}" dt="2026-03-27T12:31:50.703" v="514" actId="478"/>
          <ac:spMkLst>
            <pc:docMk/>
            <pc:sldMk cId="156338106" sldId="2147482745"/>
            <ac:spMk id="7" creationId="{0FD82B02-3860-742D-0450-7DF06E6198DF}"/>
          </ac:spMkLst>
        </pc:spChg>
        <pc:spChg chg="mod">
          <ac:chgData name="BALLU Chloé @Externes" userId="bb689e81-019f-4f8a-9622-069396ef18d2" providerId="ADAL" clId="{3461F2BE-0569-5500-B042-AB8FD166F7A8}" dt="2026-03-27T12:46:10.096" v="541" actId="207"/>
          <ac:spMkLst>
            <pc:docMk/>
            <pc:sldMk cId="156338106" sldId="2147482745"/>
            <ac:spMk id="20" creationId="{6396F6D6-972F-9838-0A05-DE0A543D7748}"/>
          </ac:spMkLst>
        </pc:spChg>
        <pc:spChg chg="mod">
          <ac:chgData name="BALLU Chloé @Externes" userId="bb689e81-019f-4f8a-9622-069396ef18d2" providerId="ADAL" clId="{3461F2BE-0569-5500-B042-AB8FD166F7A8}" dt="2026-03-27T12:46:30.578" v="543" actId="207"/>
          <ac:spMkLst>
            <pc:docMk/>
            <pc:sldMk cId="156338106" sldId="2147482745"/>
            <ac:spMk id="21" creationId="{0FB224E0-8C5D-9F4F-BD32-8924CDFDFB5D}"/>
          </ac:spMkLst>
        </pc:spChg>
        <pc:spChg chg="mod">
          <ac:chgData name="BALLU Chloé @Externes" userId="bb689e81-019f-4f8a-9622-069396ef18d2" providerId="ADAL" clId="{3461F2BE-0569-5500-B042-AB8FD166F7A8}" dt="2026-03-27T12:29:45.791" v="505" actId="20577"/>
          <ac:spMkLst>
            <pc:docMk/>
            <pc:sldMk cId="156338106" sldId="2147482745"/>
            <ac:spMk id="22" creationId="{EC07AC7C-7060-6F52-DD44-44CEF0288404}"/>
          </ac:spMkLst>
        </pc:spChg>
        <pc:graphicFrameChg chg="del">
          <ac:chgData name="BALLU Chloé @Externes" userId="bb689e81-019f-4f8a-9622-069396ef18d2" providerId="ADAL" clId="{3461F2BE-0569-5500-B042-AB8FD166F7A8}" dt="2026-03-27T12:45:59.918" v="539" actId="478"/>
          <ac:graphicFrameMkLst>
            <pc:docMk/>
            <pc:sldMk cId="156338106" sldId="2147482745"/>
            <ac:graphicFrameMk id="6" creationId="{9C06E472-A828-94F1-03B8-64D6E87C8CB9}"/>
          </ac:graphicFrameMkLst>
        </pc:graphicFrameChg>
        <pc:graphicFrameChg chg="add del modGraphic">
          <ac:chgData name="BALLU Chloé @Externes" userId="bb689e81-019f-4f8a-9622-069396ef18d2" providerId="ADAL" clId="{3461F2BE-0569-5500-B042-AB8FD166F7A8}" dt="2026-03-27T12:31:13.633" v="507" actId="27309"/>
          <ac:graphicFrameMkLst>
            <pc:docMk/>
            <pc:sldMk cId="156338106" sldId="2147482745"/>
            <ac:graphicFrameMk id="11" creationId="{1C54DF9A-A330-E123-5C1A-249FE36DC91F}"/>
          </ac:graphicFrameMkLst>
        </pc:graphicFrameChg>
        <pc:graphicFrameChg chg="del">
          <ac:chgData name="BALLU Chloé @Externes" userId="bb689e81-019f-4f8a-9622-069396ef18d2" providerId="ADAL" clId="{3461F2BE-0569-5500-B042-AB8FD166F7A8}" dt="2026-03-27T12:46:25.334" v="542" actId="478"/>
          <ac:graphicFrameMkLst>
            <pc:docMk/>
            <pc:sldMk cId="156338106" sldId="2147482745"/>
            <ac:graphicFrameMk id="12" creationId="{5B9A7A2D-2800-5787-A12C-4BD5BCF91B56}"/>
          </ac:graphicFrameMkLst>
        </pc:graphicFrameChg>
        <pc:graphicFrameChg chg="add del modGraphic">
          <ac:chgData name="BALLU Chloé @Externes" userId="bb689e81-019f-4f8a-9622-069396ef18d2" providerId="ADAL" clId="{3461F2BE-0569-5500-B042-AB8FD166F7A8}" dt="2026-03-27T12:31:13.633" v="507" actId="27309"/>
          <ac:graphicFrameMkLst>
            <pc:docMk/>
            <pc:sldMk cId="156338106" sldId="2147482745"/>
            <ac:graphicFrameMk id="14" creationId="{8C51F7B1-B0D9-E29C-D692-0257A709B68A}"/>
          </ac:graphicFrameMkLst>
        </pc:graphicFrameChg>
        <pc:graphicFrameChg chg="add del">
          <ac:chgData name="BALLU Chloé @Externes" userId="bb689e81-019f-4f8a-9622-069396ef18d2" providerId="ADAL" clId="{3461F2BE-0569-5500-B042-AB8FD166F7A8}" dt="2026-03-27T12:47:20.445" v="551" actId="478"/>
          <ac:graphicFrameMkLst>
            <pc:docMk/>
            <pc:sldMk cId="156338106" sldId="2147482745"/>
            <ac:graphicFrameMk id="15" creationId="{C78EA47D-3116-651A-BA14-0B509DA4C8EC}"/>
          </ac:graphicFrameMkLst>
        </pc:graphicFrameChg>
        <pc:graphicFrameChg chg="add mod modGraphic">
          <ac:chgData name="BALLU Chloé @Externes" userId="bb689e81-019f-4f8a-9622-069396ef18d2" providerId="ADAL" clId="{3461F2BE-0569-5500-B042-AB8FD166F7A8}" dt="2026-03-27T12:31:48.966" v="513" actId="167"/>
          <ac:graphicFrameMkLst>
            <pc:docMk/>
            <pc:sldMk cId="156338106" sldId="2147482745"/>
            <ac:graphicFrameMk id="25" creationId="{CE11C768-F4B8-F731-A8B7-ED6752969E49}"/>
          </ac:graphicFrameMkLst>
        </pc:graphicFrameChg>
        <pc:graphicFrameChg chg="add mod modGraphic">
          <ac:chgData name="BALLU Chloé @Externes" userId="bb689e81-019f-4f8a-9622-069396ef18d2" providerId="ADAL" clId="{3461F2BE-0569-5500-B042-AB8FD166F7A8}" dt="2026-03-27T12:31:48.966" v="513" actId="167"/>
          <ac:graphicFrameMkLst>
            <pc:docMk/>
            <pc:sldMk cId="156338106" sldId="2147482745"/>
            <ac:graphicFrameMk id="30" creationId="{E9D83E2B-1B7B-BE30-56E3-D503957A1709}"/>
          </ac:graphicFrameMkLst>
        </pc:graphicFrameChg>
        <pc:graphicFrameChg chg="add del mod modGraphic">
          <ac:chgData name="BALLU Chloé @Externes" userId="bb689e81-019f-4f8a-9622-069396ef18d2" providerId="ADAL" clId="{3461F2BE-0569-5500-B042-AB8FD166F7A8}" dt="2026-03-27T12:46:02.746" v="540" actId="478"/>
          <ac:graphicFrameMkLst>
            <pc:docMk/>
            <pc:sldMk cId="156338106" sldId="2147482745"/>
            <ac:graphicFrameMk id="32" creationId="{FD3F365D-B2F2-4F88-1773-2AC7D33DD1F3}"/>
          </ac:graphicFrameMkLst>
        </pc:graphicFrameChg>
        <pc:graphicFrameChg chg="add mod modGraphic">
          <ac:chgData name="BALLU Chloé @Externes" userId="bb689e81-019f-4f8a-9622-069396ef18d2" providerId="ADAL" clId="{3461F2BE-0569-5500-B042-AB8FD166F7A8}" dt="2026-03-27T12:47:18.917" v="550" actId="167"/>
          <ac:graphicFrameMkLst>
            <pc:docMk/>
            <pc:sldMk cId="156338106" sldId="2147482745"/>
            <ac:graphicFrameMk id="34" creationId="{9C259779-EF06-09EA-711D-FE58C5F4B1D9}"/>
          </ac:graphicFrameMkLst>
        </pc:graphicFrameChg>
      </pc:sldChg>
      <pc:sldChg chg="addSp delSp modSp mod">
        <pc:chgData name="BALLU Chloé @Externes" userId="bb689e81-019f-4f8a-9622-069396ef18d2" providerId="ADAL" clId="{3461F2BE-0569-5500-B042-AB8FD166F7A8}" dt="2026-03-27T12:05:50.904" v="254" actId="166"/>
        <pc:sldMkLst>
          <pc:docMk/>
          <pc:sldMk cId="3266457900" sldId="2147482746"/>
        </pc:sldMkLst>
        <pc:spChg chg="add del mod">
          <ac:chgData name="BALLU Chloé @Externes" userId="bb689e81-019f-4f8a-9622-069396ef18d2" providerId="ADAL" clId="{3461F2BE-0569-5500-B042-AB8FD166F7A8}" dt="2026-03-27T12:05:47.283" v="253" actId="478"/>
          <ac:spMkLst>
            <pc:docMk/>
            <pc:sldMk cId="3266457900" sldId="2147482746"/>
            <ac:spMk id="7" creationId="{4C65EAE7-9F9B-741F-0966-F15A969D73B6}"/>
          </ac:spMkLst>
        </pc:spChg>
        <pc:spChg chg="add mod">
          <ac:chgData name="BALLU Chloé @Externes" userId="bb689e81-019f-4f8a-9622-069396ef18d2" providerId="ADAL" clId="{3461F2BE-0569-5500-B042-AB8FD166F7A8}" dt="2026-03-27T12:05:44.531" v="251" actId="1076"/>
          <ac:spMkLst>
            <pc:docMk/>
            <pc:sldMk cId="3266457900" sldId="2147482746"/>
            <ac:spMk id="8" creationId="{8C41623E-A620-547C-AD04-8F6AD3F247A2}"/>
          </ac:spMkLst>
        </pc:spChg>
        <pc:grpChg chg="add">
          <ac:chgData name="BALLU Chloé @Externes" userId="bb689e81-019f-4f8a-9622-069396ef18d2" providerId="ADAL" clId="{3461F2BE-0569-5500-B042-AB8FD166F7A8}" dt="2026-03-27T12:05:45.874" v="252" actId="164"/>
          <ac:grpSpMkLst>
            <pc:docMk/>
            <pc:sldMk cId="3266457900" sldId="2147482746"/>
            <ac:grpSpMk id="9" creationId="{DA1570DB-E824-E5D7-1EA7-A7378F447B2F}"/>
          </ac:grpSpMkLst>
        </pc:grpChg>
        <pc:cxnChg chg="mod">
          <ac:chgData name="BALLU Chloé @Externes" userId="bb689e81-019f-4f8a-9622-069396ef18d2" providerId="ADAL" clId="{3461F2BE-0569-5500-B042-AB8FD166F7A8}" dt="2026-03-27T12:05:50.904" v="254" actId="166"/>
          <ac:cxnSpMkLst>
            <pc:docMk/>
            <pc:sldMk cId="3266457900" sldId="2147482746"/>
            <ac:cxnSpMk id="17" creationId="{175263C1-E401-D13F-016C-6EC2316DF5E8}"/>
          </ac:cxnSpMkLst>
        </pc:cxnChg>
      </pc:sldChg>
      <pc:sldChg chg="delSp mod">
        <pc:chgData name="BALLU Chloé @Externes" userId="bb689e81-019f-4f8a-9622-069396ef18d2" providerId="ADAL" clId="{3461F2BE-0569-5500-B042-AB8FD166F7A8}" dt="2026-03-27T12:06:09.599" v="260" actId="478"/>
        <pc:sldMkLst>
          <pc:docMk/>
          <pc:sldMk cId="3560255878" sldId="2147482748"/>
        </pc:sldMkLst>
        <pc:spChg chg="del">
          <ac:chgData name="BALLU Chloé @Externes" userId="bb689e81-019f-4f8a-9622-069396ef18d2" providerId="ADAL" clId="{3461F2BE-0569-5500-B042-AB8FD166F7A8}" dt="2026-03-27T12:06:09.599" v="260" actId="478"/>
          <ac:spMkLst>
            <pc:docMk/>
            <pc:sldMk cId="3560255878" sldId="2147482748"/>
            <ac:spMk id="2" creationId="{343F9B85-5602-8616-A2F2-FFEE4F56BDB0}"/>
          </ac:spMkLst>
        </pc:spChg>
      </pc:sldChg>
      <pc:sldChg chg="addSp delSp modSp mod">
        <pc:chgData name="BALLU Chloé @Externes" userId="bb689e81-019f-4f8a-9622-069396ef18d2" providerId="ADAL" clId="{3461F2BE-0569-5500-B042-AB8FD166F7A8}" dt="2026-03-27T12:06:07.063" v="259" actId="478"/>
        <pc:sldMkLst>
          <pc:docMk/>
          <pc:sldMk cId="1264737612" sldId="2147482749"/>
        </pc:sldMkLst>
        <pc:spChg chg="add del mod">
          <ac:chgData name="BALLU Chloé @Externes" userId="bb689e81-019f-4f8a-9622-069396ef18d2" providerId="ADAL" clId="{3461F2BE-0569-5500-B042-AB8FD166F7A8}" dt="2026-03-27T12:06:07.063" v="259" actId="478"/>
          <ac:spMkLst>
            <pc:docMk/>
            <pc:sldMk cId="1264737612" sldId="2147482749"/>
            <ac:spMk id="2" creationId="{13D6AB65-7C9B-380B-8647-FC3AA95CF34A}"/>
          </ac:spMkLst>
        </pc:spChg>
        <pc:spChg chg="add mod">
          <ac:chgData name="BALLU Chloé @Externes" userId="bb689e81-019f-4f8a-9622-069396ef18d2" providerId="ADAL" clId="{3461F2BE-0569-5500-B042-AB8FD166F7A8}" dt="2026-03-27T12:06:00.762" v="256" actId="1076"/>
          <ac:spMkLst>
            <pc:docMk/>
            <pc:sldMk cId="1264737612" sldId="2147482749"/>
            <ac:spMk id="7" creationId="{A7749E83-FD42-FD75-8D99-0326C979A94E}"/>
          </ac:spMkLst>
        </pc:spChg>
        <pc:grpChg chg="add">
          <ac:chgData name="BALLU Chloé @Externes" userId="bb689e81-019f-4f8a-9622-069396ef18d2" providerId="ADAL" clId="{3461F2BE-0569-5500-B042-AB8FD166F7A8}" dt="2026-03-27T12:06:02.286" v="257" actId="164"/>
          <ac:grpSpMkLst>
            <pc:docMk/>
            <pc:sldMk cId="1264737612" sldId="2147482749"/>
            <ac:grpSpMk id="9" creationId="{531F9824-9457-0871-49F3-45E3C097EDDC}"/>
          </ac:grpSpMkLst>
        </pc:grpChg>
        <pc:cxnChg chg="mod">
          <ac:chgData name="BALLU Chloé @Externes" userId="bb689e81-019f-4f8a-9622-069396ef18d2" providerId="ADAL" clId="{3461F2BE-0569-5500-B042-AB8FD166F7A8}" dt="2026-03-27T12:06:06.148" v="258" actId="166"/>
          <ac:cxnSpMkLst>
            <pc:docMk/>
            <pc:sldMk cId="1264737612" sldId="2147482749"/>
            <ac:cxnSpMk id="16" creationId="{C9C34DC6-B103-4E07-2EEF-A11F3EF03513}"/>
          </ac:cxnSpMkLst>
        </pc:cxnChg>
      </pc:sldChg>
      <pc:sldChg chg="delSp modSp mod">
        <pc:chgData name="BALLU Chloé @Externes" userId="bb689e81-019f-4f8a-9622-069396ef18d2" providerId="ADAL" clId="{3461F2BE-0569-5500-B042-AB8FD166F7A8}" dt="2026-03-27T12:06:26.611" v="270" actId="20577"/>
        <pc:sldMkLst>
          <pc:docMk/>
          <pc:sldMk cId="1890852156" sldId="2147482750"/>
        </pc:sldMkLst>
        <pc:spChg chg="del">
          <ac:chgData name="BALLU Chloé @Externes" userId="bb689e81-019f-4f8a-9622-069396ef18d2" providerId="ADAL" clId="{3461F2BE-0569-5500-B042-AB8FD166F7A8}" dt="2026-03-27T08:15:29.694" v="49" actId="478"/>
          <ac:spMkLst>
            <pc:docMk/>
            <pc:sldMk cId="1890852156" sldId="2147482750"/>
            <ac:spMk id="2" creationId="{5DB63E7E-EC52-1984-540B-6900DEBF1344}"/>
          </ac:spMkLst>
        </pc:spChg>
        <pc:spChg chg="mod">
          <ac:chgData name="BALLU Chloé @Externes" userId="bb689e81-019f-4f8a-9622-069396ef18d2" providerId="ADAL" clId="{3461F2BE-0569-5500-B042-AB8FD166F7A8}" dt="2026-03-27T12:06:24.971" v="268" actId="20577"/>
          <ac:spMkLst>
            <pc:docMk/>
            <pc:sldMk cId="1890852156" sldId="2147482750"/>
            <ac:spMk id="7" creationId="{6D69A915-EDF8-8200-6484-82DCB0066FAC}"/>
          </ac:spMkLst>
        </pc:spChg>
        <pc:spChg chg="mod">
          <ac:chgData name="BALLU Chloé @Externes" userId="bb689e81-019f-4f8a-9622-069396ef18d2" providerId="ADAL" clId="{3461F2BE-0569-5500-B042-AB8FD166F7A8}" dt="2026-03-27T12:06:26.611" v="270" actId="20577"/>
          <ac:spMkLst>
            <pc:docMk/>
            <pc:sldMk cId="1890852156" sldId="2147482750"/>
            <ac:spMk id="10" creationId="{325C9AE5-091D-AFFD-7EB7-3C20FC80E6AA}"/>
          </ac:spMkLst>
        </pc:spChg>
        <pc:spChg chg="mod">
          <ac:chgData name="BALLU Chloé @Externes" userId="bb689e81-019f-4f8a-9622-069396ef18d2" providerId="ADAL" clId="{3461F2BE-0569-5500-B042-AB8FD166F7A8}" dt="2026-03-27T12:06:18.862" v="262" actId="20577"/>
          <ac:spMkLst>
            <pc:docMk/>
            <pc:sldMk cId="1890852156" sldId="2147482750"/>
            <ac:spMk id="20" creationId="{E4B66F59-1E46-E92C-7CEA-84D639062B49}"/>
          </ac:spMkLst>
        </pc:spChg>
        <pc:spChg chg="mod">
          <ac:chgData name="BALLU Chloé @Externes" userId="bb689e81-019f-4f8a-9622-069396ef18d2" providerId="ADAL" clId="{3461F2BE-0569-5500-B042-AB8FD166F7A8}" dt="2026-03-27T12:06:20.779" v="264" actId="20577"/>
          <ac:spMkLst>
            <pc:docMk/>
            <pc:sldMk cId="1890852156" sldId="2147482750"/>
            <ac:spMk id="21" creationId="{F4BDC4D7-2B9C-D66F-E214-CBEDCD7DFDFA}"/>
          </ac:spMkLst>
        </pc:spChg>
        <pc:spChg chg="mod">
          <ac:chgData name="BALLU Chloé @Externes" userId="bb689e81-019f-4f8a-9622-069396ef18d2" providerId="ADAL" clId="{3461F2BE-0569-5500-B042-AB8FD166F7A8}" dt="2026-03-27T12:06:22.490" v="266" actId="20577"/>
          <ac:spMkLst>
            <pc:docMk/>
            <pc:sldMk cId="1890852156" sldId="2147482750"/>
            <ac:spMk id="22" creationId="{A71707FD-EB19-D655-3434-6ABA69872488}"/>
          </ac:spMkLst>
        </pc:spChg>
      </pc:sldChg>
      <pc:sldChg chg="delSp mod">
        <pc:chgData name="BALLU Chloé @Externes" userId="bb689e81-019f-4f8a-9622-069396ef18d2" providerId="ADAL" clId="{3461F2BE-0569-5500-B042-AB8FD166F7A8}" dt="2026-03-27T12:06:30.315" v="271" actId="478"/>
        <pc:sldMkLst>
          <pc:docMk/>
          <pc:sldMk cId="3716983732" sldId="2147482752"/>
        </pc:sldMkLst>
        <pc:picChg chg="del">
          <ac:chgData name="BALLU Chloé @Externes" userId="bb689e81-019f-4f8a-9622-069396ef18d2" providerId="ADAL" clId="{3461F2BE-0569-5500-B042-AB8FD166F7A8}" dt="2026-03-27T12:06:30.315" v="271" actId="478"/>
          <ac:picMkLst>
            <pc:docMk/>
            <pc:sldMk cId="3716983732" sldId="2147482752"/>
            <ac:picMk id="11" creationId="{0113807F-DEE8-C2C6-8E7A-646FC655B170}"/>
          </ac:picMkLst>
        </pc:picChg>
      </pc:sldChg>
      <pc:sldChg chg="delSp mod">
        <pc:chgData name="BALLU Chloé @Externes" userId="bb689e81-019f-4f8a-9622-069396ef18d2" providerId="ADAL" clId="{3461F2BE-0569-5500-B042-AB8FD166F7A8}" dt="2026-03-27T12:06:33.549" v="272" actId="478"/>
        <pc:sldMkLst>
          <pc:docMk/>
          <pc:sldMk cId="2776051242" sldId="2147482753"/>
        </pc:sldMkLst>
        <pc:spChg chg="del">
          <ac:chgData name="BALLU Chloé @Externes" userId="bb689e81-019f-4f8a-9622-069396ef18d2" providerId="ADAL" clId="{3461F2BE-0569-5500-B042-AB8FD166F7A8}" dt="2026-03-27T12:06:33.549" v="272" actId="478"/>
          <ac:spMkLst>
            <pc:docMk/>
            <pc:sldMk cId="2776051242" sldId="2147482753"/>
            <ac:spMk id="8" creationId="{0DD9FA67-8ACB-2D59-B6FB-B4BC81ED064C}"/>
          </ac:spMkLst>
        </pc:spChg>
      </pc:sldChg>
      <pc:sldChg chg="delSp mod">
        <pc:chgData name="BALLU Chloé @Externes" userId="bb689e81-019f-4f8a-9622-069396ef18d2" providerId="ADAL" clId="{3461F2BE-0569-5500-B042-AB8FD166F7A8}" dt="2026-03-27T12:06:36.224" v="273" actId="478"/>
        <pc:sldMkLst>
          <pc:docMk/>
          <pc:sldMk cId="1155179388" sldId="2147482754"/>
        </pc:sldMkLst>
        <pc:spChg chg="del">
          <ac:chgData name="BALLU Chloé @Externes" userId="bb689e81-019f-4f8a-9622-069396ef18d2" providerId="ADAL" clId="{3461F2BE-0569-5500-B042-AB8FD166F7A8}" dt="2026-03-27T12:06:36.224" v="273" actId="478"/>
          <ac:spMkLst>
            <pc:docMk/>
            <pc:sldMk cId="1155179388" sldId="2147482754"/>
            <ac:spMk id="8" creationId="{29FB0026-1C54-8BF0-DA9C-1D42B4B6F061}"/>
          </ac:spMkLst>
        </pc:spChg>
      </pc:sldChg>
      <pc:sldChg chg="delSp mod">
        <pc:chgData name="BALLU Chloé @Externes" userId="bb689e81-019f-4f8a-9622-069396ef18d2" providerId="ADAL" clId="{3461F2BE-0569-5500-B042-AB8FD166F7A8}" dt="2026-03-27T12:06:39.410" v="274" actId="478"/>
        <pc:sldMkLst>
          <pc:docMk/>
          <pc:sldMk cId="3837729639" sldId="2147482755"/>
        </pc:sldMkLst>
        <pc:spChg chg="del">
          <ac:chgData name="BALLU Chloé @Externes" userId="bb689e81-019f-4f8a-9622-069396ef18d2" providerId="ADAL" clId="{3461F2BE-0569-5500-B042-AB8FD166F7A8}" dt="2026-03-27T12:06:39.410" v="274" actId="478"/>
          <ac:spMkLst>
            <pc:docMk/>
            <pc:sldMk cId="3837729639" sldId="2147482755"/>
            <ac:spMk id="8" creationId="{BD3B5AEE-7CBA-51A4-C76F-ACA884913F8B}"/>
          </ac:spMkLst>
        </pc:spChg>
      </pc:sldChg>
      <pc:sldChg chg="addSp delSp mod">
        <pc:chgData name="BALLU Chloé @Externes" userId="bb689e81-019f-4f8a-9622-069396ef18d2" providerId="ADAL" clId="{3461F2BE-0569-5500-B042-AB8FD166F7A8}" dt="2026-03-27T12:06:46.341" v="277" actId="478"/>
        <pc:sldMkLst>
          <pc:docMk/>
          <pc:sldMk cId="382808576" sldId="2147482756"/>
        </pc:sldMkLst>
        <pc:spChg chg="del">
          <ac:chgData name="BALLU Chloé @Externes" userId="bb689e81-019f-4f8a-9622-069396ef18d2" providerId="ADAL" clId="{3461F2BE-0569-5500-B042-AB8FD166F7A8}" dt="2026-03-27T12:06:42.842" v="275" actId="478"/>
          <ac:spMkLst>
            <pc:docMk/>
            <pc:sldMk cId="382808576" sldId="2147482756"/>
            <ac:spMk id="8" creationId="{8A8B053B-0306-2C0F-6842-BB935960AC4D}"/>
          </ac:spMkLst>
        </pc:spChg>
        <pc:spChg chg="add del">
          <ac:chgData name="BALLU Chloé @Externes" userId="bb689e81-019f-4f8a-9622-069396ef18d2" providerId="ADAL" clId="{3461F2BE-0569-5500-B042-AB8FD166F7A8}" dt="2026-03-27T12:06:46.341" v="277" actId="478"/>
          <ac:spMkLst>
            <pc:docMk/>
            <pc:sldMk cId="382808576" sldId="2147482756"/>
            <ac:spMk id="15" creationId="{4B8768B7-8DD3-94B7-A0D5-78A025C65A3C}"/>
          </ac:spMkLst>
        </pc:spChg>
      </pc:sldChg>
      <pc:sldChg chg="addSp delSp modSp mod">
        <pc:chgData name="BALLU Chloé @Externes" userId="bb689e81-019f-4f8a-9622-069396ef18d2" providerId="ADAL" clId="{3461F2BE-0569-5500-B042-AB8FD166F7A8}" dt="2026-03-27T12:52:48.189" v="589" actId="20577"/>
        <pc:sldMkLst>
          <pc:docMk/>
          <pc:sldMk cId="3705534260" sldId="2147482759"/>
        </pc:sldMkLst>
        <pc:spChg chg="del">
          <ac:chgData name="BALLU Chloé @Externes" userId="bb689e81-019f-4f8a-9622-069396ef18d2" providerId="ADAL" clId="{3461F2BE-0569-5500-B042-AB8FD166F7A8}" dt="2026-03-27T12:07:44.417" v="286" actId="478"/>
          <ac:spMkLst>
            <pc:docMk/>
            <pc:sldMk cId="3705534260" sldId="2147482759"/>
            <ac:spMk id="6" creationId="{81747A85-51AA-15C3-2D29-7B60DD4B9B7B}"/>
          </ac:spMkLst>
        </pc:spChg>
        <pc:spChg chg="mod">
          <ac:chgData name="BALLU Chloé @Externes" userId="bb689e81-019f-4f8a-9622-069396ef18d2" providerId="ADAL" clId="{3461F2BE-0569-5500-B042-AB8FD166F7A8}" dt="2026-03-27T12:52:48.189" v="589" actId="20577"/>
          <ac:spMkLst>
            <pc:docMk/>
            <pc:sldMk cId="3705534260" sldId="2147482759"/>
            <ac:spMk id="7" creationId="{2FB641BC-AA47-CDA3-E3C4-7A27173F8096}"/>
          </ac:spMkLst>
        </pc:spChg>
        <pc:spChg chg="mod">
          <ac:chgData name="BALLU Chloé @Externes" userId="bb689e81-019f-4f8a-9622-069396ef18d2" providerId="ADAL" clId="{3461F2BE-0569-5500-B042-AB8FD166F7A8}" dt="2026-03-27T12:52:46.618" v="587" actId="20577"/>
          <ac:spMkLst>
            <pc:docMk/>
            <pc:sldMk cId="3705534260" sldId="2147482759"/>
            <ac:spMk id="21" creationId="{A3E8C01D-6FEA-2CF1-BBB2-4D1915F9FECE}"/>
          </ac:spMkLst>
        </pc:spChg>
        <pc:graphicFrameChg chg="add mod modGraphic">
          <ac:chgData name="BALLU Chloé @Externes" userId="bb689e81-019f-4f8a-9622-069396ef18d2" providerId="ADAL" clId="{3461F2BE-0569-5500-B042-AB8FD166F7A8}" dt="2026-03-27T12:33:07.864" v="520" actId="167"/>
          <ac:graphicFrameMkLst>
            <pc:docMk/>
            <pc:sldMk cId="3705534260" sldId="2147482759"/>
            <ac:graphicFrameMk id="12" creationId="{280CB43A-5686-D5F9-E470-67FF8E7B7457}"/>
          </ac:graphicFrameMkLst>
        </pc:graphicFrameChg>
        <pc:graphicFrameChg chg="del">
          <ac:chgData name="BALLU Chloé @Externes" userId="bb689e81-019f-4f8a-9622-069396ef18d2" providerId="ADAL" clId="{3461F2BE-0569-5500-B042-AB8FD166F7A8}" dt="2026-03-27T12:33:09.230" v="521" actId="478"/>
          <ac:graphicFrameMkLst>
            <pc:docMk/>
            <pc:sldMk cId="3705534260" sldId="2147482759"/>
            <ac:graphicFrameMk id="31" creationId="{46C22598-7044-9AA2-D5AA-0AAE1241F182}"/>
          </ac:graphicFrameMkLst>
        </pc:graphicFrameChg>
      </pc:sldChg>
      <pc:sldChg chg="delSp modSp mod">
        <pc:chgData name="BALLU Chloé @Externes" userId="bb689e81-019f-4f8a-9622-069396ef18d2" providerId="ADAL" clId="{3461F2BE-0569-5500-B042-AB8FD166F7A8}" dt="2026-03-27T12:48:42.320" v="563" actId="20577"/>
        <pc:sldMkLst>
          <pc:docMk/>
          <pc:sldMk cId="1925675442" sldId="2147482761"/>
        </pc:sldMkLst>
        <pc:spChg chg="del">
          <ac:chgData name="BALLU Chloé @Externes" userId="bb689e81-019f-4f8a-9622-069396ef18d2" providerId="ADAL" clId="{3461F2BE-0569-5500-B042-AB8FD166F7A8}" dt="2026-03-27T12:06:52.444" v="278" actId="478"/>
          <ac:spMkLst>
            <pc:docMk/>
            <pc:sldMk cId="1925675442" sldId="2147482761"/>
            <ac:spMk id="3" creationId="{4B714366-3299-956D-CF86-EA24F5540EB3}"/>
          </ac:spMkLst>
        </pc:spChg>
        <pc:spChg chg="mod">
          <ac:chgData name="BALLU Chloé @Externes" userId="bb689e81-019f-4f8a-9622-069396ef18d2" providerId="ADAL" clId="{3461F2BE-0569-5500-B042-AB8FD166F7A8}" dt="2026-03-27T12:48:39.675" v="559" actId="20577"/>
          <ac:spMkLst>
            <pc:docMk/>
            <pc:sldMk cId="1925675442" sldId="2147482761"/>
            <ac:spMk id="7" creationId="{45907049-1D26-6805-0887-11404F7BBFB4}"/>
          </ac:spMkLst>
        </pc:spChg>
        <pc:spChg chg="mod">
          <ac:chgData name="BALLU Chloé @Externes" userId="bb689e81-019f-4f8a-9622-069396ef18d2" providerId="ADAL" clId="{3461F2BE-0569-5500-B042-AB8FD166F7A8}" dt="2026-03-27T12:48:40.945" v="561" actId="20577"/>
          <ac:spMkLst>
            <pc:docMk/>
            <pc:sldMk cId="1925675442" sldId="2147482761"/>
            <ac:spMk id="10" creationId="{A029A2FE-FB49-13A1-19EB-F758C206673E}"/>
          </ac:spMkLst>
        </pc:spChg>
        <pc:spChg chg="mod">
          <ac:chgData name="BALLU Chloé @Externes" userId="bb689e81-019f-4f8a-9622-069396ef18d2" providerId="ADAL" clId="{3461F2BE-0569-5500-B042-AB8FD166F7A8}" dt="2026-03-27T12:48:34.558" v="555" actId="20577"/>
          <ac:spMkLst>
            <pc:docMk/>
            <pc:sldMk cId="1925675442" sldId="2147482761"/>
            <ac:spMk id="21" creationId="{107EFE12-0BE9-ABF7-3A0D-B7EBE6D78948}"/>
          </ac:spMkLst>
        </pc:spChg>
        <pc:spChg chg="mod">
          <ac:chgData name="BALLU Chloé @Externes" userId="bb689e81-019f-4f8a-9622-069396ef18d2" providerId="ADAL" clId="{3461F2BE-0569-5500-B042-AB8FD166F7A8}" dt="2026-03-27T12:48:35.875" v="557" actId="20577"/>
          <ac:spMkLst>
            <pc:docMk/>
            <pc:sldMk cId="1925675442" sldId="2147482761"/>
            <ac:spMk id="22" creationId="{B4CDAE84-793C-25AE-E068-6F919F6295BE}"/>
          </ac:spMkLst>
        </pc:spChg>
        <pc:spChg chg="mod">
          <ac:chgData name="BALLU Chloé @Externes" userId="bb689e81-019f-4f8a-9622-069396ef18d2" providerId="ADAL" clId="{3461F2BE-0569-5500-B042-AB8FD166F7A8}" dt="2026-03-27T12:48:42.320" v="563" actId="20577"/>
          <ac:spMkLst>
            <pc:docMk/>
            <pc:sldMk cId="1925675442" sldId="2147482761"/>
            <ac:spMk id="37" creationId="{8552A04A-A961-3D8D-1058-641BFD8A79AE}"/>
          </ac:spMkLst>
        </pc:spChg>
        <pc:spChg chg="mod">
          <ac:chgData name="BALLU Chloé @Externes" userId="bb689e81-019f-4f8a-9622-069396ef18d2" providerId="ADAL" clId="{3461F2BE-0569-5500-B042-AB8FD166F7A8}" dt="2026-03-27T12:48:33.211" v="553" actId="20577"/>
          <ac:spMkLst>
            <pc:docMk/>
            <pc:sldMk cId="1925675442" sldId="2147482761"/>
            <ac:spMk id="79" creationId="{3B8DB4D2-3A76-5339-5DAB-E4928A7CD36A}"/>
          </ac:spMkLst>
        </pc:spChg>
      </pc:sldChg>
      <pc:sldChg chg="addSp delSp modSp mod">
        <pc:chgData name="BALLU Chloé @Externes" userId="bb689e81-019f-4f8a-9622-069396ef18d2" providerId="ADAL" clId="{3461F2BE-0569-5500-B042-AB8FD166F7A8}" dt="2026-03-27T12:11:16.005" v="330" actId="166"/>
        <pc:sldMkLst>
          <pc:docMk/>
          <pc:sldMk cId="3040068343" sldId="2147482763"/>
        </pc:sldMkLst>
        <pc:spChg chg="add del mod">
          <ac:chgData name="BALLU Chloé @Externes" userId="bb689e81-019f-4f8a-9622-069396ef18d2" providerId="ADAL" clId="{3461F2BE-0569-5500-B042-AB8FD166F7A8}" dt="2026-03-27T12:10:34.791" v="322" actId="478"/>
          <ac:spMkLst>
            <pc:docMk/>
            <pc:sldMk cId="3040068343" sldId="2147482763"/>
            <ac:spMk id="3" creationId="{4281B515-9A73-9E85-9992-BC4F15528879}"/>
          </ac:spMkLst>
        </pc:spChg>
        <pc:spChg chg="add mod">
          <ac:chgData name="BALLU Chloé @Externes" userId="bb689e81-019f-4f8a-9622-069396ef18d2" providerId="ADAL" clId="{3461F2BE-0569-5500-B042-AB8FD166F7A8}" dt="2026-03-27T12:10:28.225" v="321" actId="1076"/>
          <ac:spMkLst>
            <pc:docMk/>
            <pc:sldMk cId="3040068343" sldId="2147482763"/>
            <ac:spMk id="4" creationId="{019ABDDC-F6AD-12F7-186C-8E1CB80CF389}"/>
          </ac:spMkLst>
        </pc:spChg>
        <pc:grpChg chg="add">
          <ac:chgData name="BALLU Chloé @Externes" userId="bb689e81-019f-4f8a-9622-069396ef18d2" providerId="ADAL" clId="{3461F2BE-0569-5500-B042-AB8FD166F7A8}" dt="2026-03-27T12:11:11.009" v="329" actId="164"/>
          <ac:grpSpMkLst>
            <pc:docMk/>
            <pc:sldMk cId="3040068343" sldId="2147482763"/>
            <ac:grpSpMk id="8" creationId="{83C8D123-A079-BEC7-B869-0A5E7043A228}"/>
          </ac:grpSpMkLst>
        </pc:grpChg>
        <pc:cxnChg chg="mod">
          <ac:chgData name="BALLU Chloé @Externes" userId="bb689e81-019f-4f8a-9622-069396ef18d2" providerId="ADAL" clId="{3461F2BE-0569-5500-B042-AB8FD166F7A8}" dt="2026-03-27T12:11:16.005" v="330" actId="166"/>
          <ac:cxnSpMkLst>
            <pc:docMk/>
            <pc:sldMk cId="3040068343" sldId="2147482763"/>
            <ac:cxnSpMk id="16" creationId="{B3513EED-58A9-1666-961A-D1ACB747D744}"/>
          </ac:cxnSpMkLst>
        </pc:cxnChg>
      </pc:sldChg>
      <pc:sldChg chg="addSp delSp modSp mod">
        <pc:chgData name="BALLU Chloé @Externes" userId="bb689e81-019f-4f8a-9622-069396ef18d2" providerId="ADAL" clId="{3461F2BE-0569-5500-B042-AB8FD166F7A8}" dt="2026-03-27T12:33:23.555" v="523" actId="478"/>
        <pc:sldMkLst>
          <pc:docMk/>
          <pc:sldMk cId="1126788665" sldId="2147482764"/>
        </pc:sldMkLst>
        <pc:spChg chg="add del mod">
          <ac:chgData name="BALLU Chloé @Externes" userId="bb689e81-019f-4f8a-9622-069396ef18d2" providerId="ADAL" clId="{3461F2BE-0569-5500-B042-AB8FD166F7A8}" dt="2026-03-27T12:33:23.555" v="523" actId="478"/>
          <ac:spMkLst>
            <pc:docMk/>
            <pc:sldMk cId="1126788665" sldId="2147482764"/>
            <ac:spMk id="8" creationId="{093DDEA7-2CA9-616F-473A-41D4E216CB0B}"/>
          </ac:spMkLst>
        </pc:spChg>
        <pc:spChg chg="del">
          <ac:chgData name="BALLU Chloé @Externes" userId="bb689e81-019f-4f8a-9622-069396ef18d2" providerId="ADAL" clId="{3461F2BE-0569-5500-B042-AB8FD166F7A8}" dt="2026-03-27T12:33:23.555" v="523" actId="478"/>
          <ac:spMkLst>
            <pc:docMk/>
            <pc:sldMk cId="1126788665" sldId="2147482764"/>
            <ac:spMk id="20" creationId="{5FE6E120-3776-D4E7-B18D-1D5A4C251D95}"/>
          </ac:spMkLst>
        </pc:spChg>
        <pc:spChg chg="add mod">
          <ac:chgData name="BALLU Chloé @Externes" userId="bb689e81-019f-4f8a-9622-069396ef18d2" providerId="ADAL" clId="{3461F2BE-0569-5500-B042-AB8FD166F7A8}" dt="2026-03-27T12:10:58.178" v="326" actId="207"/>
          <ac:spMkLst>
            <pc:docMk/>
            <pc:sldMk cId="1126788665" sldId="2147482764"/>
            <ac:spMk id="21" creationId="{7F4CDF8D-DC56-9461-2A9C-3225F5F05BEA}"/>
          </ac:spMkLst>
        </pc:spChg>
        <pc:grpChg chg="add">
          <ac:chgData name="BALLU Chloé @Externes" userId="bb689e81-019f-4f8a-9622-069396ef18d2" providerId="ADAL" clId="{3461F2BE-0569-5500-B042-AB8FD166F7A8}" dt="2026-03-27T12:11:07.037" v="328" actId="164"/>
          <ac:grpSpMkLst>
            <pc:docMk/>
            <pc:sldMk cId="1126788665" sldId="2147482764"/>
            <ac:grpSpMk id="23" creationId="{0B3F3D74-9499-1CCA-CC83-397EF8947822}"/>
          </ac:grpSpMkLst>
        </pc:grpChg>
        <pc:cxnChg chg="mod">
          <ac:chgData name="BALLU Chloé @Externes" userId="bb689e81-019f-4f8a-9622-069396ef18d2" providerId="ADAL" clId="{3461F2BE-0569-5500-B042-AB8FD166F7A8}" dt="2026-03-27T12:11:03.929" v="327" actId="166"/>
          <ac:cxnSpMkLst>
            <pc:docMk/>
            <pc:sldMk cId="1126788665" sldId="2147482764"/>
            <ac:cxnSpMk id="22" creationId="{C7E8ED43-FFBA-D31F-C59C-9CC7108D4FBE}"/>
          </ac:cxnSpMkLst>
        </pc:cxnChg>
      </pc:sldChg>
      <pc:sldChg chg="addSp delSp modSp mod">
        <pc:chgData name="BALLU Chloé @Externes" userId="bb689e81-019f-4f8a-9622-069396ef18d2" providerId="ADAL" clId="{3461F2BE-0569-5500-B042-AB8FD166F7A8}" dt="2026-03-27T12:53:12.451" v="593" actId="20577"/>
        <pc:sldMkLst>
          <pc:docMk/>
          <pc:sldMk cId="2868835796" sldId="2147482765"/>
        </pc:sldMkLst>
        <pc:spChg chg="del">
          <ac:chgData name="BALLU Chloé @Externes" userId="bb689e81-019f-4f8a-9622-069396ef18d2" providerId="ADAL" clId="{3461F2BE-0569-5500-B042-AB8FD166F7A8}" dt="2026-03-27T12:34:04.250" v="530" actId="478"/>
          <ac:spMkLst>
            <pc:docMk/>
            <pc:sldMk cId="2868835796" sldId="2147482765"/>
            <ac:spMk id="6" creationId="{F4C85928-829E-AA09-F8B4-A9EF29892198}"/>
          </ac:spMkLst>
        </pc:spChg>
        <pc:spChg chg="mod">
          <ac:chgData name="BALLU Chloé @Externes" userId="bb689e81-019f-4f8a-9622-069396ef18d2" providerId="ADAL" clId="{3461F2BE-0569-5500-B042-AB8FD166F7A8}" dt="2026-03-27T12:53:12.451" v="593" actId="20577"/>
          <ac:spMkLst>
            <pc:docMk/>
            <pc:sldMk cId="2868835796" sldId="2147482765"/>
            <ac:spMk id="7" creationId="{BD040422-391A-57FA-0B86-84D7C569C4F1}"/>
          </ac:spMkLst>
        </pc:spChg>
        <pc:spChg chg="mod">
          <ac:chgData name="BALLU Chloé @Externes" userId="bb689e81-019f-4f8a-9622-069396ef18d2" providerId="ADAL" clId="{3461F2BE-0569-5500-B042-AB8FD166F7A8}" dt="2026-03-27T12:53:10.352" v="591" actId="20577"/>
          <ac:spMkLst>
            <pc:docMk/>
            <pc:sldMk cId="2868835796" sldId="2147482765"/>
            <ac:spMk id="21" creationId="{DAE4AB4D-E089-620B-6BA6-3AF4E60D6E02}"/>
          </ac:spMkLst>
        </pc:spChg>
        <pc:graphicFrameChg chg="add mod modGraphic">
          <ac:chgData name="BALLU Chloé @Externes" userId="bb689e81-019f-4f8a-9622-069396ef18d2" providerId="ADAL" clId="{3461F2BE-0569-5500-B042-AB8FD166F7A8}" dt="2026-03-27T12:33:55.145" v="527" actId="167"/>
          <ac:graphicFrameMkLst>
            <pc:docMk/>
            <pc:sldMk cId="2868835796" sldId="2147482765"/>
            <ac:graphicFrameMk id="11" creationId="{9F463DD9-13B1-B3CF-BBBF-39FDB7473406}"/>
          </ac:graphicFrameMkLst>
        </pc:graphicFrameChg>
        <pc:graphicFrameChg chg="del">
          <ac:chgData name="BALLU Chloé @Externes" userId="bb689e81-019f-4f8a-9622-069396ef18d2" providerId="ADAL" clId="{3461F2BE-0569-5500-B042-AB8FD166F7A8}" dt="2026-03-27T12:33:56.526" v="528" actId="478"/>
          <ac:graphicFrameMkLst>
            <pc:docMk/>
            <pc:sldMk cId="2868835796" sldId="2147482765"/>
            <ac:graphicFrameMk id="31" creationId="{6A7B51D4-BA67-AC15-5BEC-DF0187E356F3}"/>
          </ac:graphicFrameMkLst>
        </pc:graphicFrameChg>
      </pc:sldChg>
      <pc:sldChg chg="addSp delSp modSp mod">
        <pc:chgData name="BALLU Chloé @Externes" userId="bb689e81-019f-4f8a-9622-069396ef18d2" providerId="ADAL" clId="{3461F2BE-0569-5500-B042-AB8FD166F7A8}" dt="2026-03-27T12:15:25.147" v="376" actId="166"/>
        <pc:sldMkLst>
          <pc:docMk/>
          <pc:sldMk cId="2606688335" sldId="2147482766"/>
        </pc:sldMkLst>
        <pc:spChg chg="add del mod">
          <ac:chgData name="BALLU Chloé @Externes" userId="bb689e81-019f-4f8a-9622-069396ef18d2" providerId="ADAL" clId="{3461F2BE-0569-5500-B042-AB8FD166F7A8}" dt="2026-03-27T12:14:31.794" v="357" actId="478"/>
          <ac:spMkLst>
            <pc:docMk/>
            <pc:sldMk cId="2606688335" sldId="2147482766"/>
            <ac:spMk id="3" creationId="{97CCAB0D-30E6-9169-7C60-DAF824366034}"/>
          </ac:spMkLst>
        </pc:spChg>
        <pc:spChg chg="del">
          <ac:chgData name="BALLU Chloé @Externes" userId="bb689e81-019f-4f8a-9622-069396ef18d2" providerId="ADAL" clId="{3461F2BE-0569-5500-B042-AB8FD166F7A8}" dt="2026-03-27T12:14:31.794" v="357" actId="478"/>
          <ac:spMkLst>
            <pc:docMk/>
            <pc:sldMk cId="2606688335" sldId="2147482766"/>
            <ac:spMk id="8" creationId="{1E3348BF-A225-ED67-3A8C-125EB0FC1CFA}"/>
          </ac:spMkLst>
        </pc:spChg>
        <pc:spChg chg="add mod">
          <ac:chgData name="BALLU Chloé @Externes" userId="bb689e81-019f-4f8a-9622-069396ef18d2" providerId="ADAL" clId="{3461F2BE-0569-5500-B042-AB8FD166F7A8}" dt="2026-03-27T12:14:04.348" v="336" actId="1076"/>
          <ac:spMkLst>
            <pc:docMk/>
            <pc:sldMk cId="2606688335" sldId="2147482766"/>
            <ac:spMk id="13" creationId="{E9DB64C4-1AA3-722D-AED0-BB53BE55DCDD}"/>
          </ac:spMkLst>
        </pc:spChg>
        <pc:spChg chg="add mod">
          <ac:chgData name="BALLU Chloé @Externes" userId="bb689e81-019f-4f8a-9622-069396ef18d2" providerId="ADAL" clId="{3461F2BE-0569-5500-B042-AB8FD166F7A8}" dt="2026-03-27T12:14:25.600" v="354" actId="1076"/>
          <ac:spMkLst>
            <pc:docMk/>
            <pc:sldMk cId="2606688335" sldId="2147482766"/>
            <ac:spMk id="17" creationId="{2D39D394-FBBB-D6E8-A146-FEDA74879BF3}"/>
          </ac:spMkLst>
        </pc:spChg>
        <pc:spChg chg="add mod">
          <ac:chgData name="BALLU Chloé @Externes" userId="bb689e81-019f-4f8a-9622-069396ef18d2" providerId="ADAL" clId="{3461F2BE-0569-5500-B042-AB8FD166F7A8}" dt="2026-03-27T12:15:19.186" v="374" actId="1076"/>
          <ac:spMkLst>
            <pc:docMk/>
            <pc:sldMk cId="2606688335" sldId="2147482766"/>
            <ac:spMk id="19" creationId="{EAEF3462-9350-3B1A-C098-C3B0259FAF16}"/>
          </ac:spMkLst>
        </pc:spChg>
        <pc:grpChg chg="add">
          <ac:chgData name="BALLU Chloé @Externes" userId="bb689e81-019f-4f8a-9622-069396ef18d2" providerId="ADAL" clId="{3461F2BE-0569-5500-B042-AB8FD166F7A8}" dt="2026-03-27T12:14:05.898" v="337" actId="164"/>
          <ac:grpSpMkLst>
            <pc:docMk/>
            <pc:sldMk cId="2606688335" sldId="2147482766"/>
            <ac:grpSpMk id="14" creationId="{B2F9BD57-E8E2-4A1F-5F61-87D91D8F4AD1}"/>
          </ac:grpSpMkLst>
        </pc:grpChg>
        <pc:grpChg chg="add">
          <ac:chgData name="BALLU Chloé @Externes" userId="bb689e81-019f-4f8a-9622-069396ef18d2" providerId="ADAL" clId="{3461F2BE-0569-5500-B042-AB8FD166F7A8}" dt="2026-03-27T12:14:26.729" v="355" actId="164"/>
          <ac:grpSpMkLst>
            <pc:docMk/>
            <pc:sldMk cId="2606688335" sldId="2147482766"/>
            <ac:grpSpMk id="18" creationId="{F7C03EE7-D53C-D577-01FD-C71CC0F98ECC}"/>
          </ac:grpSpMkLst>
        </pc:grpChg>
        <pc:grpChg chg="add">
          <ac:chgData name="BALLU Chloé @Externes" userId="bb689e81-019f-4f8a-9622-069396ef18d2" providerId="ADAL" clId="{3461F2BE-0569-5500-B042-AB8FD166F7A8}" dt="2026-03-27T12:15:21.092" v="375" actId="164"/>
          <ac:grpSpMkLst>
            <pc:docMk/>
            <pc:sldMk cId="2606688335" sldId="2147482766"/>
            <ac:grpSpMk id="20" creationId="{EDF1B707-031B-49D3-EDDB-443B71336C3E}"/>
          </ac:grpSpMkLst>
        </pc:grpChg>
        <pc:cxnChg chg="mod">
          <ac:chgData name="BALLU Chloé @Externes" userId="bb689e81-019f-4f8a-9622-069396ef18d2" providerId="ADAL" clId="{3461F2BE-0569-5500-B042-AB8FD166F7A8}" dt="2026-03-27T12:15:25.147" v="376" actId="166"/>
          <ac:cxnSpMkLst>
            <pc:docMk/>
            <pc:sldMk cId="2606688335" sldId="2147482766"/>
            <ac:cxnSpMk id="11" creationId="{DBEF9369-8B32-7A28-71B9-3B4278C46315}"/>
          </ac:cxnSpMkLst>
        </pc:cxnChg>
      </pc:sldChg>
      <pc:sldChg chg="addSp delSp modSp mod modShow">
        <pc:chgData name="BALLU Chloé @Externes" userId="bb689e81-019f-4f8a-9622-069396ef18d2" providerId="ADAL" clId="{3461F2BE-0569-5500-B042-AB8FD166F7A8}" dt="2026-03-27T12:15:41.762" v="381" actId="478"/>
        <pc:sldMkLst>
          <pc:docMk/>
          <pc:sldMk cId="2209168680" sldId="2147482767"/>
        </pc:sldMkLst>
        <pc:spChg chg="add mod">
          <ac:chgData name="BALLU Chloé @Externes" userId="bb689e81-019f-4f8a-9622-069396ef18d2" providerId="ADAL" clId="{3461F2BE-0569-5500-B042-AB8FD166F7A8}" dt="2026-03-27T12:14:45.010" v="360" actId="207"/>
          <ac:spMkLst>
            <pc:docMk/>
            <pc:sldMk cId="2209168680" sldId="2147482767"/>
            <ac:spMk id="4" creationId="{093C0881-1280-E79F-B3E2-04F812BCE640}"/>
          </ac:spMkLst>
        </pc:spChg>
        <pc:spChg chg="del">
          <ac:chgData name="BALLU Chloé @Externes" userId="bb689e81-019f-4f8a-9622-069396ef18d2" providerId="ADAL" clId="{3461F2BE-0569-5500-B042-AB8FD166F7A8}" dt="2026-03-27T12:15:41.762" v="381" actId="478"/>
          <ac:spMkLst>
            <pc:docMk/>
            <pc:sldMk cId="2209168680" sldId="2147482767"/>
            <ac:spMk id="8" creationId="{6333DC42-B8AD-766A-3FE6-94D1E55DB4E8}"/>
          </ac:spMkLst>
        </pc:spChg>
        <pc:spChg chg="add mod">
          <ac:chgData name="BALLU Chloé @Externes" userId="bb689e81-019f-4f8a-9622-069396ef18d2" providerId="ADAL" clId="{3461F2BE-0569-5500-B042-AB8FD166F7A8}" dt="2026-03-27T12:15:34.174" v="378" actId="1076"/>
          <ac:spMkLst>
            <pc:docMk/>
            <pc:sldMk cId="2209168680" sldId="2147482767"/>
            <ac:spMk id="11" creationId="{FE0C27A3-F0B5-1556-BE31-361DABB37966}"/>
          </ac:spMkLst>
        </pc:spChg>
        <pc:grpChg chg="add">
          <ac:chgData name="BALLU Chloé @Externes" userId="bb689e81-019f-4f8a-9622-069396ef18d2" providerId="ADAL" clId="{3461F2BE-0569-5500-B042-AB8FD166F7A8}" dt="2026-03-27T12:14:46.968" v="361" actId="164"/>
          <ac:grpSpMkLst>
            <pc:docMk/>
            <pc:sldMk cId="2209168680" sldId="2147482767"/>
            <ac:grpSpMk id="9" creationId="{16B723EE-8FC6-7878-B5E9-F2FF112BE736}"/>
          </ac:grpSpMkLst>
        </pc:grpChg>
        <pc:grpChg chg="add">
          <ac:chgData name="BALLU Chloé @Externes" userId="bb689e81-019f-4f8a-9622-069396ef18d2" providerId="ADAL" clId="{3461F2BE-0569-5500-B042-AB8FD166F7A8}" dt="2026-03-27T12:15:36.906" v="379" actId="164"/>
          <ac:grpSpMkLst>
            <pc:docMk/>
            <pc:sldMk cId="2209168680" sldId="2147482767"/>
            <ac:grpSpMk id="13" creationId="{F6615877-BBD4-3371-D2CC-9CD04008E2F0}"/>
          </ac:grpSpMkLst>
        </pc:grpChg>
        <pc:cxnChg chg="mod">
          <ac:chgData name="BALLU Chloé @Externes" userId="bb689e81-019f-4f8a-9622-069396ef18d2" providerId="ADAL" clId="{3461F2BE-0569-5500-B042-AB8FD166F7A8}" dt="2026-03-27T12:15:40.924" v="380" actId="166"/>
          <ac:cxnSpMkLst>
            <pc:docMk/>
            <pc:sldMk cId="2209168680" sldId="2147482767"/>
            <ac:cxnSpMk id="3" creationId="{3750FE3E-B467-5D05-B08F-003B05B8412C}"/>
          </ac:cxnSpMkLst>
        </pc:cxnChg>
      </pc:sldChg>
      <pc:sldChg chg="delSp mod">
        <pc:chgData name="BALLU Chloé @Externes" userId="bb689e81-019f-4f8a-9622-069396ef18d2" providerId="ADAL" clId="{3461F2BE-0569-5500-B042-AB8FD166F7A8}" dt="2026-03-27T12:07:19.150" v="281" actId="478"/>
        <pc:sldMkLst>
          <pc:docMk/>
          <pc:sldMk cId="1658691768" sldId="2147482769"/>
        </pc:sldMkLst>
        <pc:spChg chg="del">
          <ac:chgData name="BALLU Chloé @Externes" userId="bb689e81-019f-4f8a-9622-069396ef18d2" providerId="ADAL" clId="{3461F2BE-0569-5500-B042-AB8FD166F7A8}" dt="2026-03-27T12:07:19.150" v="281" actId="478"/>
          <ac:spMkLst>
            <pc:docMk/>
            <pc:sldMk cId="1658691768" sldId="2147482769"/>
            <ac:spMk id="4" creationId="{1FE287C8-B07B-E7B1-8528-858F1F54A0F9}"/>
          </ac:spMkLst>
        </pc:spChg>
      </pc:sldChg>
      <pc:sldChg chg="delSp mod">
        <pc:chgData name="BALLU Chloé @Externes" userId="bb689e81-019f-4f8a-9622-069396ef18d2" providerId="ADAL" clId="{3461F2BE-0569-5500-B042-AB8FD166F7A8}" dt="2026-03-27T12:07:24.799" v="282" actId="478"/>
        <pc:sldMkLst>
          <pc:docMk/>
          <pc:sldMk cId="1138337173" sldId="2147482771"/>
        </pc:sldMkLst>
        <pc:spChg chg="del">
          <ac:chgData name="BALLU Chloé @Externes" userId="bb689e81-019f-4f8a-9622-069396ef18d2" providerId="ADAL" clId="{3461F2BE-0569-5500-B042-AB8FD166F7A8}" dt="2026-03-27T12:07:24.799" v="282" actId="478"/>
          <ac:spMkLst>
            <pc:docMk/>
            <pc:sldMk cId="1138337173" sldId="2147482771"/>
            <ac:spMk id="4" creationId="{5D5D324B-7A0A-B6A1-EAC8-C17FDAEDE4D1}"/>
          </ac:spMkLst>
        </pc:spChg>
      </pc:sldChg>
      <pc:sldChg chg="delSp mod">
        <pc:chgData name="BALLU Chloé @Externes" userId="bb689e81-019f-4f8a-9622-069396ef18d2" providerId="ADAL" clId="{3461F2BE-0569-5500-B042-AB8FD166F7A8}" dt="2026-03-27T12:07:28.964" v="283" actId="478"/>
        <pc:sldMkLst>
          <pc:docMk/>
          <pc:sldMk cId="420768744" sldId="2147482772"/>
        </pc:sldMkLst>
        <pc:spChg chg="del">
          <ac:chgData name="BALLU Chloé @Externes" userId="bb689e81-019f-4f8a-9622-069396ef18d2" providerId="ADAL" clId="{3461F2BE-0569-5500-B042-AB8FD166F7A8}" dt="2026-03-27T12:07:28.964" v="283" actId="478"/>
          <ac:spMkLst>
            <pc:docMk/>
            <pc:sldMk cId="420768744" sldId="2147482772"/>
            <ac:spMk id="23" creationId="{D8F01EF7-2E7C-AF27-5444-44FE778B84EC}"/>
          </ac:spMkLst>
        </pc:spChg>
      </pc:sldChg>
      <pc:sldChg chg="delSp mod">
        <pc:chgData name="BALLU Chloé @Externes" userId="bb689e81-019f-4f8a-9622-069396ef18d2" providerId="ADAL" clId="{3461F2BE-0569-5500-B042-AB8FD166F7A8}" dt="2026-03-27T12:07:31.749" v="284" actId="478"/>
        <pc:sldMkLst>
          <pc:docMk/>
          <pc:sldMk cId="1020117138" sldId="2147482773"/>
        </pc:sldMkLst>
        <pc:spChg chg="del">
          <ac:chgData name="BALLU Chloé @Externes" userId="bb689e81-019f-4f8a-9622-069396ef18d2" providerId="ADAL" clId="{3461F2BE-0569-5500-B042-AB8FD166F7A8}" dt="2026-03-27T12:07:31.749" v="284" actId="478"/>
          <ac:spMkLst>
            <pc:docMk/>
            <pc:sldMk cId="1020117138" sldId="2147482773"/>
            <ac:spMk id="4" creationId="{440ADD44-DF2E-8D5F-DF2A-B8DFD8D64784}"/>
          </ac:spMkLst>
        </pc:spChg>
      </pc:sldChg>
      <pc:sldChg chg="delSp mod">
        <pc:chgData name="BALLU Chloé @Externes" userId="bb689e81-019f-4f8a-9622-069396ef18d2" providerId="ADAL" clId="{3461F2BE-0569-5500-B042-AB8FD166F7A8}" dt="2026-03-27T12:07:33.761" v="285" actId="478"/>
        <pc:sldMkLst>
          <pc:docMk/>
          <pc:sldMk cId="880097923" sldId="2147482774"/>
        </pc:sldMkLst>
        <pc:spChg chg="del">
          <ac:chgData name="BALLU Chloé @Externes" userId="bb689e81-019f-4f8a-9622-069396ef18d2" providerId="ADAL" clId="{3461F2BE-0569-5500-B042-AB8FD166F7A8}" dt="2026-03-27T12:07:33.761" v="285" actId="478"/>
          <ac:spMkLst>
            <pc:docMk/>
            <pc:sldMk cId="880097923" sldId="2147482774"/>
            <ac:spMk id="4" creationId="{134F077E-7212-B981-60A1-DFD4361DA4E3}"/>
          </ac:spMkLst>
        </pc:spChg>
      </pc:sldChg>
      <pc:sldChg chg="del">
        <pc:chgData name="BALLU Chloé @Externes" userId="bb689e81-019f-4f8a-9622-069396ef18d2" providerId="ADAL" clId="{3461F2BE-0569-5500-B042-AB8FD166F7A8}" dt="2026-03-27T12:51:17.516" v="574" actId="2696"/>
        <pc:sldMkLst>
          <pc:docMk/>
          <pc:sldMk cId="2658398468" sldId="2147482775"/>
        </pc:sldMkLst>
      </pc:sldChg>
      <pc:sldChg chg="delSp mod">
        <pc:chgData name="BALLU Chloé @Externes" userId="bb689e81-019f-4f8a-9622-069396ef18d2" providerId="ADAL" clId="{3461F2BE-0569-5500-B042-AB8FD166F7A8}" dt="2026-03-27T12:07:12.886" v="279" actId="478"/>
        <pc:sldMkLst>
          <pc:docMk/>
          <pc:sldMk cId="4189281901" sldId="2147482776"/>
        </pc:sldMkLst>
        <pc:spChg chg="del">
          <ac:chgData name="BALLU Chloé @Externes" userId="bb689e81-019f-4f8a-9622-069396ef18d2" providerId="ADAL" clId="{3461F2BE-0569-5500-B042-AB8FD166F7A8}" dt="2026-03-27T12:07:12.886" v="279" actId="478"/>
          <ac:spMkLst>
            <pc:docMk/>
            <pc:sldMk cId="4189281901" sldId="2147482776"/>
            <ac:spMk id="8" creationId="{1963B05C-C0F5-EB3C-07E0-1E6409602DA7}"/>
          </ac:spMkLst>
        </pc:spChg>
      </pc:sldChg>
      <pc:sldChg chg="delSp mod">
        <pc:chgData name="BALLU Chloé @Externes" userId="bb689e81-019f-4f8a-9622-069396ef18d2" providerId="ADAL" clId="{3461F2BE-0569-5500-B042-AB8FD166F7A8}" dt="2026-03-27T12:07:16.246" v="280" actId="478"/>
        <pc:sldMkLst>
          <pc:docMk/>
          <pc:sldMk cId="3042431659" sldId="2147482777"/>
        </pc:sldMkLst>
        <pc:spChg chg="del">
          <ac:chgData name="BALLU Chloé @Externes" userId="bb689e81-019f-4f8a-9622-069396ef18d2" providerId="ADAL" clId="{3461F2BE-0569-5500-B042-AB8FD166F7A8}" dt="2026-03-27T12:07:16.246" v="280" actId="478"/>
          <ac:spMkLst>
            <pc:docMk/>
            <pc:sldMk cId="3042431659" sldId="2147482777"/>
            <ac:spMk id="8" creationId="{71B25EC6-A3FF-A95B-DEE0-A65E974534FC}"/>
          </ac:spMkLst>
        </pc:spChg>
      </pc:sldChg>
      <pc:sldChg chg="delSp modSp mod">
        <pc:chgData name="BALLU Chloé @Externes" userId="bb689e81-019f-4f8a-9622-069396ef18d2" providerId="ADAL" clId="{3461F2BE-0569-5500-B042-AB8FD166F7A8}" dt="2026-03-27T08:16:50.225" v="51" actId="478"/>
        <pc:sldMkLst>
          <pc:docMk/>
          <pc:sldMk cId="2122927233" sldId="2147482778"/>
        </pc:sldMkLst>
        <pc:spChg chg="del mod">
          <ac:chgData name="BALLU Chloé @Externes" userId="bb689e81-019f-4f8a-9622-069396ef18d2" providerId="ADAL" clId="{3461F2BE-0569-5500-B042-AB8FD166F7A8}" dt="2026-03-27T08:16:50.225" v="51" actId="478"/>
          <ac:spMkLst>
            <pc:docMk/>
            <pc:sldMk cId="2122927233" sldId="2147482778"/>
            <ac:spMk id="4" creationId="{1511D393-F7CB-3841-94C3-6270B5AA4C5B}"/>
          </ac:spMkLst>
        </pc:spChg>
      </pc:sldChg>
      <pc:sldChg chg="addSp delSp modSp mod">
        <pc:chgData name="BALLU Chloé @Externes" userId="bb689e81-019f-4f8a-9622-069396ef18d2" providerId="ADAL" clId="{3461F2BE-0569-5500-B042-AB8FD166F7A8}" dt="2026-03-27T12:52:25.006" v="585" actId="478"/>
        <pc:sldMkLst>
          <pc:docMk/>
          <pc:sldMk cId="189130123" sldId="2147482779"/>
        </pc:sldMkLst>
        <pc:spChg chg="mod">
          <ac:chgData name="BALLU Chloé @Externes" userId="bb689e81-019f-4f8a-9622-069396ef18d2" providerId="ADAL" clId="{3461F2BE-0569-5500-B042-AB8FD166F7A8}" dt="2026-03-27T12:48:55.017" v="565" actId="20577"/>
          <ac:spMkLst>
            <pc:docMk/>
            <pc:sldMk cId="189130123" sldId="2147482779"/>
            <ac:spMk id="16" creationId="{063FF850-2A3C-D2F1-53FB-F1D0E073A19E}"/>
          </ac:spMkLst>
        </pc:spChg>
        <pc:spChg chg="mod">
          <ac:chgData name="BALLU Chloé @Externes" userId="bb689e81-019f-4f8a-9622-069396ef18d2" providerId="ADAL" clId="{3461F2BE-0569-5500-B042-AB8FD166F7A8}" dt="2026-03-27T12:48:56.762" v="567" actId="20577"/>
          <ac:spMkLst>
            <pc:docMk/>
            <pc:sldMk cId="189130123" sldId="2147482779"/>
            <ac:spMk id="50" creationId="{79B35C83-BC3D-622D-C337-426A68D766C8}"/>
          </ac:spMkLst>
        </pc:spChg>
        <pc:spChg chg="mod">
          <ac:chgData name="BALLU Chloé @Externes" userId="bb689e81-019f-4f8a-9622-069396ef18d2" providerId="ADAL" clId="{3461F2BE-0569-5500-B042-AB8FD166F7A8}" dt="2026-03-27T12:48:59.439" v="571" actId="20577"/>
          <ac:spMkLst>
            <pc:docMk/>
            <pc:sldMk cId="189130123" sldId="2147482779"/>
            <ac:spMk id="58" creationId="{42483286-AFBE-830A-DA23-728A2F83C057}"/>
          </ac:spMkLst>
        </pc:spChg>
        <pc:spChg chg="mod">
          <ac:chgData name="BALLU Chloé @Externes" userId="bb689e81-019f-4f8a-9622-069396ef18d2" providerId="ADAL" clId="{3461F2BE-0569-5500-B042-AB8FD166F7A8}" dt="2026-03-27T12:49:01.491" v="573" actId="20577"/>
          <ac:spMkLst>
            <pc:docMk/>
            <pc:sldMk cId="189130123" sldId="2147482779"/>
            <ac:spMk id="60" creationId="{00DE440A-5CDC-8645-6FE9-53A22A3B0615}"/>
          </ac:spMkLst>
        </pc:spChg>
        <pc:graphicFrameChg chg="add del mod modGraphic">
          <ac:chgData name="BALLU Chloé @Externes" userId="bb689e81-019f-4f8a-9622-069396ef18d2" providerId="ADAL" clId="{3461F2BE-0569-5500-B042-AB8FD166F7A8}" dt="2026-03-27T12:52:23.377" v="584" actId="478"/>
          <ac:graphicFrameMkLst>
            <pc:docMk/>
            <pc:sldMk cId="189130123" sldId="2147482779"/>
            <ac:graphicFrameMk id="3" creationId="{FB0A87EA-C75F-5364-2CCB-EFE9EA101725}"/>
          </ac:graphicFrameMkLst>
        </pc:graphicFrameChg>
        <pc:graphicFrameChg chg="del">
          <ac:chgData name="BALLU Chloé @Externes" userId="bb689e81-019f-4f8a-9622-069396ef18d2" providerId="ADAL" clId="{3461F2BE-0569-5500-B042-AB8FD166F7A8}" dt="2026-03-27T12:52:25.006" v="585" actId="478"/>
          <ac:graphicFrameMkLst>
            <pc:docMk/>
            <pc:sldMk cId="189130123" sldId="2147482779"/>
            <ac:graphicFrameMk id="53" creationId="{CB8FA767-AAE0-6B24-DD6A-39C1CA6E6262}"/>
          </ac:graphicFrameMkLst>
        </pc:graphicFrameChg>
      </pc:sldChg>
      <pc:sldChg chg="addSp delSp modSp mod">
        <pc:chgData name="BALLU Chloé @Externes" userId="bb689e81-019f-4f8a-9622-069396ef18d2" providerId="ADAL" clId="{3461F2BE-0569-5500-B042-AB8FD166F7A8}" dt="2026-03-27T12:53:22.004" v="601" actId="20577"/>
        <pc:sldMkLst>
          <pc:docMk/>
          <pc:sldMk cId="1517056329" sldId="2147482781"/>
        </pc:sldMkLst>
        <pc:spChg chg="add del">
          <ac:chgData name="BALLU Chloé @Externes" userId="bb689e81-019f-4f8a-9622-069396ef18d2" providerId="ADAL" clId="{3461F2BE-0569-5500-B042-AB8FD166F7A8}" dt="2026-03-27T12:15:57.344" v="391" actId="478"/>
          <ac:spMkLst>
            <pc:docMk/>
            <pc:sldMk cId="1517056329" sldId="2147482781"/>
            <ac:spMk id="2" creationId="{6E9D6012-0ADD-E796-8DC8-DA457FC47C84}"/>
          </ac:spMkLst>
        </pc:spChg>
        <pc:spChg chg="del">
          <ac:chgData name="BALLU Chloé @Externes" userId="bb689e81-019f-4f8a-9622-069396ef18d2" providerId="ADAL" clId="{3461F2BE-0569-5500-B042-AB8FD166F7A8}" dt="2026-03-27T12:15:58.442" v="392" actId="478"/>
          <ac:spMkLst>
            <pc:docMk/>
            <pc:sldMk cId="1517056329" sldId="2147482781"/>
            <ac:spMk id="6" creationId="{DA634B8F-0D2C-537B-8F42-049E6D20D408}"/>
          </ac:spMkLst>
        </pc:spChg>
        <pc:spChg chg="mod">
          <ac:chgData name="BALLU Chloé @Externes" userId="bb689e81-019f-4f8a-9622-069396ef18d2" providerId="ADAL" clId="{3461F2BE-0569-5500-B042-AB8FD166F7A8}" dt="2026-03-27T12:53:18.184" v="597" actId="20577"/>
          <ac:spMkLst>
            <pc:docMk/>
            <pc:sldMk cId="1517056329" sldId="2147482781"/>
            <ac:spMk id="13" creationId="{B37EAE22-E938-DCF0-2C97-E29FB267B34C}"/>
          </ac:spMkLst>
        </pc:spChg>
        <pc:spChg chg="mod">
          <ac:chgData name="BALLU Chloé @Externes" userId="bb689e81-019f-4f8a-9622-069396ef18d2" providerId="ADAL" clId="{3461F2BE-0569-5500-B042-AB8FD166F7A8}" dt="2026-03-27T12:53:20.356" v="599" actId="20577"/>
          <ac:spMkLst>
            <pc:docMk/>
            <pc:sldMk cId="1517056329" sldId="2147482781"/>
            <ac:spMk id="20" creationId="{98732B9F-7A21-3070-652A-0E1C83C0AA20}"/>
          </ac:spMkLst>
        </pc:spChg>
        <pc:spChg chg="mod">
          <ac:chgData name="BALLU Chloé @Externes" userId="bb689e81-019f-4f8a-9622-069396ef18d2" providerId="ADAL" clId="{3461F2BE-0569-5500-B042-AB8FD166F7A8}" dt="2026-03-27T12:53:22.004" v="601" actId="20577"/>
          <ac:spMkLst>
            <pc:docMk/>
            <pc:sldMk cId="1517056329" sldId="2147482781"/>
            <ac:spMk id="23" creationId="{0000F16C-444B-3E4F-62D6-66DF3BCBA4B4}"/>
          </ac:spMkLst>
        </pc:spChg>
      </pc:sldChg>
      <pc:sldChg chg="addSp delSp modSp mod">
        <pc:chgData name="BALLU Chloé @Externes" userId="bb689e81-019f-4f8a-9622-069396ef18d2" providerId="ADAL" clId="{3461F2BE-0569-5500-B042-AB8FD166F7A8}" dt="2026-03-27T12:55:33.377" v="630" actId="207"/>
        <pc:sldMkLst>
          <pc:docMk/>
          <pc:sldMk cId="2778534968" sldId="2147482783"/>
        </pc:sldMkLst>
        <pc:spChg chg="mod">
          <ac:chgData name="BALLU Chloé @Externes" userId="bb689e81-019f-4f8a-9622-069396ef18d2" providerId="ADAL" clId="{3461F2BE-0569-5500-B042-AB8FD166F7A8}" dt="2026-03-27T12:54:01.032" v="609" actId="20577"/>
          <ac:spMkLst>
            <pc:docMk/>
            <pc:sldMk cId="2778534968" sldId="2147482783"/>
            <ac:spMk id="26" creationId="{90EE6F0B-0A66-4E0A-D1AE-D5925F5DF9A2}"/>
          </ac:spMkLst>
        </pc:spChg>
        <pc:spChg chg="mod">
          <ac:chgData name="BALLU Chloé @Externes" userId="bb689e81-019f-4f8a-9622-069396ef18d2" providerId="ADAL" clId="{3461F2BE-0569-5500-B042-AB8FD166F7A8}" dt="2026-03-27T12:54:02.931" v="613" actId="20577"/>
          <ac:spMkLst>
            <pc:docMk/>
            <pc:sldMk cId="2778534968" sldId="2147482783"/>
            <ac:spMk id="27" creationId="{4448DCC7-5D54-E316-57C2-180D6C7FCAC4}"/>
          </ac:spMkLst>
        </pc:spChg>
        <pc:spChg chg="mod">
          <ac:chgData name="BALLU Chloé @Externes" userId="bb689e81-019f-4f8a-9622-069396ef18d2" providerId="ADAL" clId="{3461F2BE-0569-5500-B042-AB8FD166F7A8}" dt="2026-03-27T12:54:04.429" v="615" actId="20577"/>
          <ac:spMkLst>
            <pc:docMk/>
            <pc:sldMk cId="2778534968" sldId="2147482783"/>
            <ac:spMk id="31" creationId="{415A47E5-3364-456E-9DE8-66489F32DBA4}"/>
          </ac:spMkLst>
        </pc:spChg>
        <pc:spChg chg="mod">
          <ac:chgData name="BALLU Chloé @Externes" userId="bb689e81-019f-4f8a-9622-069396ef18d2" providerId="ADAL" clId="{3461F2BE-0569-5500-B042-AB8FD166F7A8}" dt="2026-03-27T12:54:08.217" v="619" actId="20577"/>
          <ac:spMkLst>
            <pc:docMk/>
            <pc:sldMk cId="2778534968" sldId="2147482783"/>
            <ac:spMk id="47" creationId="{34D34EA1-466F-2E7A-623D-21DDC10181FE}"/>
          </ac:spMkLst>
        </pc:spChg>
        <pc:spChg chg="mod">
          <ac:chgData name="BALLU Chloé @Externes" userId="bb689e81-019f-4f8a-9622-069396ef18d2" providerId="ADAL" clId="{3461F2BE-0569-5500-B042-AB8FD166F7A8}" dt="2026-03-27T12:55:33.377" v="630" actId="207"/>
          <ac:spMkLst>
            <pc:docMk/>
            <pc:sldMk cId="2778534968" sldId="2147482783"/>
            <ac:spMk id="50" creationId="{3B8199F1-0418-4377-044C-45CB2C8FCDED}"/>
          </ac:spMkLst>
        </pc:spChg>
        <pc:spChg chg="mod">
          <ac:chgData name="BALLU Chloé @Externes" userId="bb689e81-019f-4f8a-9622-069396ef18d2" providerId="ADAL" clId="{3461F2BE-0569-5500-B042-AB8FD166F7A8}" dt="2026-03-27T12:53:57.353" v="605" actId="20577"/>
          <ac:spMkLst>
            <pc:docMk/>
            <pc:sldMk cId="2778534968" sldId="2147482783"/>
            <ac:spMk id="57" creationId="{1FE7DE8E-07D6-5E1A-A05E-08820B06EC75}"/>
          </ac:spMkLst>
        </pc:spChg>
        <pc:spChg chg="mod">
          <ac:chgData name="BALLU Chloé @Externes" userId="bb689e81-019f-4f8a-9622-069396ef18d2" providerId="ADAL" clId="{3461F2BE-0569-5500-B042-AB8FD166F7A8}" dt="2026-03-27T12:53:58.776" v="607" actId="20577"/>
          <ac:spMkLst>
            <pc:docMk/>
            <pc:sldMk cId="2778534968" sldId="2147482783"/>
            <ac:spMk id="59" creationId="{84DE43D3-CEA6-C1EB-29C8-739FA2AA7E6D}"/>
          </ac:spMkLst>
        </pc:spChg>
        <pc:graphicFrameChg chg="add mod modGraphic">
          <ac:chgData name="BALLU Chloé @Externes" userId="bb689e81-019f-4f8a-9622-069396ef18d2" providerId="ADAL" clId="{3461F2BE-0569-5500-B042-AB8FD166F7A8}" dt="2026-03-27T12:55:25.179" v="628" actId="167"/>
          <ac:graphicFrameMkLst>
            <pc:docMk/>
            <pc:sldMk cId="2778534968" sldId="2147482783"/>
            <ac:graphicFrameMk id="7" creationId="{CD8CF708-7381-3848-A5C5-BF0ED029C7FA}"/>
          </ac:graphicFrameMkLst>
        </pc:graphicFrameChg>
        <pc:graphicFrameChg chg="del">
          <ac:chgData name="BALLU Chloé @Externes" userId="bb689e81-019f-4f8a-9622-069396ef18d2" providerId="ADAL" clId="{3461F2BE-0569-5500-B042-AB8FD166F7A8}" dt="2026-03-27T12:55:28.751" v="629" actId="478"/>
          <ac:graphicFrameMkLst>
            <pc:docMk/>
            <pc:sldMk cId="2778534968" sldId="2147482783"/>
            <ac:graphicFrameMk id="48" creationId="{ACEE5C57-6C30-8A3E-03F7-B81940CAABC9}"/>
          </ac:graphicFrameMkLst>
        </pc:graphicFrameChg>
      </pc:sldChg>
      <pc:sldChg chg="delSp mod">
        <pc:chgData name="BALLU Chloé @Externes" userId="bb689e81-019f-4f8a-9622-069396ef18d2" providerId="ADAL" clId="{3461F2BE-0569-5500-B042-AB8FD166F7A8}" dt="2026-03-27T12:16:01.617" v="393" actId="478"/>
        <pc:sldMkLst>
          <pc:docMk/>
          <pc:sldMk cId="1376954081" sldId="2147482810"/>
        </pc:sldMkLst>
        <pc:spChg chg="del">
          <ac:chgData name="BALLU Chloé @Externes" userId="bb689e81-019f-4f8a-9622-069396ef18d2" providerId="ADAL" clId="{3461F2BE-0569-5500-B042-AB8FD166F7A8}" dt="2026-03-27T12:16:01.617" v="393" actId="478"/>
          <ac:spMkLst>
            <pc:docMk/>
            <pc:sldMk cId="1376954081" sldId="2147482810"/>
            <ac:spMk id="3" creationId="{CC4F8BC5-E31D-74F4-4052-E127103DA570}"/>
          </ac:spMkLst>
        </pc:spChg>
      </pc:sldChg>
      <pc:sldChg chg="delSp mod">
        <pc:chgData name="BALLU Chloé @Externes" userId="bb689e81-019f-4f8a-9622-069396ef18d2" providerId="ADAL" clId="{3461F2BE-0569-5500-B042-AB8FD166F7A8}" dt="2026-03-27T12:16:05.698" v="394" actId="478"/>
        <pc:sldMkLst>
          <pc:docMk/>
          <pc:sldMk cId="224811555" sldId="2147482811"/>
        </pc:sldMkLst>
        <pc:spChg chg="del">
          <ac:chgData name="BALLU Chloé @Externes" userId="bb689e81-019f-4f8a-9622-069396ef18d2" providerId="ADAL" clId="{3461F2BE-0569-5500-B042-AB8FD166F7A8}" dt="2026-03-27T12:16:05.698" v="394" actId="478"/>
          <ac:spMkLst>
            <pc:docMk/>
            <pc:sldMk cId="224811555" sldId="2147482811"/>
            <ac:spMk id="8" creationId="{7F6969D1-B3DC-F5A7-129D-EC24C080F731}"/>
          </ac:spMkLst>
        </pc:spChg>
      </pc:sldChg>
      <pc:sldChg chg="delSp mod">
        <pc:chgData name="BALLU Chloé @Externes" userId="bb689e81-019f-4f8a-9622-069396ef18d2" providerId="ADAL" clId="{3461F2BE-0569-5500-B042-AB8FD166F7A8}" dt="2026-03-27T12:16:09.979" v="395" actId="478"/>
        <pc:sldMkLst>
          <pc:docMk/>
          <pc:sldMk cId="2281529668" sldId="2147482812"/>
        </pc:sldMkLst>
        <pc:spChg chg="del">
          <ac:chgData name="BALLU Chloé @Externes" userId="bb689e81-019f-4f8a-9622-069396ef18d2" providerId="ADAL" clId="{3461F2BE-0569-5500-B042-AB8FD166F7A8}" dt="2026-03-27T12:16:09.979" v="395" actId="478"/>
          <ac:spMkLst>
            <pc:docMk/>
            <pc:sldMk cId="2281529668" sldId="2147482812"/>
            <ac:spMk id="9" creationId="{BB011195-B68C-9326-1140-76C0DC7CAAF0}"/>
          </ac:spMkLst>
        </pc:spChg>
      </pc:sldChg>
      <pc:sldChg chg="delSp mod">
        <pc:chgData name="BALLU Chloé @Externes" userId="bb689e81-019f-4f8a-9622-069396ef18d2" providerId="ADAL" clId="{3461F2BE-0569-5500-B042-AB8FD166F7A8}" dt="2026-03-27T12:16:56.469" v="424" actId="478"/>
        <pc:sldMkLst>
          <pc:docMk/>
          <pc:sldMk cId="960632225" sldId="2147482816"/>
        </pc:sldMkLst>
        <pc:spChg chg="del">
          <ac:chgData name="BALLU Chloé @Externes" userId="bb689e81-019f-4f8a-9622-069396ef18d2" providerId="ADAL" clId="{3461F2BE-0569-5500-B042-AB8FD166F7A8}" dt="2026-03-27T12:16:56.469" v="424" actId="478"/>
          <ac:spMkLst>
            <pc:docMk/>
            <pc:sldMk cId="960632225" sldId="2147482816"/>
            <ac:spMk id="8" creationId="{B33A61DF-B2C5-BEEC-E663-4A58400E1F5B}"/>
          </ac:spMkLst>
        </pc:spChg>
      </pc:sldChg>
      <pc:sldChg chg="delSp mod">
        <pc:chgData name="BALLU Chloé @Externes" userId="bb689e81-019f-4f8a-9622-069396ef18d2" providerId="ADAL" clId="{3461F2BE-0569-5500-B042-AB8FD166F7A8}" dt="2026-03-27T12:16:42.045" v="417" actId="478"/>
        <pc:sldMkLst>
          <pc:docMk/>
          <pc:sldMk cId="1493201653" sldId="2147482817"/>
        </pc:sldMkLst>
        <pc:spChg chg="del">
          <ac:chgData name="BALLU Chloé @Externes" userId="bb689e81-019f-4f8a-9622-069396ef18d2" providerId="ADAL" clId="{3461F2BE-0569-5500-B042-AB8FD166F7A8}" dt="2026-03-27T12:16:42.045" v="417" actId="478"/>
          <ac:spMkLst>
            <pc:docMk/>
            <pc:sldMk cId="1493201653" sldId="2147482817"/>
            <ac:spMk id="13" creationId="{8BF62419-6584-7427-723F-A7D6D0BC46F2}"/>
          </ac:spMkLst>
        </pc:spChg>
      </pc:sldChg>
      <pc:sldChg chg="delSp mod">
        <pc:chgData name="BALLU Chloé @Externes" userId="bb689e81-019f-4f8a-9622-069396ef18d2" providerId="ADAL" clId="{3461F2BE-0569-5500-B042-AB8FD166F7A8}" dt="2026-03-27T12:16:40.263" v="416" actId="478"/>
        <pc:sldMkLst>
          <pc:docMk/>
          <pc:sldMk cId="102947965" sldId="2147482818"/>
        </pc:sldMkLst>
        <pc:spChg chg="del">
          <ac:chgData name="BALLU Chloé @Externes" userId="bb689e81-019f-4f8a-9622-069396ef18d2" providerId="ADAL" clId="{3461F2BE-0569-5500-B042-AB8FD166F7A8}" dt="2026-03-27T12:16:40.263" v="416" actId="478"/>
          <ac:spMkLst>
            <pc:docMk/>
            <pc:sldMk cId="102947965" sldId="2147482818"/>
            <ac:spMk id="9" creationId="{C0C49140-68DE-F9F2-1E4B-5FAE4038B624}"/>
          </ac:spMkLst>
        </pc:spChg>
      </pc:sldChg>
      <pc:sldChg chg="delSp mod">
        <pc:chgData name="BALLU Chloé @Externes" userId="bb689e81-019f-4f8a-9622-069396ef18d2" providerId="ADAL" clId="{3461F2BE-0569-5500-B042-AB8FD166F7A8}" dt="2026-03-27T12:16:43.745" v="418" actId="478"/>
        <pc:sldMkLst>
          <pc:docMk/>
          <pc:sldMk cId="930905559" sldId="2147482819"/>
        </pc:sldMkLst>
        <pc:spChg chg="del">
          <ac:chgData name="BALLU Chloé @Externes" userId="bb689e81-019f-4f8a-9622-069396ef18d2" providerId="ADAL" clId="{3461F2BE-0569-5500-B042-AB8FD166F7A8}" dt="2026-03-27T12:16:43.745" v="418" actId="478"/>
          <ac:spMkLst>
            <pc:docMk/>
            <pc:sldMk cId="930905559" sldId="2147482819"/>
            <ac:spMk id="9" creationId="{F7990586-09F9-B5C3-7B4A-050897D8B09E}"/>
          </ac:spMkLst>
        </pc:spChg>
      </pc:sldChg>
      <pc:sldChg chg="delSp mod">
        <pc:chgData name="BALLU Chloé @Externes" userId="bb689e81-019f-4f8a-9622-069396ef18d2" providerId="ADAL" clId="{3461F2BE-0569-5500-B042-AB8FD166F7A8}" dt="2026-03-27T12:16:31.614" v="412" actId="478"/>
        <pc:sldMkLst>
          <pc:docMk/>
          <pc:sldMk cId="899742430" sldId="2147482825"/>
        </pc:sldMkLst>
        <pc:spChg chg="del">
          <ac:chgData name="BALLU Chloé @Externes" userId="bb689e81-019f-4f8a-9622-069396ef18d2" providerId="ADAL" clId="{3461F2BE-0569-5500-B042-AB8FD166F7A8}" dt="2026-03-27T12:16:31.614" v="412" actId="478"/>
          <ac:spMkLst>
            <pc:docMk/>
            <pc:sldMk cId="899742430" sldId="2147482825"/>
            <ac:spMk id="13" creationId="{08D40BD5-4784-1468-E1CB-B020144EE736}"/>
          </ac:spMkLst>
        </pc:spChg>
      </pc:sldChg>
      <pc:sldChg chg="delSp mod">
        <pc:chgData name="BALLU Chloé @Externes" userId="bb689e81-019f-4f8a-9622-069396ef18d2" providerId="ADAL" clId="{3461F2BE-0569-5500-B042-AB8FD166F7A8}" dt="2026-03-27T12:16:38.451" v="415" actId="478"/>
        <pc:sldMkLst>
          <pc:docMk/>
          <pc:sldMk cId="2862826454" sldId="2147482826"/>
        </pc:sldMkLst>
        <pc:spChg chg="del">
          <ac:chgData name="BALLU Chloé @Externes" userId="bb689e81-019f-4f8a-9622-069396ef18d2" providerId="ADAL" clId="{3461F2BE-0569-5500-B042-AB8FD166F7A8}" dt="2026-03-27T12:16:38.451" v="415" actId="478"/>
          <ac:spMkLst>
            <pc:docMk/>
            <pc:sldMk cId="2862826454" sldId="2147482826"/>
            <ac:spMk id="8" creationId="{4DD4BC0B-DD67-2B3A-5027-FCDF8342AF11}"/>
          </ac:spMkLst>
        </pc:spChg>
      </pc:sldChg>
      <pc:sldChg chg="delSp mod">
        <pc:chgData name="BALLU Chloé @Externes" userId="bb689e81-019f-4f8a-9622-069396ef18d2" providerId="ADAL" clId="{3461F2BE-0569-5500-B042-AB8FD166F7A8}" dt="2026-03-27T12:16:53.734" v="423" actId="478"/>
        <pc:sldMkLst>
          <pc:docMk/>
          <pc:sldMk cId="1569431758" sldId="2147482833"/>
        </pc:sldMkLst>
        <pc:spChg chg="del">
          <ac:chgData name="BALLU Chloé @Externes" userId="bb689e81-019f-4f8a-9622-069396ef18d2" providerId="ADAL" clId="{3461F2BE-0569-5500-B042-AB8FD166F7A8}" dt="2026-03-27T12:16:53.734" v="423" actId="478"/>
          <ac:spMkLst>
            <pc:docMk/>
            <pc:sldMk cId="1569431758" sldId="2147482833"/>
            <ac:spMk id="11" creationId="{4CB42636-61FC-36D7-D27E-C00AF1C4C5EF}"/>
          </ac:spMkLst>
        </pc:spChg>
      </pc:sldChg>
      <pc:sldChg chg="modSp mod">
        <pc:chgData name="BALLU Chloé @Externes" userId="bb689e81-019f-4f8a-9622-069396ef18d2" providerId="ADAL" clId="{3461F2BE-0569-5500-B042-AB8FD166F7A8}" dt="2026-03-27T12:54:17.733" v="623" actId="20577"/>
        <pc:sldMkLst>
          <pc:docMk/>
          <pc:sldMk cId="2302056925" sldId="2147482834"/>
        </pc:sldMkLst>
        <pc:spChg chg="mod">
          <ac:chgData name="BALLU Chloé @Externes" userId="bb689e81-019f-4f8a-9622-069396ef18d2" providerId="ADAL" clId="{3461F2BE-0569-5500-B042-AB8FD166F7A8}" dt="2026-03-27T12:54:16.353" v="621" actId="20577"/>
          <ac:spMkLst>
            <pc:docMk/>
            <pc:sldMk cId="2302056925" sldId="2147482834"/>
            <ac:spMk id="24" creationId="{B08639AD-B236-5E5E-3DC6-6C6CD2198B7E}"/>
          </ac:spMkLst>
        </pc:spChg>
        <pc:spChg chg="mod">
          <ac:chgData name="BALLU Chloé @Externes" userId="bb689e81-019f-4f8a-9622-069396ef18d2" providerId="ADAL" clId="{3461F2BE-0569-5500-B042-AB8FD166F7A8}" dt="2026-03-27T12:54:17.733" v="623" actId="20577"/>
          <ac:spMkLst>
            <pc:docMk/>
            <pc:sldMk cId="2302056925" sldId="2147482834"/>
            <ac:spMk id="34" creationId="{6436ED7F-1022-27A8-5EA7-7DE6F8E247D4}"/>
          </ac:spMkLst>
        </pc:spChg>
      </pc:sldChg>
      <pc:sldChg chg="delSp mod">
        <pc:chgData name="BALLU Chloé @Externes" userId="bb689e81-019f-4f8a-9622-069396ef18d2" providerId="ADAL" clId="{3461F2BE-0569-5500-B042-AB8FD166F7A8}" dt="2026-03-27T12:16:34.535" v="413" actId="478"/>
        <pc:sldMkLst>
          <pc:docMk/>
          <pc:sldMk cId="1598109029" sldId="2147482835"/>
        </pc:sldMkLst>
        <pc:spChg chg="del">
          <ac:chgData name="BALLU Chloé @Externes" userId="bb689e81-019f-4f8a-9622-069396ef18d2" providerId="ADAL" clId="{3461F2BE-0569-5500-B042-AB8FD166F7A8}" dt="2026-03-27T12:16:34.535" v="413" actId="478"/>
          <ac:spMkLst>
            <pc:docMk/>
            <pc:sldMk cId="1598109029" sldId="2147482835"/>
            <ac:spMk id="13" creationId="{3C8F83D0-3456-B29E-BA20-920A8834978B}"/>
          </ac:spMkLst>
        </pc:spChg>
      </pc:sldChg>
      <pc:sldChg chg="delSp mod">
        <pc:chgData name="BALLU Chloé @Externes" userId="bb689e81-019f-4f8a-9622-069396ef18d2" providerId="ADAL" clId="{3461F2BE-0569-5500-B042-AB8FD166F7A8}" dt="2026-03-27T12:16:36.511" v="414" actId="478"/>
        <pc:sldMkLst>
          <pc:docMk/>
          <pc:sldMk cId="925063231" sldId="2147482836"/>
        </pc:sldMkLst>
        <pc:spChg chg="del">
          <ac:chgData name="BALLU Chloé @Externes" userId="bb689e81-019f-4f8a-9622-069396ef18d2" providerId="ADAL" clId="{3461F2BE-0569-5500-B042-AB8FD166F7A8}" dt="2026-03-27T12:16:36.511" v="414" actId="478"/>
          <ac:spMkLst>
            <pc:docMk/>
            <pc:sldMk cId="925063231" sldId="2147482836"/>
            <ac:spMk id="10" creationId="{9F376C04-34FB-A2C7-55A2-6910D42AE715}"/>
          </ac:spMkLst>
        </pc:spChg>
      </pc:sldChg>
      <pc:sldChg chg="addSp delSp modSp mod">
        <pc:chgData name="BALLU Chloé @Externes" userId="bb689e81-019f-4f8a-9622-069396ef18d2" providerId="ADAL" clId="{3461F2BE-0569-5500-B042-AB8FD166F7A8}" dt="2026-03-27T12:25:06.015" v="453" actId="478"/>
        <pc:sldMkLst>
          <pc:docMk/>
          <pc:sldMk cId="2326884839" sldId="2147482837"/>
        </pc:sldMkLst>
        <pc:spChg chg="del">
          <ac:chgData name="BALLU Chloé @Externes" userId="bb689e81-019f-4f8a-9622-069396ef18d2" providerId="ADAL" clId="{3461F2BE-0569-5500-B042-AB8FD166F7A8}" dt="2026-03-27T11:16:28.941" v="133" actId="478"/>
          <ac:spMkLst>
            <pc:docMk/>
            <pc:sldMk cId="2326884839" sldId="2147482837"/>
            <ac:spMk id="13" creationId="{0A835962-770A-7C7F-ABD2-72BB4FECCC44}"/>
          </ac:spMkLst>
        </pc:spChg>
        <pc:spChg chg="add del mod">
          <ac:chgData name="BALLU Chloé @Externes" userId="bb689e81-019f-4f8a-9622-069396ef18d2" providerId="ADAL" clId="{3461F2BE-0569-5500-B042-AB8FD166F7A8}" dt="2026-03-27T12:25:06.015" v="453" actId="478"/>
          <ac:spMkLst>
            <pc:docMk/>
            <pc:sldMk cId="2326884839" sldId="2147482837"/>
            <ac:spMk id="15" creationId="{46E00A72-4ABF-C0B3-68FA-ECBA4BB19893}"/>
          </ac:spMkLst>
        </pc:spChg>
      </pc:sldChg>
      <pc:sldChg chg="addSp delSp mod">
        <pc:chgData name="BALLU Chloé @Externes" userId="bb689e81-019f-4f8a-9622-069396ef18d2" providerId="ADAL" clId="{3461F2BE-0569-5500-B042-AB8FD166F7A8}" dt="2026-03-27T11:16:42.285" v="139" actId="478"/>
        <pc:sldMkLst>
          <pc:docMk/>
          <pc:sldMk cId="3902451319" sldId="2147482838"/>
        </pc:sldMkLst>
        <pc:spChg chg="del">
          <ac:chgData name="BALLU Chloé @Externes" userId="bb689e81-019f-4f8a-9622-069396ef18d2" providerId="ADAL" clId="{3461F2BE-0569-5500-B042-AB8FD166F7A8}" dt="2026-03-27T11:16:40.374" v="137" actId="478"/>
          <ac:spMkLst>
            <pc:docMk/>
            <pc:sldMk cId="3902451319" sldId="2147482838"/>
            <ac:spMk id="13" creationId="{0CD0A7C3-581E-4EA6-3F81-7B29E8EEE7B2}"/>
          </ac:spMkLst>
        </pc:spChg>
        <pc:picChg chg="add del">
          <ac:chgData name="BALLU Chloé @Externes" userId="bb689e81-019f-4f8a-9622-069396ef18d2" providerId="ADAL" clId="{3461F2BE-0569-5500-B042-AB8FD166F7A8}" dt="2026-03-27T11:16:42.285" v="139" actId="478"/>
          <ac:picMkLst>
            <pc:docMk/>
            <pc:sldMk cId="3902451319" sldId="2147482838"/>
            <ac:picMk id="14" creationId="{519C6790-6E06-B149-F06E-1AFBACFCE0A6}"/>
          </ac:picMkLst>
        </pc:picChg>
      </pc:sldChg>
    </pc:docChg>
  </pc:docChgLst>
  <pc:docChgLst>
    <pc:chgData name="Meriem Aziar" userId="c0995063-23ee-42e8-b57d-0277b685ef60" providerId="ADAL" clId="{A41B9119-242C-4D42-9B6C-ABE0BAE6CC21}"/>
    <pc:docChg chg="undo custSel modSld">
      <pc:chgData name="Meriem Aziar" userId="c0995063-23ee-42e8-b57d-0277b685ef60" providerId="ADAL" clId="{A41B9119-242C-4D42-9B6C-ABE0BAE6CC21}" dt="2026-02-27T09:14:42.816" v="626" actId="20577"/>
      <pc:docMkLst>
        <pc:docMk/>
      </pc:docMkLst>
      <pc:sldChg chg="modSp mod">
        <pc:chgData name="Meriem Aziar" userId="c0995063-23ee-42e8-b57d-0277b685ef60" providerId="ADAL" clId="{A41B9119-242C-4D42-9B6C-ABE0BAE6CC21}" dt="2026-02-27T09:00:16.128" v="467" actId="20577"/>
        <pc:sldMkLst>
          <pc:docMk/>
          <pc:sldMk cId="1315783499" sldId="2147482723"/>
        </pc:sldMkLst>
        <pc:spChg chg="mod">
          <ac:chgData name="Meriem Aziar" userId="c0995063-23ee-42e8-b57d-0277b685ef60" providerId="ADAL" clId="{A41B9119-242C-4D42-9B6C-ABE0BAE6CC21}" dt="2026-02-27T09:00:16.128" v="467" actId="20577"/>
          <ac:spMkLst>
            <pc:docMk/>
            <pc:sldMk cId="1315783499" sldId="2147482723"/>
            <ac:spMk id="5" creationId="{26B6054A-A5BF-A907-E0F7-A69CC16380A1}"/>
          </ac:spMkLst>
        </pc:spChg>
      </pc:sldChg>
      <pc:sldChg chg="modSp mod">
        <pc:chgData name="Meriem Aziar" userId="c0995063-23ee-42e8-b57d-0277b685ef60" providerId="ADAL" clId="{A41B9119-242C-4D42-9B6C-ABE0BAE6CC21}" dt="2026-02-27T09:04:37.332" v="536" actId="13926"/>
        <pc:sldMkLst>
          <pc:docMk/>
          <pc:sldMk cId="3136885349" sldId="2147482730"/>
        </pc:sldMkLst>
        <pc:spChg chg="mod">
          <ac:chgData name="Meriem Aziar" userId="c0995063-23ee-42e8-b57d-0277b685ef60" providerId="ADAL" clId="{A41B9119-242C-4D42-9B6C-ABE0BAE6CC21}" dt="2026-02-27T09:04:37.332" v="536" actId="13926"/>
          <ac:spMkLst>
            <pc:docMk/>
            <pc:sldMk cId="3136885349" sldId="2147482730"/>
            <ac:spMk id="11" creationId="{04E19F54-9BDA-D597-506F-8B95C50C0548}"/>
          </ac:spMkLst>
        </pc:spChg>
      </pc:sldChg>
      <pc:sldChg chg="modSp mod">
        <pc:chgData name="Meriem Aziar" userId="c0995063-23ee-42e8-b57d-0277b685ef60" providerId="ADAL" clId="{A41B9119-242C-4D42-9B6C-ABE0BAE6CC21}" dt="2026-02-27T09:03:59.592" v="535" actId="20577"/>
        <pc:sldMkLst>
          <pc:docMk/>
          <pc:sldMk cId="30700379" sldId="2147482731"/>
        </pc:sldMkLst>
        <pc:spChg chg="mod">
          <ac:chgData name="Meriem Aziar" userId="c0995063-23ee-42e8-b57d-0277b685ef60" providerId="ADAL" clId="{A41B9119-242C-4D42-9B6C-ABE0BAE6CC21}" dt="2026-02-27T09:03:59.592" v="535" actId="20577"/>
          <ac:spMkLst>
            <pc:docMk/>
            <pc:sldMk cId="30700379" sldId="2147482731"/>
            <ac:spMk id="6" creationId="{1C3D7456-B6B9-B7A3-0BA7-8B4242945B89}"/>
          </ac:spMkLst>
        </pc:spChg>
      </pc:sldChg>
      <pc:sldChg chg="addSp delSp modSp mod">
        <pc:chgData name="Meriem Aziar" userId="c0995063-23ee-42e8-b57d-0277b685ef60" providerId="ADAL" clId="{A41B9119-242C-4D42-9B6C-ABE0BAE6CC21}" dt="2026-02-27T09:14:42.816" v="626" actId="20577"/>
        <pc:sldMkLst>
          <pc:docMk/>
          <pc:sldMk cId="947439346" sldId="2147482732"/>
        </pc:sldMkLst>
        <pc:spChg chg="mod">
          <ac:chgData name="Meriem Aziar" userId="c0995063-23ee-42e8-b57d-0277b685ef60" providerId="ADAL" clId="{A41B9119-242C-4D42-9B6C-ABE0BAE6CC21}" dt="2026-02-27T09:14:42.816" v="626" actId="20577"/>
          <ac:spMkLst>
            <pc:docMk/>
            <pc:sldMk cId="947439346" sldId="2147482732"/>
            <ac:spMk id="16" creationId="{30A9B520-FDE6-B6DC-6027-4E65AC7C419D}"/>
          </ac:spMkLst>
        </pc:spChg>
        <pc:picChg chg="add mod">
          <ac:chgData name="Meriem Aziar" userId="c0995063-23ee-42e8-b57d-0277b685ef60" providerId="ADAL" clId="{A41B9119-242C-4D42-9B6C-ABE0BAE6CC21}" dt="2026-02-27T09:14:26.917" v="623" actId="1076"/>
          <ac:picMkLst>
            <pc:docMk/>
            <pc:sldMk cId="947439346" sldId="2147482732"/>
            <ac:picMk id="15" creationId="{B8DDF291-E630-8C9F-550E-ADF979FDEAE7}"/>
          </ac:picMkLst>
        </pc:picChg>
      </pc:sldChg>
    </pc:docChg>
  </pc:docChgLst>
  <pc:docChgLst>
    <pc:chgData name="ALAIN Didier" userId="3168753a-d35d-48cb-a26f-cd83cae17ae3" providerId="ADAL" clId="{99EF4F6B-A355-4585-8E7C-11AC222EFA48}"/>
    <pc:docChg chg="custSel modSld">
      <pc:chgData name="ALAIN Didier" userId="3168753a-d35d-48cb-a26f-cd83cae17ae3" providerId="ADAL" clId="{99EF4F6B-A355-4585-8E7C-11AC222EFA48}" dt="2026-03-25T15:25:09.556" v="406" actId="6549"/>
      <pc:docMkLst>
        <pc:docMk/>
      </pc:docMkLst>
      <pc:sldChg chg="modSp mod">
        <pc:chgData name="ALAIN Didier" userId="3168753a-d35d-48cb-a26f-cd83cae17ae3" providerId="ADAL" clId="{99EF4F6B-A355-4585-8E7C-11AC222EFA48}" dt="2026-03-25T15:25:09.556" v="406" actId="6549"/>
        <pc:sldMkLst>
          <pc:docMk/>
          <pc:sldMk cId="2831566900" sldId="263"/>
        </pc:sldMkLst>
        <pc:spChg chg="mod">
          <ac:chgData name="ALAIN Didier" userId="3168753a-d35d-48cb-a26f-cd83cae17ae3" providerId="ADAL" clId="{99EF4F6B-A355-4585-8E7C-11AC222EFA48}" dt="2026-03-25T15:25:09.556" v="406" actId="6549"/>
          <ac:spMkLst>
            <pc:docMk/>
            <pc:sldMk cId="2831566900" sldId="263"/>
            <ac:spMk id="12" creationId="{CD097E1B-2FD8-C993-004D-7429007DF726}"/>
          </ac:spMkLst>
        </pc:spChg>
      </pc:sldChg>
      <pc:sldChg chg="modSp mod">
        <pc:chgData name="ALAIN Didier" userId="3168753a-d35d-48cb-a26f-cd83cae17ae3" providerId="ADAL" clId="{99EF4F6B-A355-4585-8E7C-11AC222EFA48}" dt="2026-03-25T15:23:13.268" v="370" actId="13926"/>
        <pc:sldMkLst>
          <pc:docMk/>
          <pc:sldMk cId="1315783499" sldId="2147482723"/>
        </pc:sldMkLst>
        <pc:spChg chg="mod">
          <ac:chgData name="ALAIN Didier" userId="3168753a-d35d-48cb-a26f-cd83cae17ae3" providerId="ADAL" clId="{99EF4F6B-A355-4585-8E7C-11AC222EFA48}" dt="2026-03-25T15:23:13.268" v="370" actId="13926"/>
          <ac:spMkLst>
            <pc:docMk/>
            <pc:sldMk cId="1315783499" sldId="2147482723"/>
            <ac:spMk id="5" creationId="{26B6054A-A5BF-A907-E0F7-A69CC16380A1}"/>
          </ac:spMkLst>
        </pc:spChg>
      </pc:sldChg>
      <pc:sldChg chg="modSp mod">
        <pc:chgData name="ALAIN Didier" userId="3168753a-d35d-48cb-a26f-cd83cae17ae3" providerId="ADAL" clId="{99EF4F6B-A355-4585-8E7C-11AC222EFA48}" dt="2026-03-25T15:20:23.865" v="0" actId="20577"/>
        <pc:sldMkLst>
          <pc:docMk/>
          <pc:sldMk cId="3136885349" sldId="2147482730"/>
        </pc:sldMkLst>
        <pc:spChg chg="mod">
          <ac:chgData name="ALAIN Didier" userId="3168753a-d35d-48cb-a26f-cd83cae17ae3" providerId="ADAL" clId="{99EF4F6B-A355-4585-8E7C-11AC222EFA48}" dt="2026-03-25T15:20:23.865" v="0" actId="20577"/>
          <ac:spMkLst>
            <pc:docMk/>
            <pc:sldMk cId="3136885349" sldId="2147482730"/>
            <ac:spMk id="11" creationId="{04E19F54-9BDA-D597-506F-8B95C50C0548}"/>
          </ac:spMkLst>
        </pc:spChg>
      </pc:sldChg>
      <pc:sldChg chg="modSp mod">
        <pc:chgData name="ALAIN Didier" userId="3168753a-d35d-48cb-a26f-cd83cae17ae3" providerId="ADAL" clId="{99EF4F6B-A355-4585-8E7C-11AC222EFA48}" dt="2026-03-25T15:21:03.241" v="11" actId="207"/>
        <pc:sldMkLst>
          <pc:docMk/>
          <pc:sldMk cId="30700379" sldId="2147482731"/>
        </pc:sldMkLst>
        <pc:spChg chg="mod">
          <ac:chgData name="ALAIN Didier" userId="3168753a-d35d-48cb-a26f-cd83cae17ae3" providerId="ADAL" clId="{99EF4F6B-A355-4585-8E7C-11AC222EFA48}" dt="2026-03-25T15:21:03.241" v="11" actId="207"/>
          <ac:spMkLst>
            <pc:docMk/>
            <pc:sldMk cId="30700379" sldId="2147482731"/>
            <ac:spMk id="6" creationId="{1C3D7456-B6B9-B7A3-0BA7-8B4242945B89}"/>
          </ac:spMkLst>
        </pc:spChg>
      </pc:sldChg>
    </pc:docChg>
  </pc:docChgLst>
  <pc:docChgLst>
    <pc:chgData name="GAILLANDRE Christine" userId="S::christine.gaillandre@cnsa.fr::030c148b-8410-4381-bde5-e7a7827a372f" providerId="AD" clId="Web-{CC76FB2C-9270-04E7-BC59-FC9E080FC0C1}"/>
    <pc:docChg chg="modSld">
      <pc:chgData name="GAILLANDRE Christine" userId="S::christine.gaillandre@cnsa.fr::030c148b-8410-4381-bde5-e7a7827a372f" providerId="AD" clId="Web-{CC76FB2C-9270-04E7-BC59-FC9E080FC0C1}" dt="2026-03-24T20:14:52.092" v="3"/>
      <pc:docMkLst>
        <pc:docMk/>
      </pc:docMkLst>
      <pc:sldChg chg="delSp">
        <pc:chgData name="GAILLANDRE Christine" userId="S::christine.gaillandre@cnsa.fr::030c148b-8410-4381-bde5-e7a7827a372f" providerId="AD" clId="Web-{CC76FB2C-9270-04E7-BC59-FC9E080FC0C1}" dt="2026-03-24T20:05:34.547" v="0"/>
        <pc:sldMkLst>
          <pc:docMk/>
          <pc:sldMk cId="760987664" sldId="268"/>
        </pc:sldMkLst>
      </pc:sldChg>
      <pc:sldChg chg="addSp delSp modSp">
        <pc:chgData name="GAILLANDRE Christine" userId="S::christine.gaillandre@cnsa.fr::030c148b-8410-4381-bde5-e7a7827a372f" providerId="AD" clId="Web-{CC76FB2C-9270-04E7-BC59-FC9E080FC0C1}" dt="2026-03-24T20:14:52.092" v="3"/>
        <pc:sldMkLst>
          <pc:docMk/>
          <pc:sldMk cId="3152720414" sldId="2147482738"/>
        </pc:sldMkLst>
        <pc:picChg chg="add mod">
          <ac:chgData name="GAILLANDRE Christine" userId="S::christine.gaillandre@cnsa.fr::030c148b-8410-4381-bde5-e7a7827a372f" providerId="AD" clId="Web-{CC76FB2C-9270-04E7-BC59-FC9E080FC0C1}" dt="2026-03-24T20:14:39.639" v="2"/>
          <ac:picMkLst>
            <pc:docMk/>
            <pc:sldMk cId="3152720414" sldId="2147482738"/>
            <ac:picMk id="3" creationId="{8BB88028-E85F-C6E4-3FD7-8F3D9084AB4D}"/>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EB11F8DC-B4D5-17EC-151D-2AF12FF6B45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Espace réservé de la date 2">
            <a:extLst>
              <a:ext uri="{FF2B5EF4-FFF2-40B4-BE49-F238E27FC236}">
                <a16:creationId xmlns:a16="http://schemas.microsoft.com/office/drawing/2014/main" id="{F80DCDB0-E261-4622-1EEF-357FC83EC5C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5E5D09-CA8F-4F7E-BC6F-97EF68AFBE87}" type="datetimeFigureOut">
              <a:rPr lang="en-US" smtClean="0"/>
              <a:t>3/27/26</a:t>
            </a:fld>
            <a:endParaRPr lang="en-US"/>
          </a:p>
        </p:txBody>
      </p:sp>
      <p:sp>
        <p:nvSpPr>
          <p:cNvPr id="4" name="Espace réservé du pied de page 3">
            <a:extLst>
              <a:ext uri="{FF2B5EF4-FFF2-40B4-BE49-F238E27FC236}">
                <a16:creationId xmlns:a16="http://schemas.microsoft.com/office/drawing/2014/main" id="{4B678DFF-8E5B-23A7-038E-F9778549106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Espace réservé du numéro de diapositive 4">
            <a:extLst>
              <a:ext uri="{FF2B5EF4-FFF2-40B4-BE49-F238E27FC236}">
                <a16:creationId xmlns:a16="http://schemas.microsoft.com/office/drawing/2014/main" id="{27B7505D-7A6D-EA50-9277-FE690ACA04A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1B95CEC-2403-4277-8F7F-139E479FED3C}" type="slidenum">
              <a:rPr lang="en-US" smtClean="0"/>
              <a:t>‹N°›</a:t>
            </a:fld>
            <a:endParaRPr lang="en-US"/>
          </a:p>
        </p:txBody>
      </p:sp>
    </p:spTree>
    <p:extLst>
      <p:ext uri="{BB962C8B-B14F-4D97-AF65-F5344CB8AC3E}">
        <p14:creationId xmlns:p14="http://schemas.microsoft.com/office/powerpoint/2010/main" val="509907336"/>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24T13:57:03.453"/>
    </inkml:context>
    <inkml:brush xml:id="br0">
      <inkml:brushProperty name="width" value="0.35" units="cm"/>
      <inkml:brushProperty name="height" value="0.35" units="cm"/>
      <inkml:brushProperty name="color" value="#008C3A"/>
    </inkml:brush>
  </inkml:definitions>
  <inkml:trace contextRef="#ctx0" brushRef="#br0">1408 34 9519,'-1408'-34'0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25T08:17:31.064"/>
    </inkml:context>
    <inkml:brush xml:id="br0">
      <inkml:brushProperty name="width" value="0.035" units="cm"/>
      <inkml:brushProperty name="height" value="0.035" units="cm"/>
    </inkml:brush>
  </inkml:definitions>
  <inkml:trace contextRef="#ctx0" brushRef="#br0">1 1 24575,'7'0'0,"3"0"-8191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25T08:17:31.332"/>
    </inkml:context>
    <inkml:brush xml:id="br0">
      <inkml:brushProperty name="width" value="0.035" units="cm"/>
      <inkml:brushProperty name="height" value="0.035" units="cm"/>
    </inkml:brush>
  </inkml:definitions>
  <inkml:trace contextRef="#ctx0" brushRef="#br0">1 1 24575,'-1'0'-8191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25T08:17:31.871"/>
    </inkml:context>
    <inkml:brush xml:id="br0">
      <inkml:brushProperty name="width" value="0.035" units="cm"/>
      <inkml:brushProperty name="height" value="0.035" units="cm"/>
    </inkml:brush>
  </inkml:definitions>
  <inkml:trace contextRef="#ctx0" brushRef="#br0">0 1 24575,'0'7'0,"0"3"-8191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25T08:17:32.524"/>
    </inkml:context>
    <inkml:brush xml:id="br0">
      <inkml:brushProperty name="width" value="0.035" units="cm"/>
      <inkml:brushProperty name="height" value="0.035" units="cm"/>
    </inkml:brush>
  </inkml:definitions>
  <inkml:trace contextRef="#ctx0" brushRef="#br0">0 0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24T20:20:37.279"/>
    </inkml:context>
    <inkml:brush xml:id="br0">
      <inkml:brushProperty name="width" value="0.035" units="cm"/>
      <inkml:brushProperty name="height" value="0.035" units="cm"/>
    </inkml:brush>
  </inkml:definitions>
  <inkml:trace contextRef="#ctx0" brushRef="#br0">0 0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24T20:20:44.568"/>
    </inkml:context>
    <inkml:brush xml:id="br0">
      <inkml:brushProperty name="width" value="0.035" units="cm"/>
      <inkml:brushProperty name="height" value="0.035" units="cm"/>
    </inkml:brush>
  </inkml:definitions>
  <inkml:trace contextRef="#ctx0" brushRef="#br0">0 0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25T08:12:53.929"/>
    </inkml:context>
    <inkml:brush xml:id="br0">
      <inkml:brushProperty name="width" value="0.35" units="cm"/>
      <inkml:brushProperty name="height" value="0.35" units="cm"/>
    </inkml:brush>
  </inkml:definitions>
  <inkml:trace contextRef="#ctx0" brushRef="#br0">1782 0 6783,'-1782'46'0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25T08:17:17.612"/>
    </inkml:context>
    <inkml:brush xml:id="br0">
      <inkml:brushProperty name="width" value="0.035" units="cm"/>
      <inkml:brushProperty name="height" value="0.035" units="cm"/>
    </inkml:brush>
  </inkml:definitions>
  <inkml:trace contextRef="#ctx0" brushRef="#br0">1 0 24575,'0'0'-8191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25T08:17:28.672"/>
    </inkml:context>
    <inkml:brush xml:id="br0">
      <inkml:brushProperty name="width" value="0.035" units="cm"/>
      <inkml:brushProperty name="height" value="0.035" units="cm"/>
    </inkml:brush>
  </inkml:definitions>
  <inkml:trace contextRef="#ctx0" brushRef="#br0">0 0 24575,'0'0'-8191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25T08:17:29.673"/>
    </inkml:context>
    <inkml:brush xml:id="br0">
      <inkml:brushProperty name="width" value="0.035" units="cm"/>
      <inkml:brushProperty name="height" value="0.035" units="cm"/>
    </inkml:brush>
  </inkml:definitions>
  <inkml:trace contextRef="#ctx0" brushRef="#br0">0 0 24575,'0'0'-8191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25T08:17:30.256"/>
    </inkml:context>
    <inkml:brush xml:id="br0">
      <inkml:brushProperty name="width" value="0.035" units="cm"/>
      <inkml:brushProperty name="height" value="0.035" units="cm"/>
    </inkml:brush>
  </inkml:definitions>
  <inkml:trace contextRef="#ctx0" brushRef="#br0">0 1 24575,'0'0'-8191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25T08:17:30.747"/>
    </inkml:context>
    <inkml:brush xml:id="br0">
      <inkml:brushProperty name="width" value="0.035" units="cm"/>
      <inkml:brushProperty name="height" value="0.035" units="cm"/>
    </inkml:brush>
  </inkml:definitions>
  <inkml:trace contextRef="#ctx0" brushRef="#br0">1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37D98F-6E96-4BF3-8D23-774D28BF81C8}" type="datetimeFigureOut">
              <a:rPr lang="en-US" smtClean="0"/>
              <a:t>3/27/26</a:t>
            </a:fld>
            <a:endParaRPr lang="en-US"/>
          </a:p>
        </p:txBody>
      </p:sp>
      <p:sp>
        <p:nvSpPr>
          <p:cNvPr id="4" name="Espace réservé de l'image des diapositives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E650E2-EFA3-4856-817D-3B382B7945DF}" type="slidenum">
              <a:rPr lang="en-US" smtClean="0"/>
              <a:t>‹N°›</a:t>
            </a:fld>
            <a:endParaRPr lang="en-US"/>
          </a:p>
        </p:txBody>
      </p:sp>
    </p:spTree>
    <p:extLst>
      <p:ext uri="{BB962C8B-B14F-4D97-AF65-F5344CB8AC3E}">
        <p14:creationId xmlns:p14="http://schemas.microsoft.com/office/powerpoint/2010/main" val="122399032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DD24F-0A38-01C3-DAC9-F31C11951E3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B86F2A0-A44C-9798-3CB7-DAA0DCA9CB28}"/>
              </a:ext>
            </a:extLst>
          </p:cNvPr>
          <p:cNvSpPr>
            <a:spLocks noGrp="1" noRot="1" noChangeAspect="1"/>
          </p:cNvSpPr>
          <p:nvPr>
            <p:ph type="sldImg"/>
          </p:nvPr>
        </p:nvSpPr>
        <p:spPr/>
        <p:txBody>
          <a:bodyPr/>
          <a:lstStyle/>
          <a:p>
            <a:endParaRPr lang="fr-FR"/>
          </a:p>
        </p:txBody>
      </p:sp>
      <p:sp>
        <p:nvSpPr>
          <p:cNvPr id="3" name="Espace réservé des notes 2">
            <a:extLst>
              <a:ext uri="{FF2B5EF4-FFF2-40B4-BE49-F238E27FC236}">
                <a16:creationId xmlns:a16="http://schemas.microsoft.com/office/drawing/2014/main" id="{3EE62837-6A94-F394-3FAA-CE50EFFC5D6F}"/>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409FE792-DED1-D5D6-1528-19EE2284428C}"/>
              </a:ext>
            </a:extLst>
          </p:cNvPr>
          <p:cNvSpPr>
            <a:spLocks noGrp="1"/>
          </p:cNvSpPr>
          <p:nvPr>
            <p:ph type="sldNum" sz="quarter" idx="5"/>
          </p:nvPr>
        </p:nvSpPr>
        <p:spPr/>
        <p:txBody>
          <a:bodyPr/>
          <a:lstStyle/>
          <a:p>
            <a:fld id="{68E650E2-EFA3-4856-817D-3B382B7945DF}" type="slidenum">
              <a:rPr lang="en-US" smtClean="0"/>
              <a:t>2</a:t>
            </a:fld>
            <a:endParaRPr lang="en-US"/>
          </a:p>
        </p:txBody>
      </p:sp>
    </p:spTree>
    <p:extLst>
      <p:ext uri="{BB962C8B-B14F-4D97-AF65-F5344CB8AC3E}">
        <p14:creationId xmlns:p14="http://schemas.microsoft.com/office/powerpoint/2010/main" val="11148973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77A2D-238E-7A0B-C0F5-CA23F231341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19191C3-C256-2F0F-2FE3-1DCAE8FF7C76}"/>
              </a:ext>
            </a:extLst>
          </p:cNvPr>
          <p:cNvSpPr>
            <a:spLocks noGrp="1" noRot="1" noChangeAspect="1"/>
          </p:cNvSpPr>
          <p:nvPr>
            <p:ph type="sldImg"/>
          </p:nvPr>
        </p:nvSpPr>
        <p:spPr>
          <a:xfrm>
            <a:off x="2271713" y="1143000"/>
            <a:ext cx="2314575" cy="3086100"/>
          </a:xfrm>
        </p:spPr>
        <p:txBody>
          <a:bodyPr/>
          <a:lstStyle/>
          <a:p>
            <a:endParaRPr lang="fr-FR"/>
          </a:p>
        </p:txBody>
      </p:sp>
      <p:sp>
        <p:nvSpPr>
          <p:cNvPr id="3" name="Espace réservé des notes 2">
            <a:extLst>
              <a:ext uri="{FF2B5EF4-FFF2-40B4-BE49-F238E27FC236}">
                <a16:creationId xmlns:a16="http://schemas.microsoft.com/office/drawing/2014/main" id="{C5E0E1B7-AC63-4E98-B997-540DDC437731}"/>
              </a:ext>
            </a:extLst>
          </p:cNvPr>
          <p:cNvSpPr>
            <a:spLocks noGrp="1"/>
          </p:cNvSpPr>
          <p:nvPr>
            <p:ph type="body" idx="1"/>
          </p:nvPr>
        </p:nvSpPr>
        <p:spPr/>
        <p:txBody>
          <a:bodyPr/>
          <a:lstStyle/>
          <a:p>
            <a:endParaRPr lang="en-US"/>
          </a:p>
        </p:txBody>
      </p:sp>
      <p:sp>
        <p:nvSpPr>
          <p:cNvPr id="4" name="Espace réservé du numéro de diapositive 3">
            <a:extLst>
              <a:ext uri="{FF2B5EF4-FFF2-40B4-BE49-F238E27FC236}">
                <a16:creationId xmlns:a16="http://schemas.microsoft.com/office/drawing/2014/main" id="{10361815-6E52-6523-86B4-22B6815F177B}"/>
              </a:ext>
            </a:extLst>
          </p:cNvPr>
          <p:cNvSpPr>
            <a:spLocks noGrp="1"/>
          </p:cNvSpPr>
          <p:nvPr>
            <p:ph type="sldNum" sz="quarter" idx="5"/>
          </p:nvPr>
        </p:nvSpPr>
        <p:spPr/>
        <p:txBody>
          <a:bodyPr/>
          <a:lstStyle/>
          <a:p>
            <a:fld id="{68E650E2-EFA3-4856-817D-3B382B7945DF}" type="slidenum">
              <a:rPr lang="en-US" smtClean="0"/>
              <a:t>40</a:t>
            </a:fld>
            <a:endParaRPr lang="en-US"/>
          </a:p>
        </p:txBody>
      </p:sp>
    </p:spTree>
    <p:extLst>
      <p:ext uri="{BB962C8B-B14F-4D97-AF65-F5344CB8AC3E}">
        <p14:creationId xmlns:p14="http://schemas.microsoft.com/office/powerpoint/2010/main" val="607688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655238-82DD-9CF3-EF39-1A52F8B1AAF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4C9907E-7397-4825-C20B-A280C10C7E45}"/>
              </a:ext>
            </a:extLst>
          </p:cNvPr>
          <p:cNvSpPr>
            <a:spLocks noGrp="1" noRot="1" noChangeAspect="1"/>
          </p:cNvSpPr>
          <p:nvPr>
            <p:ph type="sldImg"/>
          </p:nvPr>
        </p:nvSpPr>
        <p:spPr>
          <a:xfrm>
            <a:off x="2271713" y="1143000"/>
            <a:ext cx="2314575" cy="3086100"/>
          </a:xfrm>
        </p:spPr>
        <p:txBody>
          <a:bodyPr/>
          <a:lstStyle/>
          <a:p>
            <a:endParaRPr lang="fr-FR"/>
          </a:p>
        </p:txBody>
      </p:sp>
      <p:sp>
        <p:nvSpPr>
          <p:cNvPr id="3" name="Espace réservé des notes 2">
            <a:extLst>
              <a:ext uri="{FF2B5EF4-FFF2-40B4-BE49-F238E27FC236}">
                <a16:creationId xmlns:a16="http://schemas.microsoft.com/office/drawing/2014/main" id="{5CF4F5AC-13C1-41BA-BC9F-22C2B42A51E5}"/>
              </a:ext>
            </a:extLst>
          </p:cNvPr>
          <p:cNvSpPr>
            <a:spLocks noGrp="1"/>
          </p:cNvSpPr>
          <p:nvPr>
            <p:ph type="body" idx="1"/>
          </p:nvPr>
        </p:nvSpPr>
        <p:spPr/>
        <p:txBody>
          <a:bodyPr/>
          <a:lstStyle/>
          <a:p>
            <a:endParaRPr lang="en-US"/>
          </a:p>
        </p:txBody>
      </p:sp>
      <p:sp>
        <p:nvSpPr>
          <p:cNvPr id="4" name="Espace réservé du numéro de diapositive 3">
            <a:extLst>
              <a:ext uri="{FF2B5EF4-FFF2-40B4-BE49-F238E27FC236}">
                <a16:creationId xmlns:a16="http://schemas.microsoft.com/office/drawing/2014/main" id="{03AA83E4-B3E9-3AD5-1031-7EBE1490B3AB}"/>
              </a:ext>
            </a:extLst>
          </p:cNvPr>
          <p:cNvSpPr>
            <a:spLocks noGrp="1"/>
          </p:cNvSpPr>
          <p:nvPr>
            <p:ph type="sldNum" sz="quarter" idx="5"/>
          </p:nvPr>
        </p:nvSpPr>
        <p:spPr/>
        <p:txBody>
          <a:bodyPr/>
          <a:lstStyle/>
          <a:p>
            <a:fld id="{68E650E2-EFA3-4856-817D-3B382B7945DF}" type="slidenum">
              <a:rPr lang="en-US" smtClean="0"/>
              <a:t>41</a:t>
            </a:fld>
            <a:endParaRPr lang="en-US"/>
          </a:p>
        </p:txBody>
      </p:sp>
    </p:spTree>
    <p:extLst>
      <p:ext uri="{BB962C8B-B14F-4D97-AF65-F5344CB8AC3E}">
        <p14:creationId xmlns:p14="http://schemas.microsoft.com/office/powerpoint/2010/main" val="37087180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DFBE56-08E7-D7FB-53C1-964D5E0C7A8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5ACE9DE-5BED-2477-D619-FB4D9D35D03D}"/>
              </a:ext>
            </a:extLst>
          </p:cNvPr>
          <p:cNvSpPr>
            <a:spLocks noGrp="1" noRot="1" noChangeAspect="1"/>
          </p:cNvSpPr>
          <p:nvPr>
            <p:ph type="sldImg"/>
          </p:nvPr>
        </p:nvSpPr>
        <p:spPr>
          <a:xfrm>
            <a:off x="2271713" y="1143000"/>
            <a:ext cx="2314575" cy="3086100"/>
          </a:xfrm>
        </p:spPr>
        <p:txBody>
          <a:bodyPr/>
          <a:lstStyle/>
          <a:p>
            <a:endParaRPr lang="fr-FR"/>
          </a:p>
        </p:txBody>
      </p:sp>
      <p:sp>
        <p:nvSpPr>
          <p:cNvPr id="3" name="Espace réservé des notes 2">
            <a:extLst>
              <a:ext uri="{FF2B5EF4-FFF2-40B4-BE49-F238E27FC236}">
                <a16:creationId xmlns:a16="http://schemas.microsoft.com/office/drawing/2014/main" id="{4899B5D2-D5CA-F981-0327-4BE684DD392B}"/>
              </a:ext>
            </a:extLst>
          </p:cNvPr>
          <p:cNvSpPr>
            <a:spLocks noGrp="1"/>
          </p:cNvSpPr>
          <p:nvPr>
            <p:ph type="body" idx="1"/>
          </p:nvPr>
        </p:nvSpPr>
        <p:spPr/>
        <p:txBody>
          <a:bodyPr/>
          <a:lstStyle/>
          <a:p>
            <a:endParaRPr lang="en-US"/>
          </a:p>
        </p:txBody>
      </p:sp>
      <p:sp>
        <p:nvSpPr>
          <p:cNvPr id="4" name="Espace réservé du numéro de diapositive 3">
            <a:extLst>
              <a:ext uri="{FF2B5EF4-FFF2-40B4-BE49-F238E27FC236}">
                <a16:creationId xmlns:a16="http://schemas.microsoft.com/office/drawing/2014/main" id="{311433CF-FE11-2924-266C-AD7418932B24}"/>
              </a:ext>
            </a:extLst>
          </p:cNvPr>
          <p:cNvSpPr>
            <a:spLocks noGrp="1"/>
          </p:cNvSpPr>
          <p:nvPr>
            <p:ph type="sldNum" sz="quarter" idx="5"/>
          </p:nvPr>
        </p:nvSpPr>
        <p:spPr/>
        <p:txBody>
          <a:bodyPr/>
          <a:lstStyle/>
          <a:p>
            <a:fld id="{68E650E2-EFA3-4856-817D-3B382B7945DF}" type="slidenum">
              <a:rPr lang="en-US" smtClean="0"/>
              <a:t>52</a:t>
            </a:fld>
            <a:endParaRPr lang="en-US"/>
          </a:p>
        </p:txBody>
      </p:sp>
    </p:spTree>
    <p:extLst>
      <p:ext uri="{BB962C8B-B14F-4D97-AF65-F5344CB8AC3E}">
        <p14:creationId xmlns:p14="http://schemas.microsoft.com/office/powerpoint/2010/main" val="30326409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CFBBD-65C2-4984-DB09-4D7855FF3DD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634229A-DBA3-4C25-8CC7-67E23056180F}"/>
              </a:ext>
            </a:extLst>
          </p:cNvPr>
          <p:cNvSpPr>
            <a:spLocks noGrp="1" noRot="1" noChangeAspect="1"/>
          </p:cNvSpPr>
          <p:nvPr>
            <p:ph type="sldImg"/>
          </p:nvPr>
        </p:nvSpPr>
        <p:spPr>
          <a:xfrm>
            <a:off x="2271713" y="1143000"/>
            <a:ext cx="2314575" cy="3086100"/>
          </a:xfrm>
        </p:spPr>
        <p:txBody>
          <a:bodyPr/>
          <a:lstStyle/>
          <a:p>
            <a:endParaRPr lang="fr-FR"/>
          </a:p>
        </p:txBody>
      </p:sp>
      <p:sp>
        <p:nvSpPr>
          <p:cNvPr id="3" name="Espace réservé des notes 2">
            <a:extLst>
              <a:ext uri="{FF2B5EF4-FFF2-40B4-BE49-F238E27FC236}">
                <a16:creationId xmlns:a16="http://schemas.microsoft.com/office/drawing/2014/main" id="{3AEB34FF-4E1B-3A08-67F4-EB1F3B0D66E7}"/>
              </a:ext>
            </a:extLst>
          </p:cNvPr>
          <p:cNvSpPr>
            <a:spLocks noGrp="1"/>
          </p:cNvSpPr>
          <p:nvPr>
            <p:ph type="body" idx="1"/>
          </p:nvPr>
        </p:nvSpPr>
        <p:spPr/>
        <p:txBody>
          <a:bodyPr/>
          <a:lstStyle/>
          <a:p>
            <a:endParaRPr lang="en-US"/>
          </a:p>
        </p:txBody>
      </p:sp>
      <p:sp>
        <p:nvSpPr>
          <p:cNvPr id="4" name="Espace réservé du numéro de diapositive 3">
            <a:extLst>
              <a:ext uri="{FF2B5EF4-FFF2-40B4-BE49-F238E27FC236}">
                <a16:creationId xmlns:a16="http://schemas.microsoft.com/office/drawing/2014/main" id="{68D3B651-7DC1-AEA9-368B-02028E727B03}"/>
              </a:ext>
            </a:extLst>
          </p:cNvPr>
          <p:cNvSpPr>
            <a:spLocks noGrp="1"/>
          </p:cNvSpPr>
          <p:nvPr>
            <p:ph type="sldNum" sz="quarter" idx="5"/>
          </p:nvPr>
        </p:nvSpPr>
        <p:spPr/>
        <p:txBody>
          <a:bodyPr/>
          <a:lstStyle/>
          <a:p>
            <a:fld id="{68E650E2-EFA3-4856-817D-3B382B7945DF}" type="slidenum">
              <a:rPr lang="en-US" smtClean="0"/>
              <a:t>55</a:t>
            </a:fld>
            <a:endParaRPr lang="en-US"/>
          </a:p>
        </p:txBody>
      </p:sp>
    </p:spTree>
    <p:extLst>
      <p:ext uri="{BB962C8B-B14F-4D97-AF65-F5344CB8AC3E}">
        <p14:creationId xmlns:p14="http://schemas.microsoft.com/office/powerpoint/2010/main" val="38228380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2E5575-82D2-CD45-4A6E-77C6B2A75DF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EDCC988-0FE0-7F42-8E05-231CB203E585}"/>
              </a:ext>
            </a:extLst>
          </p:cNvPr>
          <p:cNvSpPr>
            <a:spLocks noGrp="1" noRot="1" noChangeAspect="1"/>
          </p:cNvSpPr>
          <p:nvPr>
            <p:ph type="sldImg"/>
          </p:nvPr>
        </p:nvSpPr>
        <p:spPr>
          <a:xfrm>
            <a:off x="2271713" y="1143000"/>
            <a:ext cx="2314575" cy="3086100"/>
          </a:xfrm>
        </p:spPr>
        <p:txBody>
          <a:bodyPr/>
          <a:lstStyle/>
          <a:p>
            <a:endParaRPr lang="fr-FR"/>
          </a:p>
        </p:txBody>
      </p:sp>
      <p:sp>
        <p:nvSpPr>
          <p:cNvPr id="3" name="Espace réservé des notes 2">
            <a:extLst>
              <a:ext uri="{FF2B5EF4-FFF2-40B4-BE49-F238E27FC236}">
                <a16:creationId xmlns:a16="http://schemas.microsoft.com/office/drawing/2014/main" id="{E9AC0BED-CF16-7741-5151-4EF446EE2A1A}"/>
              </a:ext>
            </a:extLst>
          </p:cNvPr>
          <p:cNvSpPr>
            <a:spLocks noGrp="1"/>
          </p:cNvSpPr>
          <p:nvPr>
            <p:ph type="body" idx="1"/>
          </p:nvPr>
        </p:nvSpPr>
        <p:spPr/>
        <p:txBody>
          <a:bodyPr/>
          <a:lstStyle/>
          <a:p>
            <a:endParaRPr lang="en-US"/>
          </a:p>
        </p:txBody>
      </p:sp>
      <p:sp>
        <p:nvSpPr>
          <p:cNvPr id="4" name="Espace réservé du numéro de diapositive 3">
            <a:extLst>
              <a:ext uri="{FF2B5EF4-FFF2-40B4-BE49-F238E27FC236}">
                <a16:creationId xmlns:a16="http://schemas.microsoft.com/office/drawing/2014/main" id="{38AA1DEB-E90C-553C-0CD7-F8BECF288127}"/>
              </a:ext>
            </a:extLst>
          </p:cNvPr>
          <p:cNvSpPr>
            <a:spLocks noGrp="1"/>
          </p:cNvSpPr>
          <p:nvPr>
            <p:ph type="sldNum" sz="quarter" idx="5"/>
          </p:nvPr>
        </p:nvSpPr>
        <p:spPr/>
        <p:txBody>
          <a:bodyPr/>
          <a:lstStyle/>
          <a:p>
            <a:fld id="{68E650E2-EFA3-4856-817D-3B382B7945DF}" type="slidenum">
              <a:rPr lang="en-US" smtClean="0"/>
              <a:t>58</a:t>
            </a:fld>
            <a:endParaRPr lang="en-US"/>
          </a:p>
        </p:txBody>
      </p:sp>
    </p:spTree>
    <p:extLst>
      <p:ext uri="{BB962C8B-B14F-4D97-AF65-F5344CB8AC3E}">
        <p14:creationId xmlns:p14="http://schemas.microsoft.com/office/powerpoint/2010/main" val="20620550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1D708D-F8EA-3C1C-818F-FBE709F502D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C53726C-3B2A-990E-5653-E96848E04C81}"/>
              </a:ext>
            </a:extLst>
          </p:cNvPr>
          <p:cNvSpPr>
            <a:spLocks noGrp="1" noRot="1" noChangeAspect="1"/>
          </p:cNvSpPr>
          <p:nvPr>
            <p:ph type="sldImg"/>
          </p:nvPr>
        </p:nvSpPr>
        <p:spPr>
          <a:xfrm>
            <a:off x="2271713" y="1143000"/>
            <a:ext cx="2314575" cy="3086100"/>
          </a:xfrm>
        </p:spPr>
        <p:txBody>
          <a:bodyPr/>
          <a:lstStyle/>
          <a:p>
            <a:endParaRPr lang="fr-FR"/>
          </a:p>
        </p:txBody>
      </p:sp>
      <p:sp>
        <p:nvSpPr>
          <p:cNvPr id="3" name="Espace réservé des notes 2">
            <a:extLst>
              <a:ext uri="{FF2B5EF4-FFF2-40B4-BE49-F238E27FC236}">
                <a16:creationId xmlns:a16="http://schemas.microsoft.com/office/drawing/2014/main" id="{1131432C-4482-72CE-058C-704A856A0A5F}"/>
              </a:ext>
            </a:extLst>
          </p:cNvPr>
          <p:cNvSpPr>
            <a:spLocks noGrp="1"/>
          </p:cNvSpPr>
          <p:nvPr>
            <p:ph type="body" idx="1"/>
          </p:nvPr>
        </p:nvSpPr>
        <p:spPr/>
        <p:txBody>
          <a:bodyPr/>
          <a:lstStyle/>
          <a:p>
            <a:endParaRPr lang="en-US"/>
          </a:p>
        </p:txBody>
      </p:sp>
      <p:sp>
        <p:nvSpPr>
          <p:cNvPr id="4" name="Espace réservé du numéro de diapositive 3">
            <a:extLst>
              <a:ext uri="{FF2B5EF4-FFF2-40B4-BE49-F238E27FC236}">
                <a16:creationId xmlns:a16="http://schemas.microsoft.com/office/drawing/2014/main" id="{7E8AA768-A877-4499-3D49-97C58A828AD6}"/>
              </a:ext>
            </a:extLst>
          </p:cNvPr>
          <p:cNvSpPr>
            <a:spLocks noGrp="1"/>
          </p:cNvSpPr>
          <p:nvPr>
            <p:ph type="sldNum" sz="quarter" idx="5"/>
          </p:nvPr>
        </p:nvSpPr>
        <p:spPr/>
        <p:txBody>
          <a:bodyPr/>
          <a:lstStyle/>
          <a:p>
            <a:fld id="{68E650E2-EFA3-4856-817D-3B382B7945DF}" type="slidenum">
              <a:rPr lang="en-US" smtClean="0"/>
              <a:t>62</a:t>
            </a:fld>
            <a:endParaRPr lang="en-US"/>
          </a:p>
        </p:txBody>
      </p:sp>
    </p:spTree>
    <p:extLst>
      <p:ext uri="{BB962C8B-B14F-4D97-AF65-F5344CB8AC3E}">
        <p14:creationId xmlns:p14="http://schemas.microsoft.com/office/powerpoint/2010/main" val="23611202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E31E6A-6541-03D0-7381-A41600BE70F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1BF192B-29E4-A15F-E7E6-FDA1A922F551}"/>
              </a:ext>
            </a:extLst>
          </p:cNvPr>
          <p:cNvSpPr>
            <a:spLocks noGrp="1" noRot="1" noChangeAspect="1"/>
          </p:cNvSpPr>
          <p:nvPr>
            <p:ph type="sldImg"/>
          </p:nvPr>
        </p:nvSpPr>
        <p:spPr>
          <a:xfrm>
            <a:off x="2271713" y="1143000"/>
            <a:ext cx="2314575" cy="3086100"/>
          </a:xfrm>
        </p:spPr>
        <p:txBody>
          <a:bodyPr/>
          <a:lstStyle/>
          <a:p>
            <a:endParaRPr lang="fr-FR"/>
          </a:p>
        </p:txBody>
      </p:sp>
      <p:sp>
        <p:nvSpPr>
          <p:cNvPr id="3" name="Espace réservé des notes 2">
            <a:extLst>
              <a:ext uri="{FF2B5EF4-FFF2-40B4-BE49-F238E27FC236}">
                <a16:creationId xmlns:a16="http://schemas.microsoft.com/office/drawing/2014/main" id="{06A08419-3DBF-D613-2849-8FC4F3E55BBA}"/>
              </a:ext>
            </a:extLst>
          </p:cNvPr>
          <p:cNvSpPr>
            <a:spLocks noGrp="1"/>
          </p:cNvSpPr>
          <p:nvPr>
            <p:ph type="body" idx="1"/>
          </p:nvPr>
        </p:nvSpPr>
        <p:spPr/>
        <p:txBody>
          <a:bodyPr/>
          <a:lstStyle/>
          <a:p>
            <a:endParaRPr lang="en-US"/>
          </a:p>
        </p:txBody>
      </p:sp>
      <p:sp>
        <p:nvSpPr>
          <p:cNvPr id="4" name="Espace réservé du numéro de diapositive 3">
            <a:extLst>
              <a:ext uri="{FF2B5EF4-FFF2-40B4-BE49-F238E27FC236}">
                <a16:creationId xmlns:a16="http://schemas.microsoft.com/office/drawing/2014/main" id="{87B50E29-9C08-D579-1106-57DE75B28EE1}"/>
              </a:ext>
            </a:extLst>
          </p:cNvPr>
          <p:cNvSpPr>
            <a:spLocks noGrp="1"/>
          </p:cNvSpPr>
          <p:nvPr>
            <p:ph type="sldNum" sz="quarter" idx="5"/>
          </p:nvPr>
        </p:nvSpPr>
        <p:spPr/>
        <p:txBody>
          <a:bodyPr/>
          <a:lstStyle/>
          <a:p>
            <a:fld id="{68E650E2-EFA3-4856-817D-3B382B7945DF}" type="slidenum">
              <a:rPr lang="en-US" smtClean="0"/>
              <a:t>70</a:t>
            </a:fld>
            <a:endParaRPr lang="en-US"/>
          </a:p>
        </p:txBody>
      </p:sp>
    </p:spTree>
    <p:extLst>
      <p:ext uri="{BB962C8B-B14F-4D97-AF65-F5344CB8AC3E}">
        <p14:creationId xmlns:p14="http://schemas.microsoft.com/office/powerpoint/2010/main" val="31233632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A8249A-D688-7E52-0FD8-071E90F275E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E127E33-C582-FA87-1A5F-09729BD4EA69}"/>
              </a:ext>
            </a:extLst>
          </p:cNvPr>
          <p:cNvSpPr>
            <a:spLocks noGrp="1" noRot="1" noChangeAspect="1"/>
          </p:cNvSpPr>
          <p:nvPr>
            <p:ph type="sldImg"/>
          </p:nvPr>
        </p:nvSpPr>
        <p:spPr>
          <a:xfrm>
            <a:off x="2271713" y="1143000"/>
            <a:ext cx="2314575" cy="3086100"/>
          </a:xfrm>
        </p:spPr>
        <p:txBody>
          <a:bodyPr/>
          <a:lstStyle/>
          <a:p>
            <a:endParaRPr lang="fr-FR"/>
          </a:p>
        </p:txBody>
      </p:sp>
      <p:sp>
        <p:nvSpPr>
          <p:cNvPr id="3" name="Espace réservé des notes 2">
            <a:extLst>
              <a:ext uri="{FF2B5EF4-FFF2-40B4-BE49-F238E27FC236}">
                <a16:creationId xmlns:a16="http://schemas.microsoft.com/office/drawing/2014/main" id="{98E0239D-F334-984D-40D6-7A0A5BEC6CBD}"/>
              </a:ext>
            </a:extLst>
          </p:cNvPr>
          <p:cNvSpPr>
            <a:spLocks noGrp="1"/>
          </p:cNvSpPr>
          <p:nvPr>
            <p:ph type="body" idx="1"/>
          </p:nvPr>
        </p:nvSpPr>
        <p:spPr/>
        <p:txBody>
          <a:bodyPr/>
          <a:lstStyle/>
          <a:p>
            <a:endParaRPr lang="en-US"/>
          </a:p>
        </p:txBody>
      </p:sp>
      <p:sp>
        <p:nvSpPr>
          <p:cNvPr id="4" name="Espace réservé du numéro de diapositive 3">
            <a:extLst>
              <a:ext uri="{FF2B5EF4-FFF2-40B4-BE49-F238E27FC236}">
                <a16:creationId xmlns:a16="http://schemas.microsoft.com/office/drawing/2014/main" id="{1D777588-71ED-37B4-B7D8-502C68E01AD5}"/>
              </a:ext>
            </a:extLst>
          </p:cNvPr>
          <p:cNvSpPr>
            <a:spLocks noGrp="1"/>
          </p:cNvSpPr>
          <p:nvPr>
            <p:ph type="sldNum" sz="quarter" idx="5"/>
          </p:nvPr>
        </p:nvSpPr>
        <p:spPr/>
        <p:txBody>
          <a:bodyPr/>
          <a:lstStyle/>
          <a:p>
            <a:fld id="{68E650E2-EFA3-4856-817D-3B382B7945DF}" type="slidenum">
              <a:rPr lang="en-US" smtClean="0"/>
              <a:t>74</a:t>
            </a:fld>
            <a:endParaRPr lang="en-US"/>
          </a:p>
        </p:txBody>
      </p:sp>
    </p:spTree>
    <p:extLst>
      <p:ext uri="{BB962C8B-B14F-4D97-AF65-F5344CB8AC3E}">
        <p14:creationId xmlns:p14="http://schemas.microsoft.com/office/powerpoint/2010/main" val="35433895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9F2A8-61B0-EBEF-599B-5C9229DDAE8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C45591B-6462-85C2-61FF-71B30B4C0CFB}"/>
              </a:ext>
            </a:extLst>
          </p:cNvPr>
          <p:cNvSpPr>
            <a:spLocks noGrp="1" noRot="1" noChangeAspect="1"/>
          </p:cNvSpPr>
          <p:nvPr>
            <p:ph type="sldImg"/>
          </p:nvPr>
        </p:nvSpPr>
        <p:spPr>
          <a:xfrm>
            <a:off x="2271713" y="1143000"/>
            <a:ext cx="2314575" cy="3086100"/>
          </a:xfrm>
        </p:spPr>
        <p:txBody>
          <a:bodyPr/>
          <a:lstStyle/>
          <a:p>
            <a:endParaRPr lang="fr-FR"/>
          </a:p>
        </p:txBody>
      </p:sp>
      <p:sp>
        <p:nvSpPr>
          <p:cNvPr id="3" name="Espace réservé des notes 2">
            <a:extLst>
              <a:ext uri="{FF2B5EF4-FFF2-40B4-BE49-F238E27FC236}">
                <a16:creationId xmlns:a16="http://schemas.microsoft.com/office/drawing/2014/main" id="{727FA13D-7181-B80D-6802-FEB93C74F6E0}"/>
              </a:ext>
            </a:extLst>
          </p:cNvPr>
          <p:cNvSpPr>
            <a:spLocks noGrp="1"/>
          </p:cNvSpPr>
          <p:nvPr>
            <p:ph type="body" idx="1"/>
          </p:nvPr>
        </p:nvSpPr>
        <p:spPr/>
        <p:txBody>
          <a:bodyPr/>
          <a:lstStyle/>
          <a:p>
            <a:endParaRPr lang="en-US"/>
          </a:p>
        </p:txBody>
      </p:sp>
      <p:sp>
        <p:nvSpPr>
          <p:cNvPr id="4" name="Espace réservé du numéro de diapositive 3">
            <a:extLst>
              <a:ext uri="{FF2B5EF4-FFF2-40B4-BE49-F238E27FC236}">
                <a16:creationId xmlns:a16="http://schemas.microsoft.com/office/drawing/2014/main" id="{737670E4-B511-D3C4-332A-726CA10CF144}"/>
              </a:ext>
            </a:extLst>
          </p:cNvPr>
          <p:cNvSpPr>
            <a:spLocks noGrp="1"/>
          </p:cNvSpPr>
          <p:nvPr>
            <p:ph type="sldNum" sz="quarter" idx="5"/>
          </p:nvPr>
        </p:nvSpPr>
        <p:spPr/>
        <p:txBody>
          <a:bodyPr/>
          <a:lstStyle/>
          <a:p>
            <a:fld id="{68E650E2-EFA3-4856-817D-3B382B7945DF}" type="slidenum">
              <a:rPr lang="en-US" smtClean="0"/>
              <a:t>75</a:t>
            </a:fld>
            <a:endParaRPr lang="en-US"/>
          </a:p>
        </p:txBody>
      </p:sp>
    </p:spTree>
    <p:extLst>
      <p:ext uri="{BB962C8B-B14F-4D97-AF65-F5344CB8AC3E}">
        <p14:creationId xmlns:p14="http://schemas.microsoft.com/office/powerpoint/2010/main" val="10249743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712AB2-9452-9FB7-B678-61FECC8DA7A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DC560A4-29F6-C9AC-CFDD-DAA292C81EBA}"/>
              </a:ext>
            </a:extLst>
          </p:cNvPr>
          <p:cNvSpPr>
            <a:spLocks noGrp="1" noRot="1" noChangeAspect="1"/>
          </p:cNvSpPr>
          <p:nvPr>
            <p:ph type="sldImg"/>
          </p:nvPr>
        </p:nvSpPr>
        <p:spPr>
          <a:xfrm>
            <a:off x="2271713" y="1143000"/>
            <a:ext cx="2314575" cy="3086100"/>
          </a:xfrm>
        </p:spPr>
        <p:txBody>
          <a:bodyPr/>
          <a:lstStyle/>
          <a:p>
            <a:endParaRPr lang="fr-FR"/>
          </a:p>
        </p:txBody>
      </p:sp>
      <p:sp>
        <p:nvSpPr>
          <p:cNvPr id="3" name="Espace réservé des notes 2">
            <a:extLst>
              <a:ext uri="{FF2B5EF4-FFF2-40B4-BE49-F238E27FC236}">
                <a16:creationId xmlns:a16="http://schemas.microsoft.com/office/drawing/2014/main" id="{93594909-8929-6B9E-2DB9-B4759E8FA79A}"/>
              </a:ext>
            </a:extLst>
          </p:cNvPr>
          <p:cNvSpPr>
            <a:spLocks noGrp="1"/>
          </p:cNvSpPr>
          <p:nvPr>
            <p:ph type="body" idx="1"/>
          </p:nvPr>
        </p:nvSpPr>
        <p:spPr/>
        <p:txBody>
          <a:bodyPr/>
          <a:lstStyle/>
          <a:p>
            <a:endParaRPr lang="en-US"/>
          </a:p>
        </p:txBody>
      </p:sp>
      <p:sp>
        <p:nvSpPr>
          <p:cNvPr id="4" name="Espace réservé du numéro de diapositive 3">
            <a:extLst>
              <a:ext uri="{FF2B5EF4-FFF2-40B4-BE49-F238E27FC236}">
                <a16:creationId xmlns:a16="http://schemas.microsoft.com/office/drawing/2014/main" id="{3F90BCC3-8AA5-241F-705D-46FEC9FA3748}"/>
              </a:ext>
            </a:extLst>
          </p:cNvPr>
          <p:cNvSpPr>
            <a:spLocks noGrp="1"/>
          </p:cNvSpPr>
          <p:nvPr>
            <p:ph type="sldNum" sz="quarter" idx="5"/>
          </p:nvPr>
        </p:nvSpPr>
        <p:spPr/>
        <p:txBody>
          <a:bodyPr/>
          <a:lstStyle/>
          <a:p>
            <a:fld id="{68E650E2-EFA3-4856-817D-3B382B7945DF}" type="slidenum">
              <a:rPr lang="en-US" smtClean="0"/>
              <a:t>76</a:t>
            </a:fld>
            <a:endParaRPr lang="en-US"/>
          </a:p>
        </p:txBody>
      </p:sp>
    </p:spTree>
    <p:extLst>
      <p:ext uri="{BB962C8B-B14F-4D97-AF65-F5344CB8AC3E}">
        <p14:creationId xmlns:p14="http://schemas.microsoft.com/office/powerpoint/2010/main" val="41296301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271713" y="1143000"/>
            <a:ext cx="2314575" cy="3086100"/>
          </a:xfrm>
        </p:spPr>
        <p:txBody>
          <a:bodyPr/>
          <a:lstStyle/>
          <a:p>
            <a:endParaRPr lang="fr-FR"/>
          </a:p>
        </p:txBody>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5"/>
          </p:nvPr>
        </p:nvSpPr>
        <p:spPr/>
        <p:txBody>
          <a:bodyPr/>
          <a:lstStyle/>
          <a:p>
            <a:fld id="{68E650E2-EFA3-4856-817D-3B382B7945DF}" type="slidenum">
              <a:rPr lang="en-US" smtClean="0"/>
              <a:t>5</a:t>
            </a:fld>
            <a:endParaRPr lang="en-US"/>
          </a:p>
        </p:txBody>
      </p:sp>
    </p:spTree>
    <p:extLst>
      <p:ext uri="{BB962C8B-B14F-4D97-AF65-F5344CB8AC3E}">
        <p14:creationId xmlns:p14="http://schemas.microsoft.com/office/powerpoint/2010/main" val="2965003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EA171C-4D6B-343C-729D-7CD6D526DAD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B286461-FBCE-94DE-A7F0-704E585D0C43}"/>
              </a:ext>
            </a:extLst>
          </p:cNvPr>
          <p:cNvSpPr>
            <a:spLocks noGrp="1" noRot="1" noChangeAspect="1"/>
          </p:cNvSpPr>
          <p:nvPr>
            <p:ph type="sldImg"/>
          </p:nvPr>
        </p:nvSpPr>
        <p:spPr>
          <a:xfrm>
            <a:off x="2271713" y="1143000"/>
            <a:ext cx="2314575" cy="3086100"/>
          </a:xfrm>
        </p:spPr>
        <p:txBody>
          <a:bodyPr/>
          <a:lstStyle/>
          <a:p>
            <a:endParaRPr lang="fr-FR"/>
          </a:p>
        </p:txBody>
      </p:sp>
      <p:sp>
        <p:nvSpPr>
          <p:cNvPr id="3" name="Espace réservé des notes 2">
            <a:extLst>
              <a:ext uri="{FF2B5EF4-FFF2-40B4-BE49-F238E27FC236}">
                <a16:creationId xmlns:a16="http://schemas.microsoft.com/office/drawing/2014/main" id="{79A9576D-EBA0-2F7D-8DDD-F6A5B9E29B1A}"/>
              </a:ext>
            </a:extLst>
          </p:cNvPr>
          <p:cNvSpPr>
            <a:spLocks noGrp="1"/>
          </p:cNvSpPr>
          <p:nvPr>
            <p:ph type="body" idx="1"/>
          </p:nvPr>
        </p:nvSpPr>
        <p:spPr/>
        <p:txBody>
          <a:bodyPr/>
          <a:lstStyle/>
          <a:p>
            <a:endParaRPr lang="en-US"/>
          </a:p>
        </p:txBody>
      </p:sp>
      <p:sp>
        <p:nvSpPr>
          <p:cNvPr id="4" name="Espace réservé du numéro de diapositive 3">
            <a:extLst>
              <a:ext uri="{FF2B5EF4-FFF2-40B4-BE49-F238E27FC236}">
                <a16:creationId xmlns:a16="http://schemas.microsoft.com/office/drawing/2014/main" id="{03EF94D4-BACA-4B1D-D052-992DB301AB59}"/>
              </a:ext>
            </a:extLst>
          </p:cNvPr>
          <p:cNvSpPr>
            <a:spLocks noGrp="1"/>
          </p:cNvSpPr>
          <p:nvPr>
            <p:ph type="sldNum" sz="quarter" idx="5"/>
          </p:nvPr>
        </p:nvSpPr>
        <p:spPr/>
        <p:txBody>
          <a:bodyPr/>
          <a:lstStyle/>
          <a:p>
            <a:fld id="{68E650E2-EFA3-4856-817D-3B382B7945DF}" type="slidenum">
              <a:rPr lang="en-US" smtClean="0"/>
              <a:t>77</a:t>
            </a:fld>
            <a:endParaRPr lang="en-US"/>
          </a:p>
        </p:txBody>
      </p:sp>
    </p:spTree>
    <p:extLst>
      <p:ext uri="{BB962C8B-B14F-4D97-AF65-F5344CB8AC3E}">
        <p14:creationId xmlns:p14="http://schemas.microsoft.com/office/powerpoint/2010/main" val="1049447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79A98-BB2E-7E38-880B-08A9B6A6F72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E90F1E6-0CD3-56A0-8F8B-715FF6C0971A}"/>
              </a:ext>
            </a:extLst>
          </p:cNvPr>
          <p:cNvSpPr>
            <a:spLocks noGrp="1" noRot="1" noChangeAspect="1"/>
          </p:cNvSpPr>
          <p:nvPr>
            <p:ph type="sldImg"/>
          </p:nvPr>
        </p:nvSpPr>
        <p:spPr>
          <a:xfrm>
            <a:off x="2271713" y="1143000"/>
            <a:ext cx="2314575" cy="3086100"/>
          </a:xfrm>
        </p:spPr>
        <p:txBody>
          <a:bodyPr/>
          <a:lstStyle/>
          <a:p>
            <a:endParaRPr lang="fr-FR"/>
          </a:p>
        </p:txBody>
      </p:sp>
      <p:sp>
        <p:nvSpPr>
          <p:cNvPr id="3" name="Espace réservé des notes 2">
            <a:extLst>
              <a:ext uri="{FF2B5EF4-FFF2-40B4-BE49-F238E27FC236}">
                <a16:creationId xmlns:a16="http://schemas.microsoft.com/office/drawing/2014/main" id="{363F6F34-7E14-7E55-298D-E61A85EEE22E}"/>
              </a:ext>
            </a:extLst>
          </p:cNvPr>
          <p:cNvSpPr>
            <a:spLocks noGrp="1"/>
          </p:cNvSpPr>
          <p:nvPr>
            <p:ph type="body" idx="1"/>
          </p:nvPr>
        </p:nvSpPr>
        <p:spPr/>
        <p:txBody>
          <a:bodyPr/>
          <a:lstStyle/>
          <a:p>
            <a:endParaRPr lang="en-US"/>
          </a:p>
        </p:txBody>
      </p:sp>
      <p:sp>
        <p:nvSpPr>
          <p:cNvPr id="4" name="Espace réservé du numéro de diapositive 3">
            <a:extLst>
              <a:ext uri="{FF2B5EF4-FFF2-40B4-BE49-F238E27FC236}">
                <a16:creationId xmlns:a16="http://schemas.microsoft.com/office/drawing/2014/main" id="{1B34765B-73DD-ABC1-1CB8-0A61A874264B}"/>
              </a:ext>
            </a:extLst>
          </p:cNvPr>
          <p:cNvSpPr>
            <a:spLocks noGrp="1"/>
          </p:cNvSpPr>
          <p:nvPr>
            <p:ph type="sldNum" sz="quarter" idx="5"/>
          </p:nvPr>
        </p:nvSpPr>
        <p:spPr/>
        <p:txBody>
          <a:bodyPr/>
          <a:lstStyle/>
          <a:p>
            <a:fld id="{68E650E2-EFA3-4856-817D-3B382B7945DF}" type="slidenum">
              <a:rPr lang="en-US" smtClean="0"/>
              <a:t>11</a:t>
            </a:fld>
            <a:endParaRPr lang="en-US"/>
          </a:p>
        </p:txBody>
      </p:sp>
    </p:spTree>
    <p:extLst>
      <p:ext uri="{BB962C8B-B14F-4D97-AF65-F5344CB8AC3E}">
        <p14:creationId xmlns:p14="http://schemas.microsoft.com/office/powerpoint/2010/main" val="658701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ECF0C3-174B-EE3A-0A47-C48167B3367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CA5CD9E-E907-CCF6-5117-0479C85193A8}"/>
              </a:ext>
            </a:extLst>
          </p:cNvPr>
          <p:cNvSpPr>
            <a:spLocks noGrp="1" noRot="1" noChangeAspect="1"/>
          </p:cNvSpPr>
          <p:nvPr>
            <p:ph type="sldImg"/>
          </p:nvPr>
        </p:nvSpPr>
        <p:spPr>
          <a:xfrm>
            <a:off x="2271713" y="1143000"/>
            <a:ext cx="2314575" cy="3086100"/>
          </a:xfrm>
        </p:spPr>
        <p:txBody>
          <a:bodyPr/>
          <a:lstStyle/>
          <a:p>
            <a:endParaRPr lang="fr-FR"/>
          </a:p>
        </p:txBody>
      </p:sp>
      <p:sp>
        <p:nvSpPr>
          <p:cNvPr id="3" name="Espace réservé des notes 2">
            <a:extLst>
              <a:ext uri="{FF2B5EF4-FFF2-40B4-BE49-F238E27FC236}">
                <a16:creationId xmlns:a16="http://schemas.microsoft.com/office/drawing/2014/main" id="{3EF6D2DE-F1A1-A4FF-6A44-B9EFD9D81E73}"/>
              </a:ext>
            </a:extLst>
          </p:cNvPr>
          <p:cNvSpPr>
            <a:spLocks noGrp="1"/>
          </p:cNvSpPr>
          <p:nvPr>
            <p:ph type="body" idx="1"/>
          </p:nvPr>
        </p:nvSpPr>
        <p:spPr/>
        <p:txBody>
          <a:bodyPr/>
          <a:lstStyle/>
          <a:p>
            <a:endParaRPr lang="en-US"/>
          </a:p>
        </p:txBody>
      </p:sp>
      <p:sp>
        <p:nvSpPr>
          <p:cNvPr id="4" name="Espace réservé du numéro de diapositive 3">
            <a:extLst>
              <a:ext uri="{FF2B5EF4-FFF2-40B4-BE49-F238E27FC236}">
                <a16:creationId xmlns:a16="http://schemas.microsoft.com/office/drawing/2014/main" id="{9376CC63-0C24-7EED-5651-0F773D47400A}"/>
              </a:ext>
            </a:extLst>
          </p:cNvPr>
          <p:cNvSpPr>
            <a:spLocks noGrp="1"/>
          </p:cNvSpPr>
          <p:nvPr>
            <p:ph type="sldNum" sz="quarter" idx="5"/>
          </p:nvPr>
        </p:nvSpPr>
        <p:spPr/>
        <p:txBody>
          <a:bodyPr/>
          <a:lstStyle/>
          <a:p>
            <a:fld id="{68E650E2-EFA3-4856-817D-3B382B7945DF}" type="slidenum">
              <a:rPr lang="en-US" smtClean="0"/>
              <a:t>15</a:t>
            </a:fld>
            <a:endParaRPr lang="en-US"/>
          </a:p>
        </p:txBody>
      </p:sp>
    </p:spTree>
    <p:extLst>
      <p:ext uri="{BB962C8B-B14F-4D97-AF65-F5344CB8AC3E}">
        <p14:creationId xmlns:p14="http://schemas.microsoft.com/office/powerpoint/2010/main" val="658523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16080B-3AC6-BD35-4AD7-B6CC13DD7CA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E548A77-1A0F-B616-6E7A-BD81818DD925}"/>
              </a:ext>
            </a:extLst>
          </p:cNvPr>
          <p:cNvSpPr>
            <a:spLocks noGrp="1" noRot="1" noChangeAspect="1"/>
          </p:cNvSpPr>
          <p:nvPr>
            <p:ph type="sldImg"/>
          </p:nvPr>
        </p:nvSpPr>
        <p:spPr>
          <a:xfrm>
            <a:off x="2271713" y="1143000"/>
            <a:ext cx="2314575" cy="3086100"/>
          </a:xfrm>
        </p:spPr>
        <p:txBody>
          <a:bodyPr/>
          <a:lstStyle/>
          <a:p>
            <a:endParaRPr lang="fr-FR"/>
          </a:p>
        </p:txBody>
      </p:sp>
      <p:sp>
        <p:nvSpPr>
          <p:cNvPr id="3" name="Espace réservé des notes 2">
            <a:extLst>
              <a:ext uri="{FF2B5EF4-FFF2-40B4-BE49-F238E27FC236}">
                <a16:creationId xmlns:a16="http://schemas.microsoft.com/office/drawing/2014/main" id="{5F98515A-3E8B-653D-64D1-1C14472F6F96}"/>
              </a:ext>
            </a:extLst>
          </p:cNvPr>
          <p:cNvSpPr>
            <a:spLocks noGrp="1"/>
          </p:cNvSpPr>
          <p:nvPr>
            <p:ph type="body" idx="1"/>
          </p:nvPr>
        </p:nvSpPr>
        <p:spPr/>
        <p:txBody>
          <a:bodyPr/>
          <a:lstStyle/>
          <a:p>
            <a:endParaRPr lang="en-US"/>
          </a:p>
        </p:txBody>
      </p:sp>
      <p:sp>
        <p:nvSpPr>
          <p:cNvPr id="4" name="Espace réservé du numéro de diapositive 3">
            <a:extLst>
              <a:ext uri="{FF2B5EF4-FFF2-40B4-BE49-F238E27FC236}">
                <a16:creationId xmlns:a16="http://schemas.microsoft.com/office/drawing/2014/main" id="{2A34B056-4D97-4DE5-3100-290A412AFFB7}"/>
              </a:ext>
            </a:extLst>
          </p:cNvPr>
          <p:cNvSpPr>
            <a:spLocks noGrp="1"/>
          </p:cNvSpPr>
          <p:nvPr>
            <p:ph type="sldNum" sz="quarter" idx="5"/>
          </p:nvPr>
        </p:nvSpPr>
        <p:spPr/>
        <p:txBody>
          <a:bodyPr/>
          <a:lstStyle/>
          <a:p>
            <a:fld id="{68E650E2-EFA3-4856-817D-3B382B7945DF}" type="slidenum">
              <a:rPr lang="en-US" smtClean="0"/>
              <a:t>21</a:t>
            </a:fld>
            <a:endParaRPr lang="en-US"/>
          </a:p>
        </p:txBody>
      </p:sp>
    </p:spTree>
    <p:extLst>
      <p:ext uri="{BB962C8B-B14F-4D97-AF65-F5344CB8AC3E}">
        <p14:creationId xmlns:p14="http://schemas.microsoft.com/office/powerpoint/2010/main" val="42186328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A4F040-B8EC-A95F-004A-09825D8A81A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8BCF966-F083-5440-B3E1-201FD5D30809}"/>
              </a:ext>
            </a:extLst>
          </p:cNvPr>
          <p:cNvSpPr>
            <a:spLocks noGrp="1" noRot="1" noChangeAspect="1"/>
          </p:cNvSpPr>
          <p:nvPr>
            <p:ph type="sldImg"/>
          </p:nvPr>
        </p:nvSpPr>
        <p:spPr>
          <a:xfrm>
            <a:off x="2271713" y="1143000"/>
            <a:ext cx="2314575" cy="3086100"/>
          </a:xfrm>
        </p:spPr>
        <p:txBody>
          <a:bodyPr/>
          <a:lstStyle/>
          <a:p>
            <a:endParaRPr lang="fr-FR"/>
          </a:p>
        </p:txBody>
      </p:sp>
      <p:sp>
        <p:nvSpPr>
          <p:cNvPr id="3" name="Espace réservé des notes 2">
            <a:extLst>
              <a:ext uri="{FF2B5EF4-FFF2-40B4-BE49-F238E27FC236}">
                <a16:creationId xmlns:a16="http://schemas.microsoft.com/office/drawing/2014/main" id="{1B68C657-9A10-A1FD-7CBE-E7A81F483D58}"/>
              </a:ext>
            </a:extLst>
          </p:cNvPr>
          <p:cNvSpPr>
            <a:spLocks noGrp="1"/>
          </p:cNvSpPr>
          <p:nvPr>
            <p:ph type="body" idx="1"/>
          </p:nvPr>
        </p:nvSpPr>
        <p:spPr/>
        <p:txBody>
          <a:bodyPr/>
          <a:lstStyle/>
          <a:p>
            <a:endParaRPr lang="en-US"/>
          </a:p>
        </p:txBody>
      </p:sp>
      <p:sp>
        <p:nvSpPr>
          <p:cNvPr id="4" name="Espace réservé du numéro de diapositive 3">
            <a:extLst>
              <a:ext uri="{FF2B5EF4-FFF2-40B4-BE49-F238E27FC236}">
                <a16:creationId xmlns:a16="http://schemas.microsoft.com/office/drawing/2014/main" id="{9000889D-4096-6D62-0B2A-A9D213255BE8}"/>
              </a:ext>
            </a:extLst>
          </p:cNvPr>
          <p:cNvSpPr>
            <a:spLocks noGrp="1"/>
          </p:cNvSpPr>
          <p:nvPr>
            <p:ph type="sldNum" sz="quarter" idx="5"/>
          </p:nvPr>
        </p:nvSpPr>
        <p:spPr/>
        <p:txBody>
          <a:bodyPr/>
          <a:lstStyle/>
          <a:p>
            <a:fld id="{68E650E2-EFA3-4856-817D-3B382B7945DF}" type="slidenum">
              <a:rPr lang="en-US" smtClean="0"/>
              <a:t>26</a:t>
            </a:fld>
            <a:endParaRPr lang="en-US"/>
          </a:p>
        </p:txBody>
      </p:sp>
    </p:spTree>
    <p:extLst>
      <p:ext uri="{BB962C8B-B14F-4D97-AF65-F5344CB8AC3E}">
        <p14:creationId xmlns:p14="http://schemas.microsoft.com/office/powerpoint/2010/main" val="27274051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a:p>
        </p:txBody>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8E650E2-EFA3-4856-817D-3B382B7945DF}" type="slidenum">
              <a:rPr lang="en-US" smtClean="0"/>
              <a:t>27</a:t>
            </a:fld>
            <a:endParaRPr lang="en-US"/>
          </a:p>
        </p:txBody>
      </p:sp>
    </p:spTree>
    <p:extLst>
      <p:ext uri="{BB962C8B-B14F-4D97-AF65-F5344CB8AC3E}">
        <p14:creationId xmlns:p14="http://schemas.microsoft.com/office/powerpoint/2010/main" val="18274892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6B3A23-8CB8-ED13-EEE4-56591B4DF5A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E9B4485-6BBB-8317-097A-CD3784D5EF27}"/>
              </a:ext>
            </a:extLst>
          </p:cNvPr>
          <p:cNvSpPr>
            <a:spLocks noGrp="1" noRot="1" noChangeAspect="1"/>
          </p:cNvSpPr>
          <p:nvPr>
            <p:ph type="sldImg"/>
          </p:nvPr>
        </p:nvSpPr>
        <p:spPr>
          <a:xfrm>
            <a:off x="2271713" y="1143000"/>
            <a:ext cx="2314575" cy="3086100"/>
          </a:xfrm>
        </p:spPr>
        <p:txBody>
          <a:bodyPr/>
          <a:lstStyle/>
          <a:p>
            <a:endParaRPr lang="fr-FR"/>
          </a:p>
        </p:txBody>
      </p:sp>
      <p:sp>
        <p:nvSpPr>
          <p:cNvPr id="3" name="Espace réservé des notes 2">
            <a:extLst>
              <a:ext uri="{FF2B5EF4-FFF2-40B4-BE49-F238E27FC236}">
                <a16:creationId xmlns:a16="http://schemas.microsoft.com/office/drawing/2014/main" id="{C8586C23-84E3-A9CF-EFEA-02A110E730F2}"/>
              </a:ext>
            </a:extLst>
          </p:cNvPr>
          <p:cNvSpPr>
            <a:spLocks noGrp="1"/>
          </p:cNvSpPr>
          <p:nvPr>
            <p:ph type="body" idx="1"/>
          </p:nvPr>
        </p:nvSpPr>
        <p:spPr/>
        <p:txBody>
          <a:bodyPr/>
          <a:lstStyle/>
          <a:p>
            <a:endParaRPr lang="en-US"/>
          </a:p>
        </p:txBody>
      </p:sp>
      <p:sp>
        <p:nvSpPr>
          <p:cNvPr id="4" name="Espace réservé du numéro de diapositive 3">
            <a:extLst>
              <a:ext uri="{FF2B5EF4-FFF2-40B4-BE49-F238E27FC236}">
                <a16:creationId xmlns:a16="http://schemas.microsoft.com/office/drawing/2014/main" id="{720E5D87-89A4-2D7E-B38C-F381CCC3C6F3}"/>
              </a:ext>
            </a:extLst>
          </p:cNvPr>
          <p:cNvSpPr>
            <a:spLocks noGrp="1"/>
          </p:cNvSpPr>
          <p:nvPr>
            <p:ph type="sldNum" sz="quarter" idx="5"/>
          </p:nvPr>
        </p:nvSpPr>
        <p:spPr/>
        <p:txBody>
          <a:bodyPr/>
          <a:lstStyle/>
          <a:p>
            <a:fld id="{68E650E2-EFA3-4856-817D-3B382B7945DF}" type="slidenum">
              <a:rPr lang="en-US" smtClean="0"/>
              <a:t>30</a:t>
            </a:fld>
            <a:endParaRPr lang="en-US"/>
          </a:p>
        </p:txBody>
      </p:sp>
    </p:spTree>
    <p:extLst>
      <p:ext uri="{BB962C8B-B14F-4D97-AF65-F5344CB8AC3E}">
        <p14:creationId xmlns:p14="http://schemas.microsoft.com/office/powerpoint/2010/main" val="221300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16F820-53D2-07DC-01C7-1955ED6D91E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D944301-EFED-1827-B438-1B26F104D25F}"/>
              </a:ext>
            </a:extLst>
          </p:cNvPr>
          <p:cNvSpPr>
            <a:spLocks noGrp="1" noRot="1" noChangeAspect="1"/>
          </p:cNvSpPr>
          <p:nvPr>
            <p:ph type="sldImg"/>
          </p:nvPr>
        </p:nvSpPr>
        <p:spPr>
          <a:xfrm>
            <a:off x="2271713" y="1143000"/>
            <a:ext cx="2314575" cy="3086100"/>
          </a:xfrm>
        </p:spPr>
        <p:txBody>
          <a:bodyPr/>
          <a:lstStyle/>
          <a:p>
            <a:endParaRPr lang="fr-FR"/>
          </a:p>
        </p:txBody>
      </p:sp>
      <p:sp>
        <p:nvSpPr>
          <p:cNvPr id="3" name="Espace réservé des notes 2">
            <a:extLst>
              <a:ext uri="{FF2B5EF4-FFF2-40B4-BE49-F238E27FC236}">
                <a16:creationId xmlns:a16="http://schemas.microsoft.com/office/drawing/2014/main" id="{5295A5D3-C1A2-4508-A1DF-081BB86B3FEE}"/>
              </a:ext>
            </a:extLst>
          </p:cNvPr>
          <p:cNvSpPr>
            <a:spLocks noGrp="1"/>
          </p:cNvSpPr>
          <p:nvPr>
            <p:ph type="body" idx="1"/>
          </p:nvPr>
        </p:nvSpPr>
        <p:spPr/>
        <p:txBody>
          <a:bodyPr/>
          <a:lstStyle/>
          <a:p>
            <a:endParaRPr lang="en-US"/>
          </a:p>
        </p:txBody>
      </p:sp>
      <p:sp>
        <p:nvSpPr>
          <p:cNvPr id="4" name="Espace réservé du numéro de diapositive 3">
            <a:extLst>
              <a:ext uri="{FF2B5EF4-FFF2-40B4-BE49-F238E27FC236}">
                <a16:creationId xmlns:a16="http://schemas.microsoft.com/office/drawing/2014/main" id="{18ED6CDF-AD95-B57A-A65C-5328F39B0132}"/>
              </a:ext>
            </a:extLst>
          </p:cNvPr>
          <p:cNvSpPr>
            <a:spLocks noGrp="1"/>
          </p:cNvSpPr>
          <p:nvPr>
            <p:ph type="sldNum" sz="quarter" idx="5"/>
          </p:nvPr>
        </p:nvSpPr>
        <p:spPr/>
        <p:txBody>
          <a:bodyPr/>
          <a:lstStyle/>
          <a:p>
            <a:fld id="{68E650E2-EFA3-4856-817D-3B382B7945DF}" type="slidenum">
              <a:rPr lang="en-US" smtClean="0"/>
              <a:t>34</a:t>
            </a:fld>
            <a:endParaRPr lang="en-US"/>
          </a:p>
        </p:txBody>
      </p:sp>
    </p:spTree>
    <p:extLst>
      <p:ext uri="{BB962C8B-B14F-4D97-AF65-F5344CB8AC3E}">
        <p14:creationId xmlns:p14="http://schemas.microsoft.com/office/powerpoint/2010/main" val="15150359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660416"/>
            <a:ext cx="10363200" cy="5659496"/>
          </a:xfrm>
        </p:spPr>
        <p:txBody>
          <a:bodyPr anchor="b"/>
          <a:lstStyle>
            <a:lvl1pPr algn="ctr">
              <a:defRPr sz="8000"/>
            </a:lvl1pPr>
          </a:lstStyle>
          <a:p>
            <a:r>
              <a:rPr lang="fr-FR"/>
              <a:t>Modifiez le style du titre</a:t>
            </a:r>
            <a:endParaRPr lang="en-US"/>
          </a:p>
        </p:txBody>
      </p:sp>
      <p:sp>
        <p:nvSpPr>
          <p:cNvPr id="3" name="Subtitle 2"/>
          <p:cNvSpPr>
            <a:spLocks noGrp="1"/>
          </p:cNvSpPr>
          <p:nvPr>
            <p:ph type="subTitle" idx="1"/>
          </p:nvPr>
        </p:nvSpPr>
        <p:spPr>
          <a:xfrm>
            <a:off x="1524000" y="8538165"/>
            <a:ext cx="9144000" cy="3924769"/>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fr-FR"/>
              <a:t>Modifiez le style des sous-titres du masque</a:t>
            </a:r>
            <a:endParaRPr lang="en-US"/>
          </a:p>
        </p:txBody>
      </p:sp>
      <p:sp>
        <p:nvSpPr>
          <p:cNvPr id="4" name="Date Placeholder 3"/>
          <p:cNvSpPr>
            <a:spLocks noGrp="1"/>
          </p:cNvSpPr>
          <p:nvPr>
            <p:ph type="dt" sz="half" idx="10"/>
          </p:nvPr>
        </p:nvSpPr>
        <p:spPr/>
        <p:txBody>
          <a:bodyPr/>
          <a:lstStyle/>
          <a:p>
            <a:fld id="{88FE83D0-21B4-49F5-A87A-24281A4BAE3F}" type="datetime1">
              <a:rPr lang="en-US" smtClean="0"/>
              <a:t>3/27/26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71D0DA-2192-41E7-AF8C-615B831F1F54}" type="slidenum">
              <a:rPr lang="en-US" smtClean="0"/>
              <a:t>‹N°›</a:t>
            </a:fld>
            <a:endParaRPr lang="en-US"/>
          </a:p>
        </p:txBody>
      </p:sp>
    </p:spTree>
    <p:extLst>
      <p:ext uri="{BB962C8B-B14F-4D97-AF65-F5344CB8AC3E}">
        <p14:creationId xmlns:p14="http://schemas.microsoft.com/office/powerpoint/2010/main" val="2127445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B879504D-E352-4B83-8A6F-7EB6243AC75D}" type="datetime1">
              <a:rPr lang="en-US" smtClean="0"/>
              <a:t>3/27/26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71D0DA-2192-41E7-AF8C-615B831F1F54}" type="slidenum">
              <a:rPr lang="en-US" smtClean="0"/>
              <a:t>‹N°›</a:t>
            </a:fld>
            <a:endParaRPr lang="en-US"/>
          </a:p>
        </p:txBody>
      </p:sp>
    </p:spTree>
    <p:extLst>
      <p:ext uri="{BB962C8B-B14F-4D97-AF65-F5344CB8AC3E}">
        <p14:creationId xmlns:p14="http://schemas.microsoft.com/office/powerpoint/2010/main" val="4264771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865482"/>
            <a:ext cx="2628900" cy="13776209"/>
          </a:xfrm>
        </p:spPr>
        <p:txBody>
          <a:bodyPr vert="eaVert"/>
          <a:lstStyle/>
          <a:p>
            <a:r>
              <a:rPr lang="fr-FR"/>
              <a:t>Modifiez le style du titre</a:t>
            </a:r>
            <a:endParaRPr lang="en-US"/>
          </a:p>
        </p:txBody>
      </p:sp>
      <p:sp>
        <p:nvSpPr>
          <p:cNvPr id="3" name="Vertical Text Placeholder 2"/>
          <p:cNvSpPr>
            <a:spLocks noGrp="1"/>
          </p:cNvSpPr>
          <p:nvPr>
            <p:ph type="body" orient="vert" idx="1"/>
          </p:nvPr>
        </p:nvSpPr>
        <p:spPr>
          <a:xfrm>
            <a:off x="838201" y="865482"/>
            <a:ext cx="7734300" cy="13776209"/>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31D952DC-B57A-4C6E-930C-B72DEB8E3A39}" type="datetime1">
              <a:rPr lang="en-US" smtClean="0"/>
              <a:t>3/27/26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71D0DA-2192-41E7-AF8C-615B831F1F54}" type="slidenum">
              <a:rPr lang="en-US" smtClean="0"/>
              <a:t>‹N°›</a:t>
            </a:fld>
            <a:endParaRPr lang="en-US"/>
          </a:p>
        </p:txBody>
      </p:sp>
    </p:spTree>
    <p:extLst>
      <p:ext uri="{BB962C8B-B14F-4D97-AF65-F5344CB8AC3E}">
        <p14:creationId xmlns:p14="http://schemas.microsoft.com/office/powerpoint/2010/main" val="614471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4AC96081-1F1F-402A-A875-0C01E0768CC4}" type="datetime1">
              <a:rPr lang="en-US" smtClean="0"/>
              <a:t>3/27/26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71D0DA-2192-41E7-AF8C-615B831F1F54}" type="slidenum">
              <a:rPr lang="en-US" smtClean="0"/>
              <a:t>‹N°›</a:t>
            </a:fld>
            <a:endParaRPr lang="en-US"/>
          </a:p>
        </p:txBody>
      </p:sp>
    </p:spTree>
    <p:extLst>
      <p:ext uri="{BB962C8B-B14F-4D97-AF65-F5344CB8AC3E}">
        <p14:creationId xmlns:p14="http://schemas.microsoft.com/office/powerpoint/2010/main" val="3185263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31851" y="4052717"/>
            <a:ext cx="10515600" cy="6762043"/>
          </a:xfrm>
        </p:spPr>
        <p:txBody>
          <a:bodyPr anchor="b"/>
          <a:lstStyle>
            <a:lvl1pPr>
              <a:defRPr sz="8000"/>
            </a:lvl1pPr>
          </a:lstStyle>
          <a:p>
            <a:r>
              <a:rPr lang="fr-FR"/>
              <a:t>Modifiez le style du titre</a:t>
            </a:r>
            <a:endParaRPr lang="en-US"/>
          </a:p>
        </p:txBody>
      </p:sp>
      <p:sp>
        <p:nvSpPr>
          <p:cNvPr id="3" name="Text Placeholder 2"/>
          <p:cNvSpPr>
            <a:spLocks noGrp="1"/>
          </p:cNvSpPr>
          <p:nvPr>
            <p:ph type="body" idx="1"/>
          </p:nvPr>
        </p:nvSpPr>
        <p:spPr>
          <a:xfrm>
            <a:off x="831851" y="10878733"/>
            <a:ext cx="10515600" cy="3555999"/>
          </a:xfrm>
        </p:spPr>
        <p:txBody>
          <a:bodyPr/>
          <a:lstStyle>
            <a:lvl1pPr marL="0" indent="0">
              <a:buNone/>
              <a:defRPr sz="3200">
                <a:solidFill>
                  <a:schemeClr val="tx1">
                    <a:tint val="82000"/>
                  </a:schemeClr>
                </a:solidFill>
              </a:defRPr>
            </a:lvl1pPr>
            <a:lvl2pPr marL="609585" indent="0">
              <a:buNone/>
              <a:defRPr sz="2667">
                <a:solidFill>
                  <a:schemeClr val="tx1">
                    <a:tint val="82000"/>
                  </a:schemeClr>
                </a:solidFill>
              </a:defRPr>
            </a:lvl2pPr>
            <a:lvl3pPr marL="1219170" indent="0">
              <a:buNone/>
              <a:defRPr sz="2400">
                <a:solidFill>
                  <a:schemeClr val="tx1">
                    <a:tint val="82000"/>
                  </a:schemeClr>
                </a:solidFill>
              </a:defRPr>
            </a:lvl3pPr>
            <a:lvl4pPr marL="1828754" indent="0">
              <a:buNone/>
              <a:defRPr sz="2133">
                <a:solidFill>
                  <a:schemeClr val="tx1">
                    <a:tint val="82000"/>
                  </a:schemeClr>
                </a:solidFill>
              </a:defRPr>
            </a:lvl4pPr>
            <a:lvl5pPr marL="2438339" indent="0">
              <a:buNone/>
              <a:defRPr sz="2133">
                <a:solidFill>
                  <a:schemeClr val="tx1">
                    <a:tint val="82000"/>
                  </a:schemeClr>
                </a:solidFill>
              </a:defRPr>
            </a:lvl5pPr>
            <a:lvl6pPr marL="3047924" indent="0">
              <a:buNone/>
              <a:defRPr sz="2133">
                <a:solidFill>
                  <a:schemeClr val="tx1">
                    <a:tint val="82000"/>
                  </a:schemeClr>
                </a:solidFill>
              </a:defRPr>
            </a:lvl6pPr>
            <a:lvl7pPr marL="3657509" indent="0">
              <a:buNone/>
              <a:defRPr sz="2133">
                <a:solidFill>
                  <a:schemeClr val="tx1">
                    <a:tint val="82000"/>
                  </a:schemeClr>
                </a:solidFill>
              </a:defRPr>
            </a:lvl7pPr>
            <a:lvl8pPr marL="4267093" indent="0">
              <a:buNone/>
              <a:defRPr sz="2133">
                <a:solidFill>
                  <a:schemeClr val="tx1">
                    <a:tint val="82000"/>
                  </a:schemeClr>
                </a:solidFill>
              </a:defRPr>
            </a:lvl8pPr>
            <a:lvl9pPr marL="4876678" indent="0">
              <a:buNone/>
              <a:defRPr sz="2133">
                <a:solidFill>
                  <a:schemeClr val="tx1">
                    <a:tint val="82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05B653B-74E5-4A7A-A292-6CF093DEE1C3}" type="datetime1">
              <a:rPr lang="en-US" smtClean="0"/>
              <a:t>3/27/26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71D0DA-2192-41E7-AF8C-615B831F1F54}" type="slidenum">
              <a:rPr lang="en-US" smtClean="0"/>
              <a:t>‹N°›</a:t>
            </a:fld>
            <a:endParaRPr lang="en-US"/>
          </a:p>
        </p:txBody>
      </p:sp>
    </p:spTree>
    <p:extLst>
      <p:ext uri="{BB962C8B-B14F-4D97-AF65-F5344CB8AC3E}">
        <p14:creationId xmlns:p14="http://schemas.microsoft.com/office/powerpoint/2010/main" val="1836042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sz="half" idx="1"/>
          </p:nvPr>
        </p:nvSpPr>
        <p:spPr>
          <a:xfrm>
            <a:off x="838200" y="4327408"/>
            <a:ext cx="5181600" cy="1031428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Content Placeholder 3"/>
          <p:cNvSpPr>
            <a:spLocks noGrp="1"/>
          </p:cNvSpPr>
          <p:nvPr>
            <p:ph sz="half" idx="2"/>
          </p:nvPr>
        </p:nvSpPr>
        <p:spPr>
          <a:xfrm>
            <a:off x="6172200" y="4327408"/>
            <a:ext cx="5181600" cy="1031428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Date Placeholder 4"/>
          <p:cNvSpPr>
            <a:spLocks noGrp="1"/>
          </p:cNvSpPr>
          <p:nvPr>
            <p:ph type="dt" sz="half" idx="10"/>
          </p:nvPr>
        </p:nvSpPr>
        <p:spPr/>
        <p:txBody>
          <a:bodyPr/>
          <a:lstStyle/>
          <a:p>
            <a:fld id="{E465306C-4427-4310-84C3-93BF6DFC6C97}" type="datetime1">
              <a:rPr lang="en-US" smtClean="0"/>
              <a:t>3/27/26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71D0DA-2192-41E7-AF8C-615B831F1F54}" type="slidenum">
              <a:rPr lang="en-US" smtClean="0"/>
              <a:t>‹N°›</a:t>
            </a:fld>
            <a:endParaRPr lang="en-US"/>
          </a:p>
        </p:txBody>
      </p:sp>
    </p:spTree>
    <p:extLst>
      <p:ext uri="{BB962C8B-B14F-4D97-AF65-F5344CB8AC3E}">
        <p14:creationId xmlns:p14="http://schemas.microsoft.com/office/powerpoint/2010/main" val="40994316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865485"/>
            <a:ext cx="10515600" cy="3142075"/>
          </a:xfrm>
        </p:spPr>
        <p:txBody>
          <a:bodyPr/>
          <a:lstStyle/>
          <a:p>
            <a:r>
              <a:rPr lang="fr-FR"/>
              <a:t>Modifiez le style du titre</a:t>
            </a:r>
            <a:endParaRPr lang="en-US"/>
          </a:p>
        </p:txBody>
      </p:sp>
      <p:sp>
        <p:nvSpPr>
          <p:cNvPr id="3" name="Text Placeholder 2"/>
          <p:cNvSpPr>
            <a:spLocks noGrp="1"/>
          </p:cNvSpPr>
          <p:nvPr>
            <p:ph type="body" idx="1"/>
          </p:nvPr>
        </p:nvSpPr>
        <p:spPr>
          <a:xfrm>
            <a:off x="839790" y="3984980"/>
            <a:ext cx="5157787" cy="1952977"/>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fr-FR"/>
              <a:t>Cliquez pour modifier les styles du texte du masque</a:t>
            </a:r>
          </a:p>
        </p:txBody>
      </p:sp>
      <p:sp>
        <p:nvSpPr>
          <p:cNvPr id="4" name="Content Placeholder 3"/>
          <p:cNvSpPr>
            <a:spLocks noGrp="1"/>
          </p:cNvSpPr>
          <p:nvPr>
            <p:ph sz="half" idx="2"/>
          </p:nvPr>
        </p:nvSpPr>
        <p:spPr>
          <a:xfrm>
            <a:off x="839790" y="5937957"/>
            <a:ext cx="5157787" cy="873383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Text Placeholder 4"/>
          <p:cNvSpPr>
            <a:spLocks noGrp="1"/>
          </p:cNvSpPr>
          <p:nvPr>
            <p:ph type="body" sz="quarter" idx="3"/>
          </p:nvPr>
        </p:nvSpPr>
        <p:spPr>
          <a:xfrm>
            <a:off x="6172202" y="3984980"/>
            <a:ext cx="5183188" cy="1952977"/>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fr-FR"/>
              <a:t>Cliquez pour modifier les styles du texte du masque</a:t>
            </a:r>
          </a:p>
        </p:txBody>
      </p:sp>
      <p:sp>
        <p:nvSpPr>
          <p:cNvPr id="6" name="Content Placeholder 5"/>
          <p:cNvSpPr>
            <a:spLocks noGrp="1"/>
          </p:cNvSpPr>
          <p:nvPr>
            <p:ph sz="quarter" idx="4"/>
          </p:nvPr>
        </p:nvSpPr>
        <p:spPr>
          <a:xfrm>
            <a:off x="6172202" y="5937957"/>
            <a:ext cx="5183188" cy="873383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Date Placeholder 6"/>
          <p:cNvSpPr>
            <a:spLocks noGrp="1"/>
          </p:cNvSpPr>
          <p:nvPr>
            <p:ph type="dt" sz="half" idx="10"/>
          </p:nvPr>
        </p:nvSpPr>
        <p:spPr/>
        <p:txBody>
          <a:bodyPr/>
          <a:lstStyle/>
          <a:p>
            <a:fld id="{BDA25F83-0ED2-4208-87CE-0322D330B102}" type="datetime1">
              <a:rPr lang="en-US" smtClean="0"/>
              <a:t>3/27/26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71D0DA-2192-41E7-AF8C-615B831F1F54}" type="slidenum">
              <a:rPr lang="en-US" smtClean="0"/>
              <a:t>‹N°›</a:t>
            </a:fld>
            <a:endParaRPr lang="en-US"/>
          </a:p>
        </p:txBody>
      </p:sp>
    </p:spTree>
    <p:extLst>
      <p:ext uri="{BB962C8B-B14F-4D97-AF65-F5344CB8AC3E}">
        <p14:creationId xmlns:p14="http://schemas.microsoft.com/office/powerpoint/2010/main" val="2795178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Date Placeholder 2"/>
          <p:cNvSpPr>
            <a:spLocks noGrp="1"/>
          </p:cNvSpPr>
          <p:nvPr>
            <p:ph type="dt" sz="half" idx="10"/>
          </p:nvPr>
        </p:nvSpPr>
        <p:spPr/>
        <p:txBody>
          <a:bodyPr/>
          <a:lstStyle/>
          <a:p>
            <a:fld id="{97794702-43AE-4B10-97B8-093B28F2BC7D}" type="datetime1">
              <a:rPr lang="en-US" smtClean="0"/>
              <a:t>3/27/26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71D0DA-2192-41E7-AF8C-615B831F1F54}" type="slidenum">
              <a:rPr lang="en-US" smtClean="0"/>
              <a:t>‹N°›</a:t>
            </a:fld>
            <a:endParaRPr lang="en-US"/>
          </a:p>
        </p:txBody>
      </p:sp>
    </p:spTree>
    <p:extLst>
      <p:ext uri="{BB962C8B-B14F-4D97-AF65-F5344CB8AC3E}">
        <p14:creationId xmlns:p14="http://schemas.microsoft.com/office/powerpoint/2010/main" val="33080104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842AB5-B32F-4B01-B1CA-93AABBE78F91}" type="datetime1">
              <a:rPr lang="en-US" smtClean="0"/>
              <a:t>3/27/26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71D0DA-2192-41E7-AF8C-615B831F1F54}" type="slidenum">
              <a:rPr lang="en-US" smtClean="0"/>
              <a:t>‹N°›</a:t>
            </a:fld>
            <a:endParaRPr lang="en-US"/>
          </a:p>
        </p:txBody>
      </p:sp>
    </p:spTree>
    <p:extLst>
      <p:ext uri="{BB962C8B-B14F-4D97-AF65-F5344CB8AC3E}">
        <p14:creationId xmlns:p14="http://schemas.microsoft.com/office/powerpoint/2010/main" val="16151498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9" y="1083733"/>
            <a:ext cx="3932237" cy="3793067"/>
          </a:xfrm>
        </p:spPr>
        <p:txBody>
          <a:bodyPr anchor="b"/>
          <a:lstStyle>
            <a:lvl1pPr>
              <a:defRPr sz="4267"/>
            </a:lvl1pPr>
          </a:lstStyle>
          <a:p>
            <a:r>
              <a:rPr lang="fr-FR"/>
              <a:t>Modifiez le style du titre</a:t>
            </a:r>
            <a:endParaRPr lang="en-US"/>
          </a:p>
        </p:txBody>
      </p:sp>
      <p:sp>
        <p:nvSpPr>
          <p:cNvPr id="3" name="Content Placeholder 2"/>
          <p:cNvSpPr>
            <a:spLocks noGrp="1"/>
          </p:cNvSpPr>
          <p:nvPr>
            <p:ph idx="1"/>
          </p:nvPr>
        </p:nvSpPr>
        <p:spPr>
          <a:xfrm>
            <a:off x="5183188" y="2340567"/>
            <a:ext cx="6172200" cy="11552296"/>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Text Placeholder 3"/>
          <p:cNvSpPr>
            <a:spLocks noGrp="1"/>
          </p:cNvSpPr>
          <p:nvPr>
            <p:ph type="body" sz="half" idx="2"/>
          </p:nvPr>
        </p:nvSpPr>
        <p:spPr>
          <a:xfrm>
            <a:off x="839789" y="4876801"/>
            <a:ext cx="3932237" cy="9034875"/>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1BFE0EF7-6DA6-4CDA-B80D-2498F24164FA}" type="datetime1">
              <a:rPr lang="en-US" smtClean="0"/>
              <a:t>3/27/26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71D0DA-2192-41E7-AF8C-615B831F1F54}" type="slidenum">
              <a:rPr lang="en-US" smtClean="0"/>
              <a:t>‹N°›</a:t>
            </a:fld>
            <a:endParaRPr lang="en-US"/>
          </a:p>
        </p:txBody>
      </p:sp>
    </p:spTree>
    <p:extLst>
      <p:ext uri="{BB962C8B-B14F-4D97-AF65-F5344CB8AC3E}">
        <p14:creationId xmlns:p14="http://schemas.microsoft.com/office/powerpoint/2010/main" val="31739675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9" y="1083733"/>
            <a:ext cx="3932237" cy="3793067"/>
          </a:xfrm>
        </p:spPr>
        <p:txBody>
          <a:bodyPr anchor="b"/>
          <a:lstStyle>
            <a:lvl1pPr>
              <a:defRPr sz="4267"/>
            </a:lvl1pPr>
          </a:lstStyle>
          <a:p>
            <a:r>
              <a:rPr lang="fr-FR"/>
              <a:t>Modifiez le style du titre</a:t>
            </a:r>
            <a:endParaRPr lang="en-US"/>
          </a:p>
        </p:txBody>
      </p:sp>
      <p:sp>
        <p:nvSpPr>
          <p:cNvPr id="3" name="Picture Placeholder 2"/>
          <p:cNvSpPr>
            <a:spLocks noGrp="1" noChangeAspect="1"/>
          </p:cNvSpPr>
          <p:nvPr>
            <p:ph type="pic" idx="1"/>
          </p:nvPr>
        </p:nvSpPr>
        <p:spPr>
          <a:xfrm>
            <a:off x="5183188" y="2340567"/>
            <a:ext cx="6172200" cy="11552296"/>
          </a:xfrm>
        </p:spPr>
        <p:txBody>
          <a:bodyPr anchor="t"/>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fr-FR"/>
              <a:t>Cliquez sur l'icône pour ajouter une image</a:t>
            </a:r>
            <a:endParaRPr lang="en-US"/>
          </a:p>
        </p:txBody>
      </p:sp>
      <p:sp>
        <p:nvSpPr>
          <p:cNvPr id="4" name="Text Placeholder 3"/>
          <p:cNvSpPr>
            <a:spLocks noGrp="1"/>
          </p:cNvSpPr>
          <p:nvPr>
            <p:ph type="body" sz="half" idx="2"/>
          </p:nvPr>
        </p:nvSpPr>
        <p:spPr>
          <a:xfrm>
            <a:off x="839789" y="4876801"/>
            <a:ext cx="3932237" cy="9034875"/>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196129A6-F5D1-4452-94F2-3C2CFE171417}" type="datetime1">
              <a:rPr lang="en-US" smtClean="0"/>
              <a:t>3/27/26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71D0DA-2192-41E7-AF8C-615B831F1F54}" type="slidenum">
              <a:rPr lang="en-US" smtClean="0"/>
              <a:t>‹N°›</a:t>
            </a:fld>
            <a:endParaRPr lang="en-US"/>
          </a:p>
        </p:txBody>
      </p:sp>
    </p:spTree>
    <p:extLst>
      <p:ext uri="{BB962C8B-B14F-4D97-AF65-F5344CB8AC3E}">
        <p14:creationId xmlns:p14="http://schemas.microsoft.com/office/powerpoint/2010/main" val="11976403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865485"/>
            <a:ext cx="10515600" cy="3142075"/>
          </a:xfrm>
          <a:prstGeom prst="rect">
            <a:avLst/>
          </a:prstGeom>
        </p:spPr>
        <p:txBody>
          <a:bodyPr vert="horz" lIns="91440" tIns="45720" rIns="91440" bIns="45720" rtlCol="0" anchor="ctr">
            <a:normAutofit/>
          </a:bodyPr>
          <a:lstStyle/>
          <a:p>
            <a:r>
              <a:rPr lang="fr-FR"/>
              <a:t>Modifiez le style du titre</a:t>
            </a:r>
            <a:endParaRPr lang="en-US"/>
          </a:p>
        </p:txBody>
      </p:sp>
      <p:sp>
        <p:nvSpPr>
          <p:cNvPr id="3" name="Text Placeholder 2"/>
          <p:cNvSpPr>
            <a:spLocks noGrp="1"/>
          </p:cNvSpPr>
          <p:nvPr>
            <p:ph type="body" idx="1"/>
          </p:nvPr>
        </p:nvSpPr>
        <p:spPr>
          <a:xfrm>
            <a:off x="838200" y="4327408"/>
            <a:ext cx="10515600" cy="1031428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2"/>
          </p:nvPr>
        </p:nvSpPr>
        <p:spPr>
          <a:xfrm>
            <a:off x="838200" y="15066909"/>
            <a:ext cx="2743200" cy="865481"/>
          </a:xfrm>
          <a:prstGeom prst="rect">
            <a:avLst/>
          </a:prstGeom>
        </p:spPr>
        <p:txBody>
          <a:bodyPr vert="horz" lIns="91440" tIns="45720" rIns="91440" bIns="45720" rtlCol="0" anchor="ctr"/>
          <a:lstStyle>
            <a:lvl1pPr algn="l">
              <a:defRPr sz="1600">
                <a:solidFill>
                  <a:schemeClr val="tx1">
                    <a:tint val="82000"/>
                  </a:schemeClr>
                </a:solidFill>
              </a:defRPr>
            </a:lvl1pPr>
          </a:lstStyle>
          <a:p>
            <a:fld id="{7739EA5E-69AA-4C81-B1DE-BC972F29CCDA}" type="datetime1">
              <a:rPr lang="en-US" smtClean="0"/>
              <a:t>3/27/26</a:t>
            </a:fld>
            <a:endParaRPr lang="en-US"/>
          </a:p>
        </p:txBody>
      </p:sp>
      <p:sp>
        <p:nvSpPr>
          <p:cNvPr id="5" name="Footer Placeholder 4"/>
          <p:cNvSpPr>
            <a:spLocks noGrp="1"/>
          </p:cNvSpPr>
          <p:nvPr>
            <p:ph type="ftr" sz="quarter" idx="3"/>
          </p:nvPr>
        </p:nvSpPr>
        <p:spPr>
          <a:xfrm>
            <a:off x="4038600" y="15066909"/>
            <a:ext cx="4114800" cy="865481"/>
          </a:xfrm>
          <a:prstGeom prst="rect">
            <a:avLst/>
          </a:prstGeom>
        </p:spPr>
        <p:txBody>
          <a:bodyPr vert="horz" lIns="91440" tIns="45720" rIns="91440" bIns="45720" rtlCol="0" anchor="ctr"/>
          <a:lstStyle>
            <a:lvl1pPr algn="ctr">
              <a:defRPr sz="16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15066909"/>
            <a:ext cx="2743200" cy="865481"/>
          </a:xfrm>
          <a:prstGeom prst="rect">
            <a:avLst/>
          </a:prstGeom>
        </p:spPr>
        <p:txBody>
          <a:bodyPr vert="horz" lIns="91440" tIns="45720" rIns="91440" bIns="45720" rtlCol="0" anchor="ctr"/>
          <a:lstStyle>
            <a:lvl1pPr algn="r">
              <a:defRPr sz="1600">
                <a:solidFill>
                  <a:schemeClr val="tx1">
                    <a:tint val="82000"/>
                  </a:schemeClr>
                </a:solidFill>
              </a:defRPr>
            </a:lvl1pPr>
          </a:lstStyle>
          <a:p>
            <a:fld id="{DA71D0DA-2192-41E7-AF8C-615B831F1F54}" type="slidenum">
              <a:rPr lang="en-US" smtClean="0"/>
              <a:t>‹N°›</a:t>
            </a:fld>
            <a:endParaRPr lang="en-US"/>
          </a:p>
        </p:txBody>
      </p:sp>
    </p:spTree>
    <p:extLst>
      <p:ext uri="{BB962C8B-B14F-4D97-AF65-F5344CB8AC3E}">
        <p14:creationId xmlns:p14="http://schemas.microsoft.com/office/powerpoint/2010/main" val="262930724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u="none"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u="none"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u="none"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slide" Target="slide2.xml"/></Relationships>
</file>

<file path=ppt/slides/_rels/slide11.xml.rels><?xml version="1.0" encoding="UTF-8" standalone="yes"?>
<Relationships xmlns="http://schemas.openxmlformats.org/package/2006/relationships"><Relationship Id="rId8" Type="http://schemas.openxmlformats.org/officeDocument/2006/relationships/image" Target="../media/image160.png"/><Relationship Id="rId13" Type="http://schemas.openxmlformats.org/officeDocument/2006/relationships/hyperlink" Target="https://portail.cnsa.fr/" TargetMode="External"/><Relationship Id="rId3" Type="http://schemas.openxmlformats.org/officeDocument/2006/relationships/image" Target="../media/image15.png"/><Relationship Id="rId7" Type="http://schemas.openxmlformats.org/officeDocument/2006/relationships/slide" Target="slide13.xml"/><Relationship Id="rId12" Type="http://schemas.openxmlformats.org/officeDocument/2006/relationships/image" Target="../media/image1.png"/><Relationship Id="rId2" Type="http://schemas.openxmlformats.org/officeDocument/2006/relationships/notesSlide" Target="../notesSlides/notesSlide3.xml"/><Relationship Id="rId16" Type="http://schemas.openxmlformats.org/officeDocument/2006/relationships/image" Target="../media/image3.sv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170.png"/><Relationship Id="rId5" Type="http://schemas.openxmlformats.org/officeDocument/2006/relationships/image" Target="../media/image150.png"/><Relationship Id="rId15" Type="http://schemas.openxmlformats.org/officeDocument/2006/relationships/slide" Target="slide2.xml"/><Relationship Id="rId10" Type="http://schemas.openxmlformats.org/officeDocument/2006/relationships/slide" Target="slide12.xml"/><Relationship Id="rId4" Type="http://schemas.openxmlformats.org/officeDocument/2006/relationships/slide" Target="slide14.xml"/><Relationship Id="rId9" Type="http://schemas.openxmlformats.org/officeDocument/2006/relationships/image" Target="../media/image17.png"/><Relationship Id="rId14" Type="http://schemas.openxmlformats.org/officeDocument/2006/relationships/slide" Target="slide15.xml"/></Relationships>
</file>

<file path=ppt/slides/_rels/slide12.xml.rels><?xml version="1.0" encoding="UTF-8" standalone="yes"?>
<Relationships xmlns="http://schemas.openxmlformats.org/package/2006/relationships"><Relationship Id="rId3" Type="http://schemas.openxmlformats.org/officeDocument/2006/relationships/slide" Target="slide5.xml"/><Relationship Id="rId7"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hyperlink" Target="https://portail.cnsa.fr/" TargetMode="Externa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svg"/><Relationship Id="rId5" Type="http://schemas.openxmlformats.org/officeDocument/2006/relationships/slide" Target="slide2.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3.svg"/></Relationships>
</file>

<file path=ppt/slides/_rels/slide15.xml.rels><?xml version="1.0" encoding="UTF-8" standalone="yes"?>
<Relationships xmlns="http://schemas.openxmlformats.org/package/2006/relationships"><Relationship Id="rId8" Type="http://schemas.openxmlformats.org/officeDocument/2006/relationships/image" Target="../media/image200.png"/><Relationship Id="rId13" Type="http://schemas.openxmlformats.org/officeDocument/2006/relationships/slide" Target="slide17.xml"/><Relationship Id="rId18" Type="http://schemas.openxmlformats.org/officeDocument/2006/relationships/image" Target="../media/image1.png"/><Relationship Id="rId3" Type="http://schemas.openxmlformats.org/officeDocument/2006/relationships/image" Target="../media/image19.png"/><Relationship Id="rId21" Type="http://schemas.openxmlformats.org/officeDocument/2006/relationships/image" Target="../media/image3.svg"/><Relationship Id="rId7" Type="http://schemas.openxmlformats.org/officeDocument/2006/relationships/slide" Target="slide20.xml"/><Relationship Id="rId12" Type="http://schemas.openxmlformats.org/officeDocument/2006/relationships/image" Target="../media/image22.png"/><Relationship Id="rId17" Type="http://schemas.openxmlformats.org/officeDocument/2006/relationships/image" Target="../media/image230.png"/><Relationship Id="rId2" Type="http://schemas.openxmlformats.org/officeDocument/2006/relationships/notesSlide" Target="../notesSlides/notesSlide4.xml"/><Relationship Id="rId16" Type="http://schemas.openxmlformats.org/officeDocument/2006/relationships/slide" Target="slide16.xml"/><Relationship Id="rId20" Type="http://schemas.openxmlformats.org/officeDocument/2006/relationships/slide" Target="slide2.xml"/><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210.png"/><Relationship Id="rId5" Type="http://schemas.openxmlformats.org/officeDocument/2006/relationships/image" Target="../media/image190.png"/><Relationship Id="rId15" Type="http://schemas.openxmlformats.org/officeDocument/2006/relationships/image" Target="../media/image23.png"/><Relationship Id="rId10" Type="http://schemas.openxmlformats.org/officeDocument/2006/relationships/slide" Target="slide18.xml"/><Relationship Id="rId19" Type="http://schemas.openxmlformats.org/officeDocument/2006/relationships/hyperlink" Target="https://portail.cnsa.fr/" TargetMode="External"/><Relationship Id="rId4" Type="http://schemas.openxmlformats.org/officeDocument/2006/relationships/slide" Target="slide19.xml"/><Relationship Id="rId9" Type="http://schemas.openxmlformats.org/officeDocument/2006/relationships/image" Target="../media/image21.png"/><Relationship Id="rId14" Type="http://schemas.openxmlformats.org/officeDocument/2006/relationships/image" Target="../media/image220.png"/><Relationship Id="rId22" Type="http://schemas.openxmlformats.org/officeDocument/2006/relationships/slide" Target="slide21.xml"/></Relationships>
</file>

<file path=ppt/slides/_rels/slide16.xml.rels><?xml version="1.0" encoding="UTF-8" standalone="yes"?>
<Relationships xmlns="http://schemas.openxmlformats.org/package/2006/relationships"><Relationship Id="rId3" Type="http://schemas.openxmlformats.org/officeDocument/2006/relationships/slide" Target="slide5.xml"/><Relationship Id="rId7"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hyperlink" Target="https://portail.cnsa.fr/" TargetMode="Externa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5.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slide" Target="slide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slide" Target="slide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png"/><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slide" Target="slide2.xml"/></Relationships>
</file>

<file path=ppt/slides/_rels/slide2.xml.rels><?xml version="1.0" encoding="UTF-8" standalone="yes"?>
<Relationships xmlns="http://schemas.openxmlformats.org/package/2006/relationships"><Relationship Id="rId13" Type="http://schemas.openxmlformats.org/officeDocument/2006/relationships/slide" Target="slide5.xml"/><Relationship Id="rId18" Type="http://schemas.openxmlformats.org/officeDocument/2006/relationships/slide" Target="slide21.xml"/><Relationship Id="rId26" Type="http://schemas.openxmlformats.org/officeDocument/2006/relationships/slide" Target="slide52.xml"/><Relationship Id="rId21" Type="http://schemas.openxmlformats.org/officeDocument/2006/relationships/slide" Target="slide27.xml"/><Relationship Id="rId34" Type="http://schemas.openxmlformats.org/officeDocument/2006/relationships/slide" Target="slide62.xml"/><Relationship Id="rId7" Type="http://schemas.openxmlformats.org/officeDocument/2006/relationships/slide" Target="slide12.xml"/><Relationship Id="rId12" Type="http://schemas.openxmlformats.org/officeDocument/2006/relationships/image" Target="../media/image3.svg"/><Relationship Id="rId17" Type="http://schemas.openxmlformats.org/officeDocument/2006/relationships/slide" Target="slide77.xml"/><Relationship Id="rId25" Type="http://schemas.openxmlformats.org/officeDocument/2006/relationships/slide" Target="slide35.xml"/><Relationship Id="rId33" Type="http://schemas.openxmlformats.org/officeDocument/2006/relationships/slide" Target="slide59.xml"/><Relationship Id="rId2" Type="http://schemas.openxmlformats.org/officeDocument/2006/relationships/notesSlide" Target="../notesSlides/notesSlide1.xml"/><Relationship Id="rId16" Type="http://schemas.openxmlformats.org/officeDocument/2006/relationships/slide" Target="slide76.xml"/><Relationship Id="rId20" Type="http://schemas.openxmlformats.org/officeDocument/2006/relationships/slide" Target="slide26.xml"/><Relationship Id="rId29" Type="http://schemas.openxmlformats.org/officeDocument/2006/relationships/slide" Target="slide56.xml"/><Relationship Id="rId1" Type="http://schemas.openxmlformats.org/officeDocument/2006/relationships/slideLayout" Target="../slideLayouts/slideLayout1.xml"/><Relationship Id="rId6" Type="http://schemas.openxmlformats.org/officeDocument/2006/relationships/slide" Target="slide11.xml"/><Relationship Id="rId11" Type="http://schemas.openxmlformats.org/officeDocument/2006/relationships/slide" Target="slide2.xml"/><Relationship Id="rId24" Type="http://schemas.openxmlformats.org/officeDocument/2006/relationships/slide" Target="slide34.xml"/><Relationship Id="rId32" Type="http://schemas.openxmlformats.org/officeDocument/2006/relationships/slide" Target="slide58.xml"/><Relationship Id="rId37" Type="http://schemas.openxmlformats.org/officeDocument/2006/relationships/slide" Target="slide71.xml"/><Relationship Id="rId5" Type="http://schemas.openxmlformats.org/officeDocument/2006/relationships/slide" Target="slide6.xml"/><Relationship Id="rId15" Type="http://schemas.openxmlformats.org/officeDocument/2006/relationships/slide" Target="slide73.xml"/><Relationship Id="rId23" Type="http://schemas.openxmlformats.org/officeDocument/2006/relationships/slide" Target="slide31.xml"/><Relationship Id="rId28" Type="http://schemas.openxmlformats.org/officeDocument/2006/relationships/slide" Target="slide55.xml"/><Relationship Id="rId36" Type="http://schemas.openxmlformats.org/officeDocument/2006/relationships/slide" Target="slide70.xml"/><Relationship Id="rId10" Type="http://schemas.openxmlformats.org/officeDocument/2006/relationships/slide" Target="slide74.xml"/><Relationship Id="rId19" Type="http://schemas.openxmlformats.org/officeDocument/2006/relationships/slide" Target="slide22.xml"/><Relationship Id="rId31" Type="http://schemas.openxmlformats.org/officeDocument/2006/relationships/slide" Target="slide40.xml"/><Relationship Id="rId4" Type="http://schemas.openxmlformats.org/officeDocument/2006/relationships/slide" Target="slide3.xml"/><Relationship Id="rId9" Type="http://schemas.openxmlformats.org/officeDocument/2006/relationships/slide" Target="slide16.xml"/><Relationship Id="rId14" Type="http://schemas.openxmlformats.org/officeDocument/2006/relationships/slide" Target="slide4.xml"/><Relationship Id="rId22" Type="http://schemas.openxmlformats.org/officeDocument/2006/relationships/slide" Target="slide30.xml"/><Relationship Id="rId27" Type="http://schemas.openxmlformats.org/officeDocument/2006/relationships/slide" Target="slide53.xml"/><Relationship Id="rId30" Type="http://schemas.openxmlformats.org/officeDocument/2006/relationships/slide" Target="slide42.xml"/><Relationship Id="rId35" Type="http://schemas.openxmlformats.org/officeDocument/2006/relationships/slide" Target="slide63.xml"/><Relationship Id="rId8" Type="http://schemas.openxmlformats.org/officeDocument/2006/relationships/slide" Target="slide15.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png"/><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slide" Target="slide2.xml"/></Relationships>
</file>

<file path=ppt/slides/_rels/slide21.xml.rels><?xml version="1.0" encoding="UTF-8" standalone="yes"?>
<Relationships xmlns="http://schemas.openxmlformats.org/package/2006/relationships"><Relationship Id="rId8" Type="http://schemas.openxmlformats.org/officeDocument/2006/relationships/image" Target="../media/image230.png"/><Relationship Id="rId13" Type="http://schemas.openxmlformats.org/officeDocument/2006/relationships/image" Target="../media/image3.svg"/><Relationship Id="rId18" Type="http://schemas.openxmlformats.org/officeDocument/2006/relationships/image" Target="../media/image29.png"/><Relationship Id="rId3" Type="http://schemas.openxmlformats.org/officeDocument/2006/relationships/image" Target="../media/image27.png"/><Relationship Id="rId7" Type="http://schemas.openxmlformats.org/officeDocument/2006/relationships/slide" Target="slide16.xml"/><Relationship Id="rId12" Type="http://schemas.openxmlformats.org/officeDocument/2006/relationships/slide" Target="slide2.xml"/><Relationship Id="rId17" Type="http://schemas.openxmlformats.org/officeDocument/2006/relationships/image" Target="../media/image280.png"/><Relationship Id="rId2" Type="http://schemas.openxmlformats.org/officeDocument/2006/relationships/notesSlide" Target="../notesSlides/notesSlide5.xml"/><Relationship Id="rId16" Type="http://schemas.openxmlformats.org/officeDocument/2006/relationships/slide" Target="slide23.xml"/><Relationship Id="rId20" Type="http://schemas.openxmlformats.org/officeDocument/2006/relationships/image" Target="../media/image290.png"/><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hyperlink" Target="https://portail.cnsa.fr/" TargetMode="External"/><Relationship Id="rId5" Type="http://schemas.openxmlformats.org/officeDocument/2006/relationships/image" Target="../media/image270.png"/><Relationship Id="rId15" Type="http://schemas.openxmlformats.org/officeDocument/2006/relationships/image" Target="../media/image28.png"/><Relationship Id="rId10" Type="http://schemas.openxmlformats.org/officeDocument/2006/relationships/slide" Target="slide22.xml"/><Relationship Id="rId19" Type="http://schemas.openxmlformats.org/officeDocument/2006/relationships/slide" Target="slide24.xml"/><Relationship Id="rId4" Type="http://schemas.openxmlformats.org/officeDocument/2006/relationships/slide" Target="slide25.xml"/><Relationship Id="rId9" Type="http://schemas.openxmlformats.org/officeDocument/2006/relationships/image" Target="../media/image1.png"/><Relationship Id="rId14" Type="http://schemas.openxmlformats.org/officeDocument/2006/relationships/slide" Target="slide26.xml"/></Relationships>
</file>

<file path=ppt/slides/_rels/slide22.xml.rels><?xml version="1.0" encoding="UTF-8" standalone="yes"?>
<Relationships xmlns="http://schemas.openxmlformats.org/package/2006/relationships"><Relationship Id="rId3" Type="http://schemas.openxmlformats.org/officeDocument/2006/relationships/slide" Target="slide5.xml"/><Relationship Id="rId7"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hyperlink" Target="https://portail.cnsa.fr/" TargetMode="External"/><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3.svg"/></Relationships>
</file>

<file path=ppt/slides/_rels/slide2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0.jpeg"/><Relationship Id="rId4" Type="http://schemas.openxmlformats.org/officeDocument/2006/relationships/image" Target="../media/image3.svg"/></Relationships>
</file>

<file path=ppt/slides/_rels/slide25.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customXml" Target="../ink/ink1.xml"/><Relationship Id="rId4" Type="http://schemas.openxmlformats.org/officeDocument/2006/relationships/image" Target="../media/image3.svg"/></Relationships>
</file>

<file path=ppt/slides/_rels/slide26.xml.rels><?xml version="1.0" encoding="UTF-8" standalone="yes"?>
<Relationships xmlns="http://schemas.openxmlformats.org/package/2006/relationships"><Relationship Id="rId8" Type="http://schemas.openxmlformats.org/officeDocument/2006/relationships/image" Target="../media/image340.png"/><Relationship Id="rId13" Type="http://schemas.openxmlformats.org/officeDocument/2006/relationships/slide" Target="slide28.xml"/><Relationship Id="rId18" Type="http://schemas.openxmlformats.org/officeDocument/2006/relationships/image" Target="../media/image1.png"/><Relationship Id="rId3" Type="http://schemas.openxmlformats.org/officeDocument/2006/relationships/image" Target="../media/image33.png"/><Relationship Id="rId21" Type="http://schemas.openxmlformats.org/officeDocument/2006/relationships/slide" Target="slide30.xml"/><Relationship Id="rId7" Type="http://schemas.openxmlformats.org/officeDocument/2006/relationships/slide" Target="slide32.xml"/><Relationship Id="rId12" Type="http://schemas.openxmlformats.org/officeDocument/2006/relationships/image" Target="../media/image36.png"/><Relationship Id="rId17" Type="http://schemas.openxmlformats.org/officeDocument/2006/relationships/image" Target="../media/image370.png"/><Relationship Id="rId2" Type="http://schemas.openxmlformats.org/officeDocument/2006/relationships/notesSlide" Target="../notesSlides/notesSlide6.xml"/><Relationship Id="rId16" Type="http://schemas.openxmlformats.org/officeDocument/2006/relationships/slide" Target="slide27.xml"/><Relationship Id="rId20" Type="http://schemas.openxmlformats.org/officeDocument/2006/relationships/image" Target="../media/image3.svg"/><Relationship Id="rId1" Type="http://schemas.openxmlformats.org/officeDocument/2006/relationships/slideLayout" Target="../slideLayouts/slideLayout1.xml"/><Relationship Id="rId6" Type="http://schemas.openxmlformats.org/officeDocument/2006/relationships/image" Target="../media/image34.png"/><Relationship Id="rId11" Type="http://schemas.openxmlformats.org/officeDocument/2006/relationships/image" Target="../media/image350.png"/><Relationship Id="rId5" Type="http://schemas.openxmlformats.org/officeDocument/2006/relationships/image" Target="../media/image330.png"/><Relationship Id="rId15" Type="http://schemas.openxmlformats.org/officeDocument/2006/relationships/image" Target="../media/image37.png"/><Relationship Id="rId10" Type="http://schemas.openxmlformats.org/officeDocument/2006/relationships/slide" Target="slide29.xml"/><Relationship Id="rId19" Type="http://schemas.openxmlformats.org/officeDocument/2006/relationships/slide" Target="slide2.xml"/><Relationship Id="rId4" Type="http://schemas.openxmlformats.org/officeDocument/2006/relationships/slide" Target="slide31.xml"/><Relationship Id="rId9" Type="http://schemas.openxmlformats.org/officeDocument/2006/relationships/image" Target="../media/image35.png"/><Relationship Id="rId14" Type="http://schemas.openxmlformats.org/officeDocument/2006/relationships/image" Target="../media/image360.png"/></Relationships>
</file>

<file path=ppt/slides/_rels/slide27.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1.png"/><Relationship Id="rId7"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customXml" Target="../ink/ink2.xml"/><Relationship Id="rId11" Type="http://schemas.openxmlformats.org/officeDocument/2006/relationships/image" Target="../media/image40.png"/><Relationship Id="rId5" Type="http://schemas.openxmlformats.org/officeDocument/2006/relationships/image" Target="../media/image3.svg"/><Relationship Id="rId10" Type="http://schemas.openxmlformats.org/officeDocument/2006/relationships/image" Target="../media/image39.png"/><Relationship Id="rId4" Type="http://schemas.openxmlformats.org/officeDocument/2006/relationships/slide" Target="slide2.xml"/><Relationship Id="rId9" Type="http://schemas.openxmlformats.org/officeDocument/2006/relationships/customXml" Target="../ink/ink4.xml"/></Relationships>
</file>

<file path=ppt/slides/_rels/slide2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3.svg"/></Relationships>
</file>

<file path=ppt/slides/_rels/slide2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legifrance.gouv.fr/jorf/id/JORFTEXT000053449035" TargetMode="External"/><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slide" Target="slide2.xml"/></Relationships>
</file>

<file path=ppt/slides/_rels/slide30.xml.rels><?xml version="1.0" encoding="UTF-8" standalone="yes"?>
<Relationships xmlns="http://schemas.openxmlformats.org/package/2006/relationships"><Relationship Id="rId8" Type="http://schemas.openxmlformats.org/officeDocument/2006/relationships/image" Target="../media/image440.png"/><Relationship Id="rId13" Type="http://schemas.openxmlformats.org/officeDocument/2006/relationships/slide" Target="slide2.xml"/><Relationship Id="rId3" Type="http://schemas.openxmlformats.org/officeDocument/2006/relationships/image" Target="../media/image43.png"/><Relationship Id="rId7" Type="http://schemas.openxmlformats.org/officeDocument/2006/relationships/slide" Target="slide31.xml"/><Relationship Id="rId12"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4.png"/><Relationship Id="rId11" Type="http://schemas.openxmlformats.org/officeDocument/2006/relationships/image" Target="../media/image450.png"/><Relationship Id="rId5" Type="http://schemas.openxmlformats.org/officeDocument/2006/relationships/image" Target="../media/image430.png"/><Relationship Id="rId15" Type="http://schemas.openxmlformats.org/officeDocument/2006/relationships/slide" Target="slide34.xml"/><Relationship Id="rId10" Type="http://schemas.openxmlformats.org/officeDocument/2006/relationships/slide" Target="slide32.xml"/><Relationship Id="rId4" Type="http://schemas.openxmlformats.org/officeDocument/2006/relationships/slide" Target="slide33.xml"/><Relationship Id="rId9" Type="http://schemas.openxmlformats.org/officeDocument/2006/relationships/image" Target="../media/image45.png"/><Relationship Id="rId14" Type="http://schemas.openxmlformats.org/officeDocument/2006/relationships/image" Target="../media/image3.svg"/></Relationships>
</file>

<file path=ppt/slides/_rels/slide3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3.svg"/></Relationships>
</file>

<file path=ppt/slides/_rels/slide3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3.svg"/></Relationships>
</file>

<file path=ppt/slides/_rels/slide3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3.svg"/></Relationships>
</file>

<file path=ppt/slides/_rels/slide34.xml.rels><?xml version="1.0" encoding="UTF-8" standalone="yes"?>
<Relationships xmlns="http://schemas.openxmlformats.org/package/2006/relationships"><Relationship Id="rId8" Type="http://schemas.openxmlformats.org/officeDocument/2006/relationships/image" Target="../media/image500.png"/><Relationship Id="rId13" Type="http://schemas.openxmlformats.org/officeDocument/2006/relationships/slide" Target="slide36.xml"/><Relationship Id="rId18" Type="http://schemas.openxmlformats.org/officeDocument/2006/relationships/image" Target="../media/image1.png"/><Relationship Id="rId3" Type="http://schemas.openxmlformats.org/officeDocument/2006/relationships/image" Target="../media/image49.png"/><Relationship Id="rId21" Type="http://schemas.openxmlformats.org/officeDocument/2006/relationships/slide" Target="slide40.xml"/><Relationship Id="rId7" Type="http://schemas.openxmlformats.org/officeDocument/2006/relationships/slide" Target="slide38.xml"/><Relationship Id="rId12" Type="http://schemas.openxmlformats.org/officeDocument/2006/relationships/image" Target="../media/image52.png"/><Relationship Id="rId17" Type="http://schemas.openxmlformats.org/officeDocument/2006/relationships/image" Target="../media/image530.png"/><Relationship Id="rId2" Type="http://schemas.openxmlformats.org/officeDocument/2006/relationships/notesSlide" Target="../notesSlides/notesSlide9.xml"/><Relationship Id="rId16" Type="http://schemas.openxmlformats.org/officeDocument/2006/relationships/slide" Target="slide35.xml"/><Relationship Id="rId20" Type="http://schemas.openxmlformats.org/officeDocument/2006/relationships/image" Target="../media/image3.svg"/><Relationship Id="rId1" Type="http://schemas.openxmlformats.org/officeDocument/2006/relationships/slideLayout" Target="../slideLayouts/slideLayout1.xml"/><Relationship Id="rId6" Type="http://schemas.openxmlformats.org/officeDocument/2006/relationships/image" Target="../media/image50.png"/><Relationship Id="rId11" Type="http://schemas.openxmlformats.org/officeDocument/2006/relationships/image" Target="../media/image510.png"/><Relationship Id="rId5" Type="http://schemas.openxmlformats.org/officeDocument/2006/relationships/image" Target="../media/image490.png"/><Relationship Id="rId15" Type="http://schemas.openxmlformats.org/officeDocument/2006/relationships/image" Target="../media/image53.png"/><Relationship Id="rId10" Type="http://schemas.openxmlformats.org/officeDocument/2006/relationships/slide" Target="slide37.xml"/><Relationship Id="rId19" Type="http://schemas.openxmlformats.org/officeDocument/2006/relationships/slide" Target="slide2.xml"/><Relationship Id="rId4" Type="http://schemas.openxmlformats.org/officeDocument/2006/relationships/slide" Target="slide39.xml"/><Relationship Id="rId9" Type="http://schemas.openxmlformats.org/officeDocument/2006/relationships/image" Target="../media/image51.png"/><Relationship Id="rId14" Type="http://schemas.openxmlformats.org/officeDocument/2006/relationships/image" Target="../media/image520.png"/></Relationships>
</file>

<file path=ppt/slides/_rels/slide3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3.svg"/></Relationships>
</file>

<file path=ppt/slides/_rels/slide3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0.jpeg"/><Relationship Id="rId4" Type="http://schemas.openxmlformats.org/officeDocument/2006/relationships/image" Target="../media/image3.svg"/></Relationships>
</file>

<file path=ppt/slides/_rels/slide3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54.jpeg"/><Relationship Id="rId4" Type="http://schemas.openxmlformats.org/officeDocument/2006/relationships/image" Target="../media/image3.svg"/></Relationships>
</file>

<file path=ppt/slides/_rels/slide3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54.jpeg"/><Relationship Id="rId4" Type="http://schemas.openxmlformats.org/officeDocument/2006/relationships/image" Target="../media/image3.svg"/></Relationships>
</file>

<file path=ppt/slides/_rels/slide3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3.svg"/></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slide" Target="slide2.xml"/></Relationships>
</file>

<file path=ppt/slides/_rels/slide40.xml.rels><?xml version="1.0" encoding="UTF-8" standalone="yes"?>
<Relationships xmlns="http://schemas.openxmlformats.org/package/2006/relationships"><Relationship Id="rId8" Type="http://schemas.openxmlformats.org/officeDocument/2006/relationships/image" Target="../media/image570.png"/><Relationship Id="rId13" Type="http://schemas.openxmlformats.org/officeDocument/2006/relationships/slide" Target="slide45.xml"/><Relationship Id="rId18" Type="http://schemas.openxmlformats.org/officeDocument/2006/relationships/image" Target="../media/image61.png"/><Relationship Id="rId3" Type="http://schemas.openxmlformats.org/officeDocument/2006/relationships/image" Target="../media/image56.png"/><Relationship Id="rId21" Type="http://schemas.openxmlformats.org/officeDocument/2006/relationships/image" Target="../media/image1.png"/><Relationship Id="rId7" Type="http://schemas.openxmlformats.org/officeDocument/2006/relationships/slide" Target="slide43.xml"/><Relationship Id="rId12" Type="http://schemas.openxmlformats.org/officeDocument/2006/relationships/image" Target="../media/image59.png"/><Relationship Id="rId17" Type="http://schemas.openxmlformats.org/officeDocument/2006/relationships/image" Target="../media/image600.png"/><Relationship Id="rId2" Type="http://schemas.openxmlformats.org/officeDocument/2006/relationships/notesSlide" Target="../notesSlides/notesSlide10.xml"/><Relationship Id="rId16" Type="http://schemas.openxmlformats.org/officeDocument/2006/relationships/slide" Target="slide46.xml"/><Relationship Id="rId20" Type="http://schemas.openxmlformats.org/officeDocument/2006/relationships/image" Target="../media/image611.png"/><Relationship Id="rId1" Type="http://schemas.openxmlformats.org/officeDocument/2006/relationships/slideLayout" Target="../slideLayouts/slideLayout1.xml"/><Relationship Id="rId6" Type="http://schemas.openxmlformats.org/officeDocument/2006/relationships/image" Target="../media/image57.png"/><Relationship Id="rId11" Type="http://schemas.openxmlformats.org/officeDocument/2006/relationships/image" Target="../media/image580.png"/><Relationship Id="rId24" Type="http://schemas.openxmlformats.org/officeDocument/2006/relationships/slide" Target="slide52.xml"/><Relationship Id="rId5" Type="http://schemas.openxmlformats.org/officeDocument/2006/relationships/image" Target="../media/image560.png"/><Relationship Id="rId15" Type="http://schemas.openxmlformats.org/officeDocument/2006/relationships/image" Target="../media/image60.png"/><Relationship Id="rId23" Type="http://schemas.openxmlformats.org/officeDocument/2006/relationships/image" Target="../media/image3.svg"/><Relationship Id="rId10" Type="http://schemas.openxmlformats.org/officeDocument/2006/relationships/slide" Target="slide44.xml"/><Relationship Id="rId19" Type="http://schemas.openxmlformats.org/officeDocument/2006/relationships/slide" Target="slide47.xml"/><Relationship Id="rId4" Type="http://schemas.openxmlformats.org/officeDocument/2006/relationships/slide" Target="slide42.xml"/><Relationship Id="rId9" Type="http://schemas.openxmlformats.org/officeDocument/2006/relationships/image" Target="../media/image58.png"/><Relationship Id="rId14" Type="http://schemas.openxmlformats.org/officeDocument/2006/relationships/image" Target="../media/image590.png"/><Relationship Id="rId22" Type="http://schemas.openxmlformats.org/officeDocument/2006/relationships/slide" Target="slide2.xml"/></Relationships>
</file>

<file path=ppt/slides/_rels/slide41.xml.rels><?xml version="1.0" encoding="UTF-8" standalone="yes"?>
<Relationships xmlns="http://schemas.openxmlformats.org/package/2006/relationships"><Relationship Id="rId8" Type="http://schemas.openxmlformats.org/officeDocument/2006/relationships/image" Target="../media/image630.png"/><Relationship Id="rId13" Type="http://schemas.openxmlformats.org/officeDocument/2006/relationships/slide" Target="slide2.xml"/><Relationship Id="rId18" Type="http://schemas.openxmlformats.org/officeDocument/2006/relationships/image" Target="../media/image650.png"/><Relationship Id="rId3" Type="http://schemas.openxmlformats.org/officeDocument/2006/relationships/image" Target="../media/image62.png"/><Relationship Id="rId7" Type="http://schemas.openxmlformats.org/officeDocument/2006/relationships/slide" Target="slide48.xml"/><Relationship Id="rId12" Type="http://schemas.openxmlformats.org/officeDocument/2006/relationships/image" Target="../media/image1.png"/><Relationship Id="rId17" Type="http://schemas.openxmlformats.org/officeDocument/2006/relationships/slide" Target="slide51.xml"/><Relationship Id="rId2" Type="http://schemas.openxmlformats.org/officeDocument/2006/relationships/notesSlide" Target="../notesSlides/notesSlide11.xml"/><Relationship Id="rId16" Type="http://schemas.openxmlformats.org/officeDocument/2006/relationships/image" Target="../media/image65.png"/><Relationship Id="rId1" Type="http://schemas.openxmlformats.org/officeDocument/2006/relationships/slideLayout" Target="../slideLayouts/slideLayout1.xml"/><Relationship Id="rId6" Type="http://schemas.openxmlformats.org/officeDocument/2006/relationships/image" Target="../media/image63.png"/><Relationship Id="rId11" Type="http://schemas.openxmlformats.org/officeDocument/2006/relationships/image" Target="../media/image640.png"/><Relationship Id="rId5" Type="http://schemas.openxmlformats.org/officeDocument/2006/relationships/image" Target="../media/image620.png"/><Relationship Id="rId15" Type="http://schemas.openxmlformats.org/officeDocument/2006/relationships/slide" Target="slide52.xml"/><Relationship Id="rId10" Type="http://schemas.openxmlformats.org/officeDocument/2006/relationships/slide" Target="slide49.xml"/><Relationship Id="rId4" Type="http://schemas.openxmlformats.org/officeDocument/2006/relationships/slide" Target="slide50.xml"/><Relationship Id="rId9" Type="http://schemas.openxmlformats.org/officeDocument/2006/relationships/image" Target="../media/image64.png"/><Relationship Id="rId14" Type="http://schemas.openxmlformats.org/officeDocument/2006/relationships/image" Target="../media/image3.svg"/></Relationships>
</file>

<file path=ppt/slides/_rels/slide4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3.svg"/></Relationships>
</file>

<file path=ppt/slides/_rels/slide4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0.jpeg"/><Relationship Id="rId4" Type="http://schemas.openxmlformats.org/officeDocument/2006/relationships/image" Target="../media/image3.svg"/></Relationships>
</file>

<file path=ppt/slides/_rels/slide4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66.png"/><Relationship Id="rId4" Type="http://schemas.openxmlformats.org/officeDocument/2006/relationships/image" Target="../media/image3.svg"/></Relationships>
</file>

<file path=ppt/slides/_rels/slide4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67.png"/><Relationship Id="rId4" Type="http://schemas.openxmlformats.org/officeDocument/2006/relationships/image" Target="../media/image3.svg"/></Relationships>
</file>

<file path=ppt/slides/_rels/slide4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68.png"/><Relationship Id="rId4" Type="http://schemas.openxmlformats.org/officeDocument/2006/relationships/image" Target="../media/image3.svg"/></Relationships>
</file>

<file path=ppt/slides/_rels/slide4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69.png"/><Relationship Id="rId4" Type="http://schemas.openxmlformats.org/officeDocument/2006/relationships/image" Target="../media/image3.svg"/></Relationships>
</file>

<file path=ppt/slides/_rels/slide4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70.png"/><Relationship Id="rId4" Type="http://schemas.openxmlformats.org/officeDocument/2006/relationships/image" Target="../media/image3.svg"/></Relationships>
</file>

<file path=ppt/slides/_rels/slide4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71.png"/><Relationship Id="rId4" Type="http://schemas.openxmlformats.org/officeDocument/2006/relationships/image" Target="../media/image3.svg"/></Relationships>
</file>

<file path=ppt/slides/_rels/slide5.xml.rels><?xml version="1.0" encoding="UTF-8" standalone="yes"?>
<Relationships xmlns="http://schemas.openxmlformats.org/package/2006/relationships"><Relationship Id="rId8" Type="http://schemas.openxmlformats.org/officeDocument/2006/relationships/image" Target="../media/image610.png"/><Relationship Id="rId13" Type="http://schemas.openxmlformats.org/officeDocument/2006/relationships/slide" Target="slide7.xml"/><Relationship Id="rId18" Type="http://schemas.openxmlformats.org/officeDocument/2006/relationships/image" Target="../media/image1.png"/><Relationship Id="rId3" Type="http://schemas.openxmlformats.org/officeDocument/2006/relationships/image" Target="../media/image5.png"/><Relationship Id="rId21" Type="http://schemas.openxmlformats.org/officeDocument/2006/relationships/image" Target="../media/image3.svg"/><Relationship Id="rId7" Type="http://schemas.openxmlformats.org/officeDocument/2006/relationships/slide" Target="slide9.xml"/><Relationship Id="rId12" Type="http://schemas.openxmlformats.org/officeDocument/2006/relationships/image" Target="../media/image8.png"/><Relationship Id="rId17" Type="http://schemas.openxmlformats.org/officeDocument/2006/relationships/image" Target="../media/image910.png"/><Relationship Id="rId2" Type="http://schemas.openxmlformats.org/officeDocument/2006/relationships/notesSlide" Target="../notesSlides/notesSlide2.xml"/><Relationship Id="rId16" Type="http://schemas.openxmlformats.org/officeDocument/2006/relationships/slide" Target="slide6.xml"/><Relationship Id="rId20" Type="http://schemas.openxmlformats.org/officeDocument/2006/relationships/slide" Target="slide2.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710.png"/><Relationship Id="rId5" Type="http://schemas.openxmlformats.org/officeDocument/2006/relationships/image" Target="../media/image54.png"/><Relationship Id="rId15" Type="http://schemas.openxmlformats.org/officeDocument/2006/relationships/image" Target="../media/image9.png"/><Relationship Id="rId10" Type="http://schemas.openxmlformats.org/officeDocument/2006/relationships/slide" Target="slide8.xml"/><Relationship Id="rId19" Type="http://schemas.openxmlformats.org/officeDocument/2006/relationships/hyperlink" Target="https://portail.cnsa.fr/login?relaystate=https:%2F%2Fportail.cnsa.fr%2F&amp;idsuivi=Id-e8b0c5674f45f234806abe5a" TargetMode="External"/><Relationship Id="rId4" Type="http://schemas.openxmlformats.org/officeDocument/2006/relationships/slide" Target="slide10.xml"/><Relationship Id="rId9" Type="http://schemas.openxmlformats.org/officeDocument/2006/relationships/image" Target="../media/image7.png"/><Relationship Id="rId14" Type="http://schemas.openxmlformats.org/officeDocument/2006/relationships/image" Target="../media/image810.png"/><Relationship Id="rId22" Type="http://schemas.openxmlformats.org/officeDocument/2006/relationships/slide" Target="slide11.xml"/></Relationships>
</file>

<file path=ppt/slides/_rels/slide5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72.png"/><Relationship Id="rId4" Type="http://schemas.openxmlformats.org/officeDocument/2006/relationships/image" Target="../media/image3.svg"/></Relationships>
</file>

<file path=ppt/slides/_rels/slide5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73.png"/><Relationship Id="rId4" Type="http://schemas.openxmlformats.org/officeDocument/2006/relationships/image" Target="../media/image3.svg"/></Relationships>
</file>

<file path=ppt/slides/_rels/slide52.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customXml" Target="../ink/ink5.xml"/><Relationship Id="rId3" Type="http://schemas.openxmlformats.org/officeDocument/2006/relationships/image" Target="../media/image74.png"/><Relationship Id="rId7" Type="http://schemas.openxmlformats.org/officeDocument/2006/relationships/slide" Target="slide34.xml"/><Relationship Id="rId12" Type="http://schemas.openxmlformats.org/officeDocument/2006/relationships/slide" Target="slide54.xm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png"/><Relationship Id="rId11" Type="http://schemas.openxmlformats.org/officeDocument/2006/relationships/slide" Target="slide4.xml"/><Relationship Id="rId5" Type="http://schemas.openxmlformats.org/officeDocument/2006/relationships/image" Target="../media/image740.png"/><Relationship Id="rId10" Type="http://schemas.openxmlformats.org/officeDocument/2006/relationships/slide" Target="slide55.xml"/><Relationship Id="rId4" Type="http://schemas.openxmlformats.org/officeDocument/2006/relationships/slide" Target="slide53.xml"/><Relationship Id="rId9" Type="http://schemas.openxmlformats.org/officeDocument/2006/relationships/image" Target="../media/image3.svg"/><Relationship Id="rId14" Type="http://schemas.openxmlformats.org/officeDocument/2006/relationships/image" Target="../media/image38.png"/></Relationships>
</file>

<file path=ppt/slides/_rels/slide5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75.png"/><Relationship Id="rId4" Type="http://schemas.openxmlformats.org/officeDocument/2006/relationships/image" Target="../media/image3.svg"/></Relationships>
</file>

<file path=ppt/slides/_rels/slide54.xml.rels><?xml version="1.0" encoding="UTF-8" standalone="yes"?>
<Relationships xmlns="http://schemas.openxmlformats.org/package/2006/relationships"><Relationship Id="rId8" Type="http://schemas.openxmlformats.org/officeDocument/2006/relationships/customXml" Target="../ink/ink8.xml"/><Relationship Id="rId13" Type="http://schemas.openxmlformats.org/officeDocument/2006/relationships/customXml" Target="../ink/ink12.xml"/><Relationship Id="rId3" Type="http://schemas.openxmlformats.org/officeDocument/2006/relationships/slide" Target="slide2.xml"/><Relationship Id="rId7" Type="http://schemas.openxmlformats.org/officeDocument/2006/relationships/customXml" Target="../ink/ink7.xml"/><Relationship Id="rId12" Type="http://schemas.openxmlformats.org/officeDocument/2006/relationships/customXml" Target="../ink/ink11.xml"/><Relationship Id="rId2" Type="http://schemas.openxmlformats.org/officeDocument/2006/relationships/image" Target="../media/image1.png"/><Relationship Id="rId16" Type="http://schemas.openxmlformats.org/officeDocument/2006/relationships/image" Target="../media/image78.png"/><Relationship Id="rId1" Type="http://schemas.openxmlformats.org/officeDocument/2006/relationships/slideLayout" Target="../slideLayouts/slideLayout1.xml"/><Relationship Id="rId6" Type="http://schemas.openxmlformats.org/officeDocument/2006/relationships/image" Target="../media/image38.png"/><Relationship Id="rId11" Type="http://schemas.openxmlformats.org/officeDocument/2006/relationships/image" Target="../media/image76.png"/><Relationship Id="rId5" Type="http://schemas.openxmlformats.org/officeDocument/2006/relationships/customXml" Target="../ink/ink6.xml"/><Relationship Id="rId15" Type="http://schemas.openxmlformats.org/officeDocument/2006/relationships/customXml" Target="../ink/ink13.xml"/><Relationship Id="rId10" Type="http://schemas.openxmlformats.org/officeDocument/2006/relationships/customXml" Target="../ink/ink10.xml"/><Relationship Id="rId4" Type="http://schemas.openxmlformats.org/officeDocument/2006/relationships/image" Target="../media/image3.svg"/><Relationship Id="rId9" Type="http://schemas.openxmlformats.org/officeDocument/2006/relationships/customXml" Target="../ink/ink9.xml"/><Relationship Id="rId14" Type="http://schemas.openxmlformats.org/officeDocument/2006/relationships/image" Target="../media/image77.png"/></Relationships>
</file>

<file path=ppt/slides/_rels/slide55.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79.png"/><Relationship Id="rId7" Type="http://schemas.openxmlformats.org/officeDocument/2006/relationships/slide" Target="slide34.xm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png"/><Relationship Id="rId11" Type="http://schemas.openxmlformats.org/officeDocument/2006/relationships/slide" Target="slide57.xml"/><Relationship Id="rId5" Type="http://schemas.openxmlformats.org/officeDocument/2006/relationships/image" Target="../media/image790.png"/><Relationship Id="rId10" Type="http://schemas.openxmlformats.org/officeDocument/2006/relationships/slide" Target="slide4.xml"/><Relationship Id="rId4" Type="http://schemas.openxmlformats.org/officeDocument/2006/relationships/slide" Target="slide56.xml"/><Relationship Id="rId9" Type="http://schemas.openxmlformats.org/officeDocument/2006/relationships/image" Target="../media/image3.svg"/></Relationships>
</file>

<file path=ppt/slides/_rels/slide5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80.png"/><Relationship Id="rId4" Type="http://schemas.openxmlformats.org/officeDocument/2006/relationships/image" Target="../media/image3.svg"/></Relationships>
</file>

<file path=ppt/slides/_rels/slide5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81.png"/><Relationship Id="rId4" Type="http://schemas.openxmlformats.org/officeDocument/2006/relationships/image" Target="../media/image3.svg"/></Relationships>
</file>

<file path=ppt/slides/_rels/slide58.xml.rels><?xml version="1.0" encoding="UTF-8" standalone="yes"?>
<Relationships xmlns="http://schemas.openxmlformats.org/package/2006/relationships"><Relationship Id="rId8" Type="http://schemas.openxmlformats.org/officeDocument/2006/relationships/image" Target="../media/image830.png"/><Relationship Id="rId13" Type="http://schemas.openxmlformats.org/officeDocument/2006/relationships/slide" Target="slide2.xml"/><Relationship Id="rId3" Type="http://schemas.openxmlformats.org/officeDocument/2006/relationships/image" Target="../media/image82.png"/><Relationship Id="rId7" Type="http://schemas.openxmlformats.org/officeDocument/2006/relationships/slide" Target="slide60.xml"/><Relationship Id="rId12" Type="http://schemas.openxmlformats.org/officeDocument/2006/relationships/image" Target="../media/image1.png"/><Relationship Id="rId2" Type="http://schemas.openxmlformats.org/officeDocument/2006/relationships/notesSlide" Target="../notesSlides/notesSlide14.xml"/><Relationship Id="rId16" Type="http://schemas.openxmlformats.org/officeDocument/2006/relationships/hyperlink" Target="https://portail.cnsa.fr/" TargetMode="External"/><Relationship Id="rId1" Type="http://schemas.openxmlformats.org/officeDocument/2006/relationships/slideLayout" Target="../slideLayouts/slideLayout1.xml"/><Relationship Id="rId6" Type="http://schemas.openxmlformats.org/officeDocument/2006/relationships/image" Target="../media/image83.png"/><Relationship Id="rId11" Type="http://schemas.openxmlformats.org/officeDocument/2006/relationships/image" Target="../media/image840.png"/><Relationship Id="rId5" Type="http://schemas.openxmlformats.org/officeDocument/2006/relationships/image" Target="../media/image820.png"/><Relationship Id="rId15" Type="http://schemas.openxmlformats.org/officeDocument/2006/relationships/slide" Target="slide62.xml"/><Relationship Id="rId10" Type="http://schemas.openxmlformats.org/officeDocument/2006/relationships/slide" Target="slide59.xml"/><Relationship Id="rId4" Type="http://schemas.openxmlformats.org/officeDocument/2006/relationships/slide" Target="slide61.xml"/><Relationship Id="rId9" Type="http://schemas.openxmlformats.org/officeDocument/2006/relationships/image" Target="../media/image84.png"/><Relationship Id="rId14" Type="http://schemas.openxmlformats.org/officeDocument/2006/relationships/image" Target="../media/image3.svg"/></Relationships>
</file>

<file path=ppt/slides/_rels/slide59.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hyperlink" Target="https://portail.cnsa.fr/"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slide" Target="slide5.xml"/><Relationship Id="rId4" Type="http://schemas.openxmlformats.org/officeDocument/2006/relationships/image" Target="../media/image3.svg"/></Relationships>
</file>

<file path=ppt/slides/_rels/slide6.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slide" Target="slide5.xml"/><Relationship Id="rId7" Type="http://schemas.openxmlformats.org/officeDocument/2006/relationships/slide" Target="slide3.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hyperlink" Target="https://portail.cnsa.fr/login?relaystate=https:%2F%2Fportail.cnsa.fr%2F&amp;idsuivi=Id-e8b0c5674f45f234806abe5a" TargetMode="Externa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3.svg"/></Relationships>
</file>

<file path=ppt/slides/_rels/slide6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3.svg"/></Relationships>
</file>

<file path=ppt/slides/_rels/slide62.xml.rels><?xml version="1.0" encoding="UTF-8" standalone="yes"?>
<Relationships xmlns="http://schemas.openxmlformats.org/package/2006/relationships"><Relationship Id="rId8" Type="http://schemas.openxmlformats.org/officeDocument/2006/relationships/image" Target="../media/image880.png"/><Relationship Id="rId13" Type="http://schemas.openxmlformats.org/officeDocument/2006/relationships/slide" Target="slide66.xml"/><Relationship Id="rId18" Type="http://schemas.openxmlformats.org/officeDocument/2006/relationships/slide" Target="slide70.xml"/><Relationship Id="rId26" Type="http://schemas.openxmlformats.org/officeDocument/2006/relationships/image" Target="../media/image93.png"/><Relationship Id="rId3" Type="http://schemas.openxmlformats.org/officeDocument/2006/relationships/image" Target="../media/image87.png"/><Relationship Id="rId21" Type="http://schemas.openxmlformats.org/officeDocument/2006/relationships/slide" Target="slide69.xml"/><Relationship Id="rId7" Type="http://schemas.openxmlformats.org/officeDocument/2006/relationships/slide" Target="slide68.xml"/><Relationship Id="rId12" Type="http://schemas.openxmlformats.org/officeDocument/2006/relationships/image" Target="../media/image90.png"/><Relationship Id="rId17" Type="http://schemas.openxmlformats.org/officeDocument/2006/relationships/image" Target="../media/image3.svg"/><Relationship Id="rId25" Type="http://schemas.openxmlformats.org/officeDocument/2006/relationships/image" Target="../media/image920.png"/><Relationship Id="rId2" Type="http://schemas.openxmlformats.org/officeDocument/2006/relationships/notesSlide" Target="../notesSlides/notesSlide15.xml"/><Relationship Id="rId16" Type="http://schemas.openxmlformats.org/officeDocument/2006/relationships/slide" Target="slide2.xml"/><Relationship Id="rId20" Type="http://schemas.openxmlformats.org/officeDocument/2006/relationships/image" Target="../media/image91.png"/><Relationship Id="rId1" Type="http://schemas.openxmlformats.org/officeDocument/2006/relationships/slideLayout" Target="../slideLayouts/slideLayout1.xml"/><Relationship Id="rId6" Type="http://schemas.openxmlformats.org/officeDocument/2006/relationships/image" Target="../media/image88.png"/><Relationship Id="rId11" Type="http://schemas.openxmlformats.org/officeDocument/2006/relationships/image" Target="../media/image890.png"/><Relationship Id="rId24" Type="http://schemas.openxmlformats.org/officeDocument/2006/relationships/slide" Target="slide64.xml"/><Relationship Id="rId5" Type="http://schemas.openxmlformats.org/officeDocument/2006/relationships/image" Target="../media/image870.png"/><Relationship Id="rId15" Type="http://schemas.openxmlformats.org/officeDocument/2006/relationships/image" Target="../media/image1.png"/><Relationship Id="rId23" Type="http://schemas.openxmlformats.org/officeDocument/2006/relationships/image" Target="../media/image92.png"/><Relationship Id="rId28" Type="http://schemas.openxmlformats.org/officeDocument/2006/relationships/image" Target="../media/image930.png"/><Relationship Id="rId10" Type="http://schemas.openxmlformats.org/officeDocument/2006/relationships/slide" Target="slide67.xml"/><Relationship Id="rId19" Type="http://schemas.openxmlformats.org/officeDocument/2006/relationships/slide" Target="slide61.xml"/><Relationship Id="rId4" Type="http://schemas.openxmlformats.org/officeDocument/2006/relationships/slide" Target="slide63.xml"/><Relationship Id="rId9" Type="http://schemas.openxmlformats.org/officeDocument/2006/relationships/image" Target="../media/image89.png"/><Relationship Id="rId14" Type="http://schemas.openxmlformats.org/officeDocument/2006/relationships/image" Target="../media/image900.png"/><Relationship Id="rId22" Type="http://schemas.openxmlformats.org/officeDocument/2006/relationships/image" Target="../media/image911.png"/><Relationship Id="rId27" Type="http://schemas.openxmlformats.org/officeDocument/2006/relationships/slide" Target="slide65.xml"/></Relationships>
</file>

<file path=ppt/slides/_rels/slide6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85.png"/><Relationship Id="rId4" Type="http://schemas.openxmlformats.org/officeDocument/2006/relationships/image" Target="../media/image3.svg"/></Relationships>
</file>

<file path=ppt/slides/_rels/slide6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85.png"/><Relationship Id="rId4" Type="http://schemas.openxmlformats.org/officeDocument/2006/relationships/image" Target="../media/image3.svg"/></Relationships>
</file>

<file path=ppt/slides/_rels/slide6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94.png"/><Relationship Id="rId4" Type="http://schemas.openxmlformats.org/officeDocument/2006/relationships/image" Target="../media/image3.svg"/></Relationships>
</file>

<file path=ppt/slides/_rels/slide6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85.png"/><Relationship Id="rId4" Type="http://schemas.openxmlformats.org/officeDocument/2006/relationships/image" Target="../media/image3.svg"/></Relationships>
</file>

<file path=ppt/slides/_rels/slide6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95.png"/><Relationship Id="rId4" Type="http://schemas.openxmlformats.org/officeDocument/2006/relationships/image" Target="../media/image3.svg"/></Relationships>
</file>

<file path=ppt/slides/_rels/slide6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96.png"/><Relationship Id="rId4" Type="http://schemas.openxmlformats.org/officeDocument/2006/relationships/image" Target="../media/image3.svg"/></Relationships>
</file>

<file path=ppt/slides/_rels/slide6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94.png"/><Relationship Id="rId4" Type="http://schemas.openxmlformats.org/officeDocument/2006/relationships/image" Target="../media/image3.svg"/></Relationships>
</file>

<file path=ppt/slides/_rels/slide7.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svg"/><Relationship Id="rId5" Type="http://schemas.openxmlformats.org/officeDocument/2006/relationships/slide" Target="slide2.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8" Type="http://schemas.openxmlformats.org/officeDocument/2006/relationships/image" Target="../media/image980.png"/><Relationship Id="rId13" Type="http://schemas.openxmlformats.org/officeDocument/2006/relationships/slide" Target="slide61.xml"/><Relationship Id="rId3" Type="http://schemas.openxmlformats.org/officeDocument/2006/relationships/image" Target="../media/image97.png"/><Relationship Id="rId7" Type="http://schemas.openxmlformats.org/officeDocument/2006/relationships/slide" Target="slide71.xml"/><Relationship Id="rId12" Type="http://schemas.openxmlformats.org/officeDocument/2006/relationships/slide" Target="slide73.xm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98.png"/><Relationship Id="rId11" Type="http://schemas.openxmlformats.org/officeDocument/2006/relationships/image" Target="../media/image3.svg"/><Relationship Id="rId5" Type="http://schemas.openxmlformats.org/officeDocument/2006/relationships/image" Target="../media/image970.png"/><Relationship Id="rId10" Type="http://schemas.openxmlformats.org/officeDocument/2006/relationships/slide" Target="slide2.xml"/><Relationship Id="rId4" Type="http://schemas.openxmlformats.org/officeDocument/2006/relationships/slide" Target="slide72.xml"/><Relationship Id="rId9" Type="http://schemas.openxmlformats.org/officeDocument/2006/relationships/image" Target="../media/image1.png"/></Relationships>
</file>

<file path=ppt/slides/_rels/slide7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94.png"/><Relationship Id="rId4" Type="http://schemas.openxmlformats.org/officeDocument/2006/relationships/image" Target="../media/image3.svg"/></Relationships>
</file>

<file path=ppt/slides/_rels/slide7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99.png"/><Relationship Id="rId4" Type="http://schemas.openxmlformats.org/officeDocument/2006/relationships/image" Target="../media/image3.svg"/></Relationships>
</file>

<file path=ppt/slides/_rels/slide7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slide" Target="slide2.xml"/></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slide" Target="slide2.xml"/></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slide" Target="slide2.xml"/></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1.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00.png"/><Relationship Id="rId5" Type="http://schemas.openxmlformats.org/officeDocument/2006/relationships/image" Target="../media/image3.svg"/><Relationship Id="rId4" Type="http://schemas.openxmlformats.org/officeDocument/2006/relationships/slide" Target="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3.svg"/><Relationship Id="rId5" Type="http://schemas.openxmlformats.org/officeDocument/2006/relationships/slide" Target="slide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slide" Target="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86A06-B74A-EED3-6CD1-5BC33DFAB535}"/>
            </a:ext>
          </a:extLst>
        </p:cNvPr>
        <p:cNvGrpSpPr/>
        <p:nvPr/>
      </p:nvGrpSpPr>
      <p:grpSpPr>
        <a:xfrm>
          <a:off x="0" y="0"/>
          <a:ext cx="0" cy="0"/>
          <a:chOff x="0" y="0"/>
          <a:chExt cx="0" cy="0"/>
        </a:xfrm>
      </p:grpSpPr>
      <p:pic>
        <p:nvPicPr>
          <p:cNvPr id="3074" name="Picture 2">
            <a:extLst>
              <a:ext uri="{FF2B5EF4-FFF2-40B4-BE49-F238E27FC236}">
                <a16:creationId xmlns:a16="http://schemas.microsoft.com/office/drawing/2014/main" id="{58922FE9-1239-B22F-7101-81FDA7E61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9902" y="1625499"/>
            <a:ext cx="5594866" cy="1562101"/>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a:extLst>
              <a:ext uri="{FF2B5EF4-FFF2-40B4-BE49-F238E27FC236}">
                <a16:creationId xmlns:a16="http://schemas.microsoft.com/office/drawing/2014/main" id="{BE1CD456-9C89-87E0-B6A2-52647EE1AB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5948" y="597019"/>
            <a:ext cx="1571625" cy="1562101"/>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50DBCB61-DDBF-973A-3700-F8F29F98C179}"/>
              </a:ext>
            </a:extLst>
          </p:cNvPr>
          <p:cNvSpPr txBox="1"/>
          <p:nvPr/>
        </p:nvSpPr>
        <p:spPr>
          <a:xfrm>
            <a:off x="2641604" y="5151415"/>
            <a:ext cx="6099242" cy="1446550"/>
          </a:xfrm>
          <a:prstGeom prst="rect">
            <a:avLst/>
          </a:prstGeom>
          <a:noFill/>
        </p:spPr>
        <p:txBody>
          <a:bodyPr wrap="square" lIns="91440" tIns="45720" rIns="91440" bIns="45720" anchor="t">
            <a:spAutoFit/>
          </a:bodyPr>
          <a:lstStyle/>
          <a:p>
            <a:r>
              <a:rPr lang="fr-FR" sz="4400" b="1">
                <a:solidFill>
                  <a:srgbClr val="000000"/>
                </a:solidFill>
              </a:rPr>
              <a:t>Guide utilisateur du référent RAMA en ARS</a:t>
            </a:r>
            <a:endParaRPr lang="en-US" sz="4400" b="1"/>
          </a:p>
        </p:txBody>
      </p:sp>
      <p:sp>
        <p:nvSpPr>
          <p:cNvPr id="8" name="ZoneTexte 7">
            <a:extLst>
              <a:ext uri="{FF2B5EF4-FFF2-40B4-BE49-F238E27FC236}">
                <a16:creationId xmlns:a16="http://schemas.microsoft.com/office/drawing/2014/main" id="{35215236-42A1-75A1-44AD-0B3468CC6CE8}"/>
              </a:ext>
            </a:extLst>
          </p:cNvPr>
          <p:cNvSpPr txBox="1"/>
          <p:nvPr/>
        </p:nvSpPr>
        <p:spPr>
          <a:xfrm>
            <a:off x="4216876" y="7294990"/>
            <a:ext cx="6099242" cy="707886"/>
          </a:xfrm>
          <a:prstGeom prst="rect">
            <a:avLst/>
          </a:prstGeom>
          <a:noFill/>
        </p:spPr>
        <p:txBody>
          <a:bodyPr wrap="square">
            <a:spAutoFit/>
          </a:bodyPr>
          <a:lstStyle/>
          <a:p>
            <a:r>
              <a:rPr lang="fr-FR" sz="4000" b="1">
                <a:solidFill>
                  <a:srgbClr val="000000"/>
                </a:solidFill>
                <a:latin typeface="Aptos" panose="020B0004020202020204" pitchFamily="34" charset="0"/>
              </a:rPr>
              <a:t>SIDOBA – Module RAMA </a:t>
            </a:r>
            <a:endParaRPr lang="en-US" sz="4000" b="1"/>
          </a:p>
        </p:txBody>
      </p:sp>
      <p:sp>
        <p:nvSpPr>
          <p:cNvPr id="10" name="ZoneTexte 9">
            <a:extLst>
              <a:ext uri="{FF2B5EF4-FFF2-40B4-BE49-F238E27FC236}">
                <a16:creationId xmlns:a16="http://schemas.microsoft.com/office/drawing/2014/main" id="{D8DBFC5A-F353-38E7-0245-A61F00A5E91A}"/>
              </a:ext>
            </a:extLst>
          </p:cNvPr>
          <p:cNvSpPr txBox="1"/>
          <p:nvPr/>
        </p:nvSpPr>
        <p:spPr>
          <a:xfrm>
            <a:off x="1225687" y="10136860"/>
            <a:ext cx="9883301" cy="400110"/>
          </a:xfrm>
          <a:prstGeom prst="rect">
            <a:avLst/>
          </a:prstGeom>
          <a:noFill/>
        </p:spPr>
        <p:txBody>
          <a:bodyPr wrap="square" lIns="91440" tIns="45720" rIns="91440" bIns="45720" anchor="t">
            <a:spAutoFit/>
          </a:bodyPr>
          <a:lstStyle/>
          <a:p>
            <a:pPr algn="ctr"/>
            <a:r>
              <a:rPr lang="fr-FR" sz="2000">
                <a:solidFill>
                  <a:srgbClr val="000000"/>
                </a:solidFill>
                <a:latin typeface="Aptos"/>
              </a:rPr>
              <a:t>Ce guide interactif est à destination des </a:t>
            </a:r>
            <a:r>
              <a:rPr lang="fr-FR" sz="2000" b="1">
                <a:solidFill>
                  <a:srgbClr val="000000"/>
                </a:solidFill>
                <a:latin typeface="Aptos"/>
              </a:rPr>
              <a:t>ARS. </a:t>
            </a:r>
            <a:endParaRPr lang="fr-FR" sz="2000"/>
          </a:p>
        </p:txBody>
      </p:sp>
      <p:sp>
        <p:nvSpPr>
          <p:cNvPr id="12" name="ZoneTexte 11">
            <a:extLst>
              <a:ext uri="{FF2B5EF4-FFF2-40B4-BE49-F238E27FC236}">
                <a16:creationId xmlns:a16="http://schemas.microsoft.com/office/drawing/2014/main" id="{CD097E1B-2FD8-C993-004D-7429007DF726}"/>
              </a:ext>
            </a:extLst>
          </p:cNvPr>
          <p:cNvSpPr txBox="1"/>
          <p:nvPr/>
        </p:nvSpPr>
        <p:spPr>
          <a:xfrm>
            <a:off x="1772866" y="13173550"/>
            <a:ext cx="8646269" cy="369332"/>
          </a:xfrm>
          <a:prstGeom prst="rect">
            <a:avLst/>
          </a:prstGeom>
          <a:noFill/>
        </p:spPr>
        <p:txBody>
          <a:bodyPr wrap="square" lIns="91440" tIns="45720" rIns="91440" bIns="45720" anchor="t">
            <a:spAutoFit/>
          </a:bodyPr>
          <a:lstStyle/>
          <a:p>
            <a:pPr algn="ctr"/>
            <a:r>
              <a:rPr lang="fr-FR" i="1">
                <a:solidFill>
                  <a:srgbClr val="000000"/>
                </a:solidFill>
                <a:latin typeface="Aptos"/>
              </a:rPr>
              <a:t>version 1 du 25/03/2026</a:t>
            </a:r>
            <a:endParaRPr lang="fr-FR">
              <a:latin typeface="Aptos"/>
            </a:endParaRPr>
          </a:p>
        </p:txBody>
      </p:sp>
    </p:spTree>
    <p:extLst>
      <p:ext uri="{BB962C8B-B14F-4D97-AF65-F5344CB8AC3E}">
        <p14:creationId xmlns:p14="http://schemas.microsoft.com/office/powerpoint/2010/main" val="28315669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66633-0A4B-7873-84D9-89EF82DD8C06}"/>
            </a:ext>
          </a:extLst>
        </p:cNvPr>
        <p:cNvGrpSpPr/>
        <p:nvPr/>
      </p:nvGrpSpPr>
      <p:grpSpPr>
        <a:xfrm>
          <a:off x="0" y="0"/>
          <a:ext cx="0" cy="0"/>
          <a:chOff x="0" y="0"/>
          <a:chExt cx="0" cy="0"/>
        </a:xfrm>
      </p:grpSpPr>
      <p:pic>
        <p:nvPicPr>
          <p:cNvPr id="7" name="Picture 2">
            <a:extLst>
              <a:ext uri="{FF2B5EF4-FFF2-40B4-BE49-F238E27FC236}">
                <a16:creationId xmlns:a16="http://schemas.microsoft.com/office/drawing/2014/main" id="{57C2ADCA-AAE3-44ED-321D-C7C0697A73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0024" y="224436"/>
            <a:ext cx="2211951" cy="617582"/>
          </a:xfrm>
          <a:prstGeom prst="rect">
            <a:avLst/>
          </a:prstGeom>
          <a:noFill/>
          <a:extLst>
            <a:ext uri="{909E8E84-426E-40DD-AFC4-6F175D3DCCD1}">
              <a14:hiddenFill xmlns:a14="http://schemas.microsoft.com/office/drawing/2010/main">
                <a:solidFill>
                  <a:srgbClr val="FFFFFF"/>
                </a:solidFill>
              </a14:hiddenFill>
            </a:ext>
          </a:extLst>
        </p:spPr>
      </p:pic>
      <p:sp>
        <p:nvSpPr>
          <p:cNvPr id="10" name="Ellipse 9">
            <a:extLst>
              <a:ext uri="{FF2B5EF4-FFF2-40B4-BE49-F238E27FC236}">
                <a16:creationId xmlns:a16="http://schemas.microsoft.com/office/drawing/2014/main" id="{2C41DC37-B761-780E-056E-DFCA004ED53B}"/>
              </a:ext>
            </a:extLst>
          </p:cNvPr>
          <p:cNvSpPr/>
          <p:nvPr/>
        </p:nvSpPr>
        <p:spPr>
          <a:xfrm>
            <a:off x="8067384" y="5259227"/>
            <a:ext cx="2962850" cy="1458469"/>
          </a:xfrm>
          <a:prstGeom prst="ellipse">
            <a:avLst/>
          </a:prstGeom>
          <a:solidFill>
            <a:schemeClr val="accent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00" b="1">
                <a:solidFill>
                  <a:schemeClr val="bg1"/>
                </a:solidFill>
                <a:latin typeface="Aptos" panose="020B0004020202020204" pitchFamily="34" charset="0"/>
              </a:rPr>
              <a:t>5. Une fois ma demande traitée, je reçois un mail de confirmation contenant mon identifiant </a:t>
            </a:r>
          </a:p>
        </p:txBody>
      </p:sp>
      <p:pic>
        <p:nvPicPr>
          <p:cNvPr id="5" name="Image 4">
            <a:extLst>
              <a:ext uri="{FF2B5EF4-FFF2-40B4-BE49-F238E27FC236}">
                <a16:creationId xmlns:a16="http://schemas.microsoft.com/office/drawing/2014/main" id="{1CA26C8F-6E4E-2E39-62C1-033662C5DAB1}"/>
              </a:ext>
            </a:extLst>
          </p:cNvPr>
          <p:cNvPicPr>
            <a:picLocks noChangeAspect="1"/>
          </p:cNvPicPr>
          <p:nvPr/>
        </p:nvPicPr>
        <p:blipFill>
          <a:blip r:embed="rId3"/>
          <a:srcRect b="58572"/>
          <a:stretch/>
        </p:blipFill>
        <p:spPr>
          <a:xfrm>
            <a:off x="1650892" y="6902367"/>
            <a:ext cx="8890214" cy="2659745"/>
          </a:xfrm>
          <a:prstGeom prst="rect">
            <a:avLst/>
          </a:prstGeom>
        </p:spPr>
      </p:pic>
      <p:cxnSp>
        <p:nvCxnSpPr>
          <p:cNvPr id="11" name="Connecteur droit avec flèche 10">
            <a:extLst>
              <a:ext uri="{FF2B5EF4-FFF2-40B4-BE49-F238E27FC236}">
                <a16:creationId xmlns:a16="http://schemas.microsoft.com/office/drawing/2014/main" id="{9A384416-B3E6-0251-C267-BBE5CEF41889}"/>
              </a:ext>
            </a:extLst>
          </p:cNvPr>
          <p:cNvCxnSpPr>
            <a:cxnSpLocks/>
            <a:stCxn id="10" idx="3"/>
          </p:cNvCxnSpPr>
          <p:nvPr/>
        </p:nvCxnSpPr>
        <p:spPr>
          <a:xfrm flipH="1">
            <a:off x="4689168" y="6504108"/>
            <a:ext cx="3812117" cy="2368317"/>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6" name="Rectangle 5">
            <a:extLst>
              <a:ext uri="{FF2B5EF4-FFF2-40B4-BE49-F238E27FC236}">
                <a16:creationId xmlns:a16="http://schemas.microsoft.com/office/drawing/2014/main" id="{C57A4840-3E1E-2D21-9767-30715FC67782}"/>
              </a:ext>
            </a:extLst>
          </p:cNvPr>
          <p:cNvSpPr/>
          <p:nvPr/>
        </p:nvSpPr>
        <p:spPr>
          <a:xfrm>
            <a:off x="1650892" y="8872423"/>
            <a:ext cx="3517874" cy="20628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5588CD6-1CF1-1849-DFC1-671348C579A1}"/>
              </a:ext>
            </a:extLst>
          </p:cNvPr>
          <p:cNvSpPr/>
          <p:nvPr/>
        </p:nvSpPr>
        <p:spPr>
          <a:xfrm>
            <a:off x="1244602" y="7041026"/>
            <a:ext cx="1701801" cy="38250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700" b="1">
                <a:solidFill>
                  <a:schemeClr val="tx1"/>
                </a:solidFill>
              </a:rPr>
              <a:t>[INTEGRATION]</a:t>
            </a:r>
          </a:p>
        </p:txBody>
      </p:sp>
      <p:sp>
        <p:nvSpPr>
          <p:cNvPr id="4" name="Rectangle 3">
            <a:extLst>
              <a:ext uri="{FF2B5EF4-FFF2-40B4-BE49-F238E27FC236}">
                <a16:creationId xmlns:a16="http://schemas.microsoft.com/office/drawing/2014/main" id="{D7881C70-A1E6-0151-5A0E-395D956FEF01}"/>
              </a:ext>
            </a:extLst>
          </p:cNvPr>
          <p:cNvSpPr/>
          <p:nvPr/>
        </p:nvSpPr>
        <p:spPr>
          <a:xfrm>
            <a:off x="4119435" y="8872423"/>
            <a:ext cx="909091" cy="20628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a:solidFill>
                  <a:schemeClr val="tx1"/>
                </a:solidFill>
              </a:rPr>
              <a:t>tdupond</a:t>
            </a:r>
          </a:p>
        </p:txBody>
      </p:sp>
      <p:sp>
        <p:nvSpPr>
          <p:cNvPr id="18" name="Rectangle 17">
            <a:extLst>
              <a:ext uri="{FF2B5EF4-FFF2-40B4-BE49-F238E27FC236}">
                <a16:creationId xmlns:a16="http://schemas.microsoft.com/office/drawing/2014/main" id="{0218A036-BD76-77B6-49B3-17416921DA89}"/>
              </a:ext>
            </a:extLst>
          </p:cNvPr>
          <p:cNvSpPr/>
          <p:nvPr/>
        </p:nvSpPr>
        <p:spPr>
          <a:xfrm>
            <a:off x="7672107" y="9245281"/>
            <a:ext cx="1962962" cy="19829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a:solidFill>
                  <a:schemeClr val="tx1"/>
                </a:solidFill>
              </a:rPr>
              <a:t>tdupond@externe-cnsa.fr</a:t>
            </a:r>
          </a:p>
        </p:txBody>
      </p:sp>
      <p:sp>
        <p:nvSpPr>
          <p:cNvPr id="8" name="Rectangle 7">
            <a:extLst>
              <a:ext uri="{FF2B5EF4-FFF2-40B4-BE49-F238E27FC236}">
                <a16:creationId xmlns:a16="http://schemas.microsoft.com/office/drawing/2014/main" id="{68E7B7E2-A186-5AD1-A01D-801FF9D17981}"/>
              </a:ext>
            </a:extLst>
          </p:cNvPr>
          <p:cNvSpPr/>
          <p:nvPr/>
        </p:nvSpPr>
        <p:spPr>
          <a:xfrm>
            <a:off x="2410762" y="7821786"/>
            <a:ext cx="1189086" cy="223179"/>
          </a:xfrm>
          <a:prstGeom prst="rect">
            <a:avLst/>
          </a:prstGeom>
          <a:solidFill>
            <a:srgbClr val="FFF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100">
                <a:solidFill>
                  <a:schemeClr val="tx1"/>
                </a:solidFill>
              </a:rPr>
              <a:t>Thomas Dupond</a:t>
            </a:r>
          </a:p>
        </p:txBody>
      </p:sp>
      <p:sp>
        <p:nvSpPr>
          <p:cNvPr id="2" name="Espace réservé du numéro de diapositive 3">
            <a:extLst>
              <a:ext uri="{FF2B5EF4-FFF2-40B4-BE49-F238E27FC236}">
                <a16:creationId xmlns:a16="http://schemas.microsoft.com/office/drawing/2014/main" id="{8BBCD0D3-F132-E26B-D73C-638B9A50D78B}"/>
              </a:ext>
            </a:extLst>
          </p:cNvPr>
          <p:cNvSpPr>
            <a:spLocks noGrp="1"/>
          </p:cNvSpPr>
          <p:nvPr>
            <p:ph type="sldNum" sz="quarter" idx="12"/>
          </p:nvPr>
        </p:nvSpPr>
        <p:spPr>
          <a:xfrm>
            <a:off x="8610600" y="15066909"/>
            <a:ext cx="2743200" cy="865481"/>
          </a:xfrm>
        </p:spPr>
        <p:txBody>
          <a:bodyPr/>
          <a:lstStyle/>
          <a:p>
            <a:fld id="{DA71D0DA-2192-41E7-AF8C-615B831F1F54}" type="slidenum">
              <a:rPr lang="en-US" smtClean="0"/>
              <a:t>10</a:t>
            </a:fld>
            <a:endParaRPr lang="en-US"/>
          </a:p>
        </p:txBody>
      </p:sp>
      <p:grpSp>
        <p:nvGrpSpPr>
          <p:cNvPr id="9" name="Groupe 8">
            <a:extLst>
              <a:ext uri="{FF2B5EF4-FFF2-40B4-BE49-F238E27FC236}">
                <a16:creationId xmlns:a16="http://schemas.microsoft.com/office/drawing/2014/main" id="{EC87F7ED-6BB2-0D05-D29E-2E199308A20E}"/>
              </a:ext>
            </a:extLst>
          </p:cNvPr>
          <p:cNvGrpSpPr/>
          <p:nvPr/>
        </p:nvGrpSpPr>
        <p:grpSpPr>
          <a:xfrm>
            <a:off x="11449288" y="317210"/>
            <a:ext cx="421861" cy="419762"/>
            <a:chOff x="11231752" y="95107"/>
            <a:chExt cx="825500" cy="812800"/>
          </a:xfrm>
        </p:grpSpPr>
        <p:sp>
          <p:nvSpPr>
            <p:cNvPr id="12" name="Ellipse 11">
              <a:extLst>
                <a:ext uri="{FF2B5EF4-FFF2-40B4-BE49-F238E27FC236}">
                  <a16:creationId xmlns:a16="http://schemas.microsoft.com/office/drawing/2014/main" id="{9CC8A1E5-3B96-3EB1-D343-FCB20451F9BB}"/>
                </a:ext>
              </a:extLst>
            </p:cNvPr>
            <p:cNvSpPr/>
            <p:nvPr/>
          </p:nvSpPr>
          <p:spPr>
            <a:xfrm>
              <a:off x="11231752" y="95107"/>
              <a:ext cx="825500" cy="812800"/>
            </a:xfrm>
            <a:prstGeom prst="ellipse">
              <a:avLst/>
            </a:prstGeom>
            <a:ln>
              <a:solidFill>
                <a:srgbClr val="4A12B9"/>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fr-FR"/>
            </a:p>
          </p:txBody>
        </p:sp>
        <p:pic>
          <p:nvPicPr>
            <p:cNvPr id="16" name="Graphique 3" descr="Logement avec un remplissage uni">
              <a:hlinkClick r:id="rId4" action="ppaction://hlinksldjump"/>
              <a:extLst>
                <a:ext uri="{FF2B5EF4-FFF2-40B4-BE49-F238E27FC236}">
                  <a16:creationId xmlns:a16="http://schemas.microsoft.com/office/drawing/2014/main" id="{E8549314-9AB6-5E7D-CF3B-179E852AE93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362318" y="219323"/>
              <a:ext cx="564367" cy="564367"/>
            </a:xfrm>
            <a:prstGeom prst="rect">
              <a:avLst/>
            </a:prstGeom>
          </p:spPr>
        </p:pic>
      </p:grpSp>
    </p:spTree>
    <p:extLst>
      <p:ext uri="{BB962C8B-B14F-4D97-AF65-F5344CB8AC3E}">
        <p14:creationId xmlns:p14="http://schemas.microsoft.com/office/powerpoint/2010/main" val="39024513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7ECCD-9FA7-274A-9ABA-15BB011C72AF}"/>
            </a:ext>
          </a:extLst>
        </p:cNvPr>
        <p:cNvGrpSpPr/>
        <p:nvPr/>
      </p:nvGrpSpPr>
      <p:grpSpPr>
        <a:xfrm>
          <a:off x="0" y="0"/>
          <a:ext cx="0" cy="0"/>
          <a:chOff x="0" y="0"/>
          <a:chExt cx="0" cy="0"/>
        </a:xfrm>
      </p:grpSpPr>
      <mc:AlternateContent xmlns:mc="http://schemas.openxmlformats.org/markup-compatibility/2006" xmlns:pslz="http://schemas.microsoft.com/office/powerpoint/2016/slidezoom">
        <mc:Choice Requires="pslz">
          <p:graphicFrame>
            <p:nvGraphicFramePr>
              <p:cNvPr id="7" name="Zoom de diapositive 6">
                <a:extLst>
                  <a:ext uri="{FF2B5EF4-FFF2-40B4-BE49-F238E27FC236}">
                    <a16:creationId xmlns:a16="http://schemas.microsoft.com/office/drawing/2014/main" id="{294B645F-A92F-3EF1-80EF-182040934101}"/>
                  </a:ext>
                </a:extLst>
              </p:cNvPr>
              <p:cNvGraphicFramePr>
                <a:graphicFrameLocks noChangeAspect="1"/>
              </p:cNvGraphicFramePr>
              <p:nvPr>
                <p:extLst>
                  <p:ext uri="{D42A27DB-BD31-4B8C-83A1-F6EECF244321}">
                    <p14:modId xmlns:p14="http://schemas.microsoft.com/office/powerpoint/2010/main" val="2261172730"/>
                  </p:ext>
                </p:extLst>
              </p:nvPr>
            </p:nvGraphicFramePr>
            <p:xfrm>
              <a:off x="8097990" y="2783473"/>
              <a:ext cx="2510960" cy="3973460"/>
            </p:xfrm>
            <a:graphic>
              <a:graphicData uri="http://schemas.microsoft.com/office/powerpoint/2016/slidezoom">
                <pslz:sldZm>
                  <pslz:sldZmObj sldId="268" cId="760987664">
                    <pslz:zmPr id="{3F3896C5-8511-41F1-BC00-C0464B7ECC5B}" returnToParent="0" transitionDur="1000">
                      <p166:blipFill xmlns:p166="http://schemas.microsoft.com/office/powerpoint/2016/6/main">
                        <a:blip r:embed="rId3"/>
                        <a:stretch>
                          <a:fillRect/>
                        </a:stretch>
                      </p166:blipFill>
                      <p166:spPr xmlns:p166="http://schemas.microsoft.com/office/powerpoint/2016/6/main">
                        <a:xfrm>
                          <a:off x="0" y="0"/>
                          <a:ext cx="2510960" cy="3973460"/>
                        </a:xfrm>
                        <a:prstGeom prst="rect">
                          <a:avLst/>
                        </a:prstGeom>
                        <a:ln w="3175">
                          <a:solidFill>
                            <a:prstClr val="ltGray"/>
                          </a:solidFill>
                        </a:ln>
                      </p166:spPr>
                    </pslz:zmPr>
                  </pslz:sldZmObj>
                </pslz:sldZm>
              </a:graphicData>
            </a:graphic>
          </p:graphicFrame>
        </mc:Choice>
        <mc:Fallback xmlns="">
          <p:pic>
            <p:nvPicPr>
              <p:cNvPr id="7" name="Zoom de diapositive 6">
                <a:hlinkClick r:id="rId4" action="ppaction://hlinksldjump"/>
                <a:extLst>
                  <a:ext uri="{FF2B5EF4-FFF2-40B4-BE49-F238E27FC236}">
                    <a16:creationId xmlns:a16="http://schemas.microsoft.com/office/drawing/2014/main" id="{294B645F-A92F-3EF1-80EF-182040934101}"/>
                  </a:ext>
                </a:extLst>
              </p:cNvPr>
              <p:cNvPicPr>
                <a:picLocks noGrp="1" noRot="1" noChangeAspect="1" noMove="1" noResize="1" noEditPoints="1" noAdjustHandles="1" noChangeArrowheads="1" noChangeShapeType="1"/>
              </p:cNvPicPr>
              <p:nvPr/>
            </p:nvPicPr>
            <p:blipFill>
              <a:blip r:embed="rId5"/>
              <a:stretch>
                <a:fillRect/>
              </a:stretch>
            </p:blipFill>
            <p:spPr>
              <a:xfrm>
                <a:off x="8097990" y="2783473"/>
                <a:ext cx="2510960" cy="397346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3" name="Zoom de diapositive 12">
                <a:extLst>
                  <a:ext uri="{FF2B5EF4-FFF2-40B4-BE49-F238E27FC236}">
                    <a16:creationId xmlns:a16="http://schemas.microsoft.com/office/drawing/2014/main" id="{A2AD46D9-C5D1-39C2-B62C-338421BB3477}"/>
                  </a:ext>
                </a:extLst>
              </p:cNvPr>
              <p:cNvGraphicFramePr>
                <a:graphicFrameLocks noChangeAspect="1"/>
              </p:cNvGraphicFramePr>
              <p:nvPr>
                <p:extLst>
                  <p:ext uri="{D42A27DB-BD31-4B8C-83A1-F6EECF244321}">
                    <p14:modId xmlns:p14="http://schemas.microsoft.com/office/powerpoint/2010/main" val="3860124482"/>
                  </p:ext>
                </p:extLst>
              </p:nvPr>
            </p:nvGraphicFramePr>
            <p:xfrm>
              <a:off x="4633108" y="2783473"/>
              <a:ext cx="2510959" cy="3992508"/>
            </p:xfrm>
            <a:graphic>
              <a:graphicData uri="http://schemas.microsoft.com/office/powerpoint/2016/slidezoom">
                <pslz:sldZm>
                  <pslz:sldZmObj sldId="267" cId="3796834713">
                    <pslz:zmPr id="{49AB2356-CE6A-47FE-972B-E8C3CD44407F}" returnToParent="0" transitionDur="1000">
                      <p166:blipFill xmlns:p166="http://schemas.microsoft.com/office/powerpoint/2016/6/main">
                        <a:blip r:embed="rId6"/>
                        <a:stretch>
                          <a:fillRect/>
                        </a:stretch>
                      </p166:blipFill>
                      <p166:spPr xmlns:p166="http://schemas.microsoft.com/office/powerpoint/2016/6/main">
                        <a:xfrm>
                          <a:off x="0" y="0"/>
                          <a:ext cx="2510959" cy="3992508"/>
                        </a:xfrm>
                        <a:prstGeom prst="rect">
                          <a:avLst/>
                        </a:prstGeom>
                        <a:ln w="3175">
                          <a:solidFill>
                            <a:prstClr val="ltGray"/>
                          </a:solidFill>
                        </a:ln>
                      </p166:spPr>
                    </pslz:zmPr>
                  </pslz:sldZmObj>
                </pslz:sldZm>
              </a:graphicData>
            </a:graphic>
          </p:graphicFrame>
        </mc:Choice>
        <mc:Fallback xmlns="">
          <p:pic>
            <p:nvPicPr>
              <p:cNvPr id="13" name="Zoom de diapositive 12">
                <a:hlinkClick r:id="rId7" action="ppaction://hlinksldjump"/>
                <a:extLst>
                  <a:ext uri="{FF2B5EF4-FFF2-40B4-BE49-F238E27FC236}">
                    <a16:creationId xmlns:a16="http://schemas.microsoft.com/office/drawing/2014/main" id="{A2AD46D9-C5D1-39C2-B62C-338421BB3477}"/>
                  </a:ext>
                </a:extLst>
              </p:cNvPr>
              <p:cNvPicPr>
                <a:picLocks noGrp="1" noRot="1" noChangeAspect="1" noMove="1" noResize="1" noEditPoints="1" noAdjustHandles="1" noChangeArrowheads="1" noChangeShapeType="1"/>
              </p:cNvPicPr>
              <p:nvPr/>
            </p:nvPicPr>
            <p:blipFill>
              <a:blip r:embed="rId8"/>
              <a:stretch>
                <a:fillRect/>
              </a:stretch>
            </p:blipFill>
            <p:spPr>
              <a:xfrm>
                <a:off x="4633108" y="2783473"/>
                <a:ext cx="2510959" cy="3992508"/>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6" name="Zoom de diapositive 5">
                <a:extLst>
                  <a:ext uri="{FF2B5EF4-FFF2-40B4-BE49-F238E27FC236}">
                    <a16:creationId xmlns:a16="http://schemas.microsoft.com/office/drawing/2014/main" id="{8F1E9C26-7D75-2839-5F61-9224298DB0C0}"/>
                  </a:ext>
                </a:extLst>
              </p:cNvPr>
              <p:cNvGraphicFramePr>
                <a:graphicFrameLocks noChangeAspect="1"/>
              </p:cNvGraphicFramePr>
              <p:nvPr>
                <p:extLst>
                  <p:ext uri="{D42A27DB-BD31-4B8C-83A1-F6EECF244321}">
                    <p14:modId xmlns:p14="http://schemas.microsoft.com/office/powerpoint/2010/main" val="1331917650"/>
                  </p:ext>
                </p:extLst>
              </p:nvPr>
            </p:nvGraphicFramePr>
            <p:xfrm>
              <a:off x="1146585" y="2790869"/>
              <a:ext cx="2510959" cy="3966065"/>
            </p:xfrm>
            <a:graphic>
              <a:graphicData uri="http://schemas.microsoft.com/office/powerpoint/2016/slidezoom">
                <pslz:sldZm>
                  <pslz:sldZmObj sldId="266" cId="2751032747">
                    <pslz:zmPr id="{E6530716-A258-4C1E-92C2-91671C5385BD}" returnToParent="0" transitionDur="1000">
                      <p166:blipFill xmlns:p166="http://schemas.microsoft.com/office/powerpoint/2016/6/main">
                        <a:blip r:embed="rId9"/>
                        <a:stretch>
                          <a:fillRect/>
                        </a:stretch>
                      </p166:blipFill>
                      <p166:spPr xmlns:p166="http://schemas.microsoft.com/office/powerpoint/2016/6/main">
                        <a:xfrm>
                          <a:off x="0" y="0"/>
                          <a:ext cx="2510959" cy="3966065"/>
                        </a:xfrm>
                        <a:prstGeom prst="rect">
                          <a:avLst/>
                        </a:prstGeom>
                        <a:ln w="3175">
                          <a:solidFill>
                            <a:prstClr val="ltGray"/>
                          </a:solidFill>
                        </a:ln>
                      </p166:spPr>
                    </pslz:zmPr>
                  </pslz:sldZmObj>
                </pslz:sldZm>
              </a:graphicData>
            </a:graphic>
          </p:graphicFrame>
        </mc:Choice>
        <mc:Fallback xmlns="">
          <p:pic>
            <p:nvPicPr>
              <p:cNvPr id="6" name="Zoom de diapositive 5">
                <a:hlinkClick r:id="rId10" action="ppaction://hlinksldjump"/>
                <a:extLst>
                  <a:ext uri="{FF2B5EF4-FFF2-40B4-BE49-F238E27FC236}">
                    <a16:creationId xmlns:a16="http://schemas.microsoft.com/office/drawing/2014/main" id="{8F1E9C26-7D75-2839-5F61-9224298DB0C0}"/>
                  </a:ext>
                </a:extLst>
              </p:cNvPr>
              <p:cNvPicPr>
                <a:picLocks noGrp="1" noRot="1" noChangeAspect="1" noMove="1" noResize="1" noEditPoints="1" noAdjustHandles="1" noChangeArrowheads="1" noChangeShapeType="1"/>
              </p:cNvPicPr>
              <p:nvPr/>
            </p:nvPicPr>
            <p:blipFill>
              <a:blip r:embed="rId11"/>
              <a:stretch>
                <a:fillRect/>
              </a:stretch>
            </p:blipFill>
            <p:spPr>
              <a:xfrm>
                <a:off x="1146585" y="2790869"/>
                <a:ext cx="2510959" cy="3966065"/>
              </a:xfrm>
              <a:prstGeom prst="rect">
                <a:avLst/>
              </a:prstGeom>
              <a:ln w="3175">
                <a:solidFill>
                  <a:prstClr val="ltGray"/>
                </a:solidFill>
              </a:ln>
            </p:spPr>
          </p:pic>
        </mc:Fallback>
      </mc:AlternateContent>
      <p:pic>
        <p:nvPicPr>
          <p:cNvPr id="8" name="Picture 2">
            <a:extLst>
              <a:ext uri="{FF2B5EF4-FFF2-40B4-BE49-F238E27FC236}">
                <a16:creationId xmlns:a16="http://schemas.microsoft.com/office/drawing/2014/main" id="{7BC9B55D-E8B2-2B26-BECD-57673C1F96C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90024" y="224436"/>
            <a:ext cx="2211951" cy="617582"/>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EB4C2B65-C4CC-038E-1F8D-924F53A179F4}"/>
              </a:ext>
            </a:extLst>
          </p:cNvPr>
          <p:cNvSpPr txBox="1"/>
          <p:nvPr/>
        </p:nvSpPr>
        <p:spPr>
          <a:xfrm>
            <a:off x="895150" y="2216504"/>
            <a:ext cx="10501163" cy="646331"/>
          </a:xfrm>
          <a:prstGeom prst="rect">
            <a:avLst/>
          </a:prstGeom>
          <a:noFill/>
        </p:spPr>
        <p:txBody>
          <a:bodyPr wrap="square" rtlCol="0">
            <a:spAutoFit/>
          </a:bodyPr>
          <a:lstStyle/>
          <a:p>
            <a:pPr fontAlgn="base"/>
            <a:endParaRPr lang="fr-FR">
              <a:solidFill>
                <a:srgbClr val="000000"/>
              </a:solidFill>
              <a:latin typeface="Segoe UI" panose="020B0502040204020203" pitchFamily="34" charset="0"/>
            </a:endParaRPr>
          </a:p>
          <a:p>
            <a:pPr algn="just"/>
            <a:endParaRPr lang="en-US"/>
          </a:p>
        </p:txBody>
      </p:sp>
      <p:sp>
        <p:nvSpPr>
          <p:cNvPr id="20" name="Rectangle 19">
            <a:hlinkClick r:id="" action="ppaction://noaction"/>
            <a:extLst>
              <a:ext uri="{FF2B5EF4-FFF2-40B4-BE49-F238E27FC236}">
                <a16:creationId xmlns:a16="http://schemas.microsoft.com/office/drawing/2014/main" id="{9FE170E2-E0C2-8D33-77FA-569B62ABF29E}"/>
              </a:ext>
            </a:extLst>
          </p:cNvPr>
          <p:cNvSpPr/>
          <p:nvPr/>
        </p:nvSpPr>
        <p:spPr>
          <a:xfrm>
            <a:off x="1166301" y="5774188"/>
            <a:ext cx="2510959" cy="982748"/>
          </a:xfrm>
          <a:prstGeom prst="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b="1">
                <a:solidFill>
                  <a:schemeClr val="tx1"/>
                </a:solidFill>
              </a:rPr>
              <a:t>Accès au portail CNSA : </a:t>
            </a:r>
            <a:r>
              <a:rPr lang="fr-FR" sz="1300" u="sng">
                <a:solidFill>
                  <a:schemeClr val="tx1"/>
                </a:solidFill>
                <a:hlinkClick r:id="rId13">
                  <a:extLst>
                    <a:ext uri="{A12FA001-AC4F-418D-AE19-62706E023703}">
                      <ahyp:hlinkClr xmlns:ahyp="http://schemas.microsoft.com/office/drawing/2018/hyperlinkcolor" val="tx"/>
                    </a:ext>
                  </a:extLst>
                </a:hlinkClick>
              </a:rPr>
              <a:t>https://portail.cnsa.fr</a:t>
            </a:r>
            <a:endParaRPr lang="fr-FR" sz="1300" b="1">
              <a:solidFill>
                <a:schemeClr val="tx1"/>
              </a:solidFill>
            </a:endParaRPr>
          </a:p>
          <a:p>
            <a:pPr algn="ctr"/>
            <a:r>
              <a:rPr lang="fr-FR" sz="1300">
                <a:solidFill>
                  <a:srgbClr val="7030A0"/>
                </a:solidFill>
              </a:rPr>
              <a:t>Page 12</a:t>
            </a:r>
          </a:p>
        </p:txBody>
      </p:sp>
      <p:sp>
        <p:nvSpPr>
          <p:cNvPr id="21" name="Rectangle 20">
            <a:hlinkClick r:id="" action="ppaction://noaction"/>
            <a:extLst>
              <a:ext uri="{FF2B5EF4-FFF2-40B4-BE49-F238E27FC236}">
                <a16:creationId xmlns:a16="http://schemas.microsoft.com/office/drawing/2014/main" id="{E734BC2C-DE82-DF3A-62B4-105AA11A7C87}"/>
              </a:ext>
            </a:extLst>
          </p:cNvPr>
          <p:cNvSpPr/>
          <p:nvPr/>
        </p:nvSpPr>
        <p:spPr>
          <a:xfrm>
            <a:off x="4638792" y="5779112"/>
            <a:ext cx="2510959" cy="977825"/>
          </a:xfrm>
          <a:prstGeom prst="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b="1">
                <a:solidFill>
                  <a:schemeClr val="tx1"/>
                </a:solidFill>
              </a:rPr>
              <a:t>Je saisi mon identifiant et mon mot de passe puis je clique sur « se connecter »</a:t>
            </a:r>
          </a:p>
          <a:p>
            <a:pPr algn="ctr"/>
            <a:r>
              <a:rPr lang="fr-FR" sz="1300">
                <a:solidFill>
                  <a:srgbClr val="7030A0"/>
                </a:solidFill>
              </a:rPr>
              <a:t>Page 13</a:t>
            </a:r>
          </a:p>
        </p:txBody>
      </p:sp>
      <p:sp>
        <p:nvSpPr>
          <p:cNvPr id="22" name="Rectangle 21">
            <a:hlinkClick r:id="" action="ppaction://noaction"/>
            <a:extLst>
              <a:ext uri="{FF2B5EF4-FFF2-40B4-BE49-F238E27FC236}">
                <a16:creationId xmlns:a16="http://schemas.microsoft.com/office/drawing/2014/main" id="{82FAE067-E172-0C41-545A-3D7CD1294211}"/>
              </a:ext>
            </a:extLst>
          </p:cNvPr>
          <p:cNvSpPr/>
          <p:nvPr/>
        </p:nvSpPr>
        <p:spPr>
          <a:xfrm>
            <a:off x="8105008" y="5793523"/>
            <a:ext cx="2510959" cy="963412"/>
          </a:xfrm>
          <a:prstGeom prst="rect">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b="1">
                <a:solidFill>
                  <a:schemeClr val="tx1"/>
                </a:solidFill>
              </a:rPr>
              <a:t>Sélectionner le module « Administration » </a:t>
            </a:r>
          </a:p>
          <a:p>
            <a:pPr algn="ctr"/>
            <a:r>
              <a:rPr lang="fr-FR" sz="1300">
                <a:solidFill>
                  <a:srgbClr val="7030A0"/>
                </a:solidFill>
              </a:rPr>
              <a:t>Page 14</a:t>
            </a:r>
          </a:p>
        </p:txBody>
      </p:sp>
      <p:cxnSp>
        <p:nvCxnSpPr>
          <p:cNvPr id="23" name="Connecteur droit avec flèche 22">
            <a:extLst>
              <a:ext uri="{FF2B5EF4-FFF2-40B4-BE49-F238E27FC236}">
                <a16:creationId xmlns:a16="http://schemas.microsoft.com/office/drawing/2014/main" id="{5659496D-5047-3861-0F46-52E083DC32B4}"/>
              </a:ext>
            </a:extLst>
          </p:cNvPr>
          <p:cNvCxnSpPr>
            <a:cxnSpLocks/>
          </p:cNvCxnSpPr>
          <p:nvPr/>
        </p:nvCxnSpPr>
        <p:spPr>
          <a:xfrm>
            <a:off x="3813137" y="5034700"/>
            <a:ext cx="711324" cy="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23">
            <a:extLst>
              <a:ext uri="{FF2B5EF4-FFF2-40B4-BE49-F238E27FC236}">
                <a16:creationId xmlns:a16="http://schemas.microsoft.com/office/drawing/2014/main" id="{3AF81C20-1DC8-48DB-54B3-6DB53C4E5FFB}"/>
              </a:ext>
            </a:extLst>
          </p:cNvPr>
          <p:cNvCxnSpPr>
            <a:cxnSpLocks/>
          </p:cNvCxnSpPr>
          <p:nvPr/>
        </p:nvCxnSpPr>
        <p:spPr>
          <a:xfrm>
            <a:off x="7282777" y="5034700"/>
            <a:ext cx="711324" cy="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7" name="Ellipse 26">
            <a:hlinkClick r:id="" action="ppaction://noaction"/>
            <a:extLst>
              <a:ext uri="{FF2B5EF4-FFF2-40B4-BE49-F238E27FC236}">
                <a16:creationId xmlns:a16="http://schemas.microsoft.com/office/drawing/2014/main" id="{12EAC54C-F57C-A184-2B4B-D37E1AF20F9D}"/>
              </a:ext>
            </a:extLst>
          </p:cNvPr>
          <p:cNvSpPr/>
          <p:nvPr/>
        </p:nvSpPr>
        <p:spPr>
          <a:xfrm>
            <a:off x="3289861" y="2653556"/>
            <a:ext cx="557562" cy="354403"/>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a:latin typeface="Ubuntu" panose="020B0504030602030204" pitchFamily="34" charset="0"/>
              </a:rPr>
              <a:t>1</a:t>
            </a:r>
            <a:endParaRPr lang="fr-FR" sz="1600" b="1">
              <a:latin typeface="Ubuntu" panose="020B0504030602030204" pitchFamily="34" charset="0"/>
            </a:endParaRPr>
          </a:p>
        </p:txBody>
      </p:sp>
      <p:sp>
        <p:nvSpPr>
          <p:cNvPr id="28" name="Ellipse 27">
            <a:hlinkClick r:id="" action="ppaction://noaction"/>
            <a:extLst>
              <a:ext uri="{FF2B5EF4-FFF2-40B4-BE49-F238E27FC236}">
                <a16:creationId xmlns:a16="http://schemas.microsoft.com/office/drawing/2014/main" id="{A0894299-A71D-CD52-33CF-5585CA7AAF85}"/>
              </a:ext>
            </a:extLst>
          </p:cNvPr>
          <p:cNvSpPr/>
          <p:nvPr/>
        </p:nvSpPr>
        <p:spPr>
          <a:xfrm>
            <a:off x="6848071" y="2629091"/>
            <a:ext cx="557562" cy="354403"/>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a:latin typeface="Ubuntu" panose="020B0504030602030204" pitchFamily="34" charset="0"/>
              </a:rPr>
              <a:t>2</a:t>
            </a:r>
          </a:p>
        </p:txBody>
      </p:sp>
      <p:sp>
        <p:nvSpPr>
          <p:cNvPr id="29" name="Ellipse 28">
            <a:hlinkClick r:id="" action="ppaction://noaction"/>
            <a:extLst>
              <a:ext uri="{FF2B5EF4-FFF2-40B4-BE49-F238E27FC236}">
                <a16:creationId xmlns:a16="http://schemas.microsoft.com/office/drawing/2014/main" id="{3C098B31-46FD-D890-801B-692CE9F5EFE0}"/>
              </a:ext>
            </a:extLst>
          </p:cNvPr>
          <p:cNvSpPr/>
          <p:nvPr/>
        </p:nvSpPr>
        <p:spPr>
          <a:xfrm>
            <a:off x="10235792" y="2667498"/>
            <a:ext cx="557562" cy="354403"/>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a:latin typeface="Ubuntu" panose="020B0504030602030204" pitchFamily="34" charset="0"/>
              </a:rPr>
              <a:t>3</a:t>
            </a:r>
          </a:p>
        </p:txBody>
      </p:sp>
      <p:sp>
        <p:nvSpPr>
          <p:cNvPr id="3" name="ZoneTexte 2">
            <a:extLst>
              <a:ext uri="{FF2B5EF4-FFF2-40B4-BE49-F238E27FC236}">
                <a16:creationId xmlns:a16="http://schemas.microsoft.com/office/drawing/2014/main" id="{76290A93-5387-B65B-8BEE-E10E040446A4}"/>
              </a:ext>
            </a:extLst>
          </p:cNvPr>
          <p:cNvSpPr txBox="1"/>
          <p:nvPr/>
        </p:nvSpPr>
        <p:spPr>
          <a:xfrm>
            <a:off x="680936" y="1206231"/>
            <a:ext cx="8560340" cy="1446550"/>
          </a:xfrm>
          <a:prstGeom prst="rect">
            <a:avLst/>
          </a:prstGeom>
          <a:noFill/>
        </p:spPr>
        <p:txBody>
          <a:bodyPr wrap="square" rtlCol="0">
            <a:spAutoFit/>
          </a:bodyPr>
          <a:lstStyle/>
          <a:p>
            <a:endParaRPr lang="fr-FR" sz="2000" b="1">
              <a:solidFill>
                <a:schemeClr val="accent6"/>
              </a:solidFill>
              <a:latin typeface="+mj-lt"/>
            </a:endParaRPr>
          </a:p>
          <a:p>
            <a:endParaRPr lang="fr-FR" sz="2000" b="1">
              <a:solidFill>
                <a:schemeClr val="accent6"/>
              </a:solidFill>
              <a:latin typeface="+mj-lt"/>
            </a:endParaRPr>
          </a:p>
          <a:p>
            <a:r>
              <a:rPr lang="fr-FR" sz="1400" b="1"/>
              <a:t>b. Modalités de connexion à l’outil</a:t>
            </a:r>
          </a:p>
          <a:p>
            <a:endParaRPr lang="fr-FR" sz="1600" b="1">
              <a:latin typeface="+mj-lt"/>
            </a:endParaRPr>
          </a:p>
          <a:p>
            <a:endParaRPr lang="fr-FR" sz="1600" b="1">
              <a:latin typeface="+mj-lt"/>
            </a:endParaRPr>
          </a:p>
        </p:txBody>
      </p:sp>
      <p:sp>
        <p:nvSpPr>
          <p:cNvPr id="4" name="ZoneTexte 3">
            <a:extLst>
              <a:ext uri="{FF2B5EF4-FFF2-40B4-BE49-F238E27FC236}">
                <a16:creationId xmlns:a16="http://schemas.microsoft.com/office/drawing/2014/main" id="{98E3D8BB-48E8-2574-30CE-0BD97599B198}"/>
              </a:ext>
            </a:extLst>
          </p:cNvPr>
          <p:cNvSpPr txBox="1"/>
          <p:nvPr/>
        </p:nvSpPr>
        <p:spPr>
          <a:xfrm>
            <a:off x="1146583" y="6775983"/>
            <a:ext cx="2538282" cy="1169551"/>
          </a:xfrm>
          <a:prstGeom prst="rect">
            <a:avLst/>
          </a:prstGeom>
          <a:noFill/>
        </p:spPr>
        <p:txBody>
          <a:bodyPr wrap="square" rtlCol="0">
            <a:spAutoFit/>
          </a:bodyPr>
          <a:lstStyle/>
          <a:p>
            <a:pPr algn="just"/>
            <a:r>
              <a:rPr lang="fr-FR" sz="1300" b="1">
                <a:solidFill>
                  <a:srgbClr val="000000"/>
                </a:solidFill>
              </a:rPr>
              <a:t>Conseil d’utilisation</a:t>
            </a:r>
            <a:r>
              <a:rPr lang="fr-FR" sz="1300">
                <a:solidFill>
                  <a:srgbClr val="000000"/>
                </a:solidFill>
              </a:rPr>
              <a:t> : utiliser Microsoft Edge ou Google Chrome pour une avoir une meilleure expérience utilisateur </a:t>
            </a:r>
          </a:p>
          <a:p>
            <a:endParaRPr lang="fr-FR"/>
          </a:p>
        </p:txBody>
      </p:sp>
      <p:sp>
        <p:nvSpPr>
          <p:cNvPr id="15" name="ZoneTexte 14">
            <a:extLst>
              <a:ext uri="{FF2B5EF4-FFF2-40B4-BE49-F238E27FC236}">
                <a16:creationId xmlns:a16="http://schemas.microsoft.com/office/drawing/2014/main" id="{98990475-01EC-F439-786B-0F9128607352}"/>
              </a:ext>
            </a:extLst>
          </p:cNvPr>
          <p:cNvSpPr txBox="1"/>
          <p:nvPr/>
        </p:nvSpPr>
        <p:spPr>
          <a:xfrm>
            <a:off x="8078277" y="6779196"/>
            <a:ext cx="2530675" cy="769441"/>
          </a:xfrm>
          <a:prstGeom prst="rect">
            <a:avLst/>
          </a:prstGeom>
          <a:noFill/>
        </p:spPr>
        <p:txBody>
          <a:bodyPr wrap="square" rtlCol="0">
            <a:spAutoFit/>
          </a:bodyPr>
          <a:lstStyle/>
          <a:p>
            <a:pPr algn="just"/>
            <a:r>
              <a:rPr lang="fr-FR" sz="1300" b="1">
                <a:solidFill>
                  <a:srgbClr val="000000"/>
                </a:solidFill>
              </a:rPr>
              <a:t>Note</a:t>
            </a:r>
            <a:r>
              <a:rPr lang="fr-FR" sz="1300">
                <a:solidFill>
                  <a:srgbClr val="000000"/>
                </a:solidFill>
              </a:rPr>
              <a:t> : tous les utilisateurs ont le même type de profil </a:t>
            </a:r>
            <a:endParaRPr lang="fr-FR" sz="1300"/>
          </a:p>
          <a:p>
            <a:endParaRPr lang="fr-FR"/>
          </a:p>
        </p:txBody>
      </p:sp>
      <p:sp>
        <p:nvSpPr>
          <p:cNvPr id="2" name="Flèche : droite 1">
            <a:extLst>
              <a:ext uri="{FF2B5EF4-FFF2-40B4-BE49-F238E27FC236}">
                <a16:creationId xmlns:a16="http://schemas.microsoft.com/office/drawing/2014/main" id="{8B9FDB8B-70B9-076D-C3A2-AD644C6C5BAD}"/>
              </a:ext>
            </a:extLst>
          </p:cNvPr>
          <p:cNvSpPr/>
          <p:nvPr/>
        </p:nvSpPr>
        <p:spPr>
          <a:xfrm>
            <a:off x="311695" y="14986268"/>
            <a:ext cx="2050490" cy="817892"/>
          </a:xfrm>
          <a:prstGeom prst="rightArrow">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a:solidFill>
                  <a:schemeClr val="tx1"/>
                </a:solidFill>
                <a:hlinkClick r:id="rId14" action="ppaction://hlinksldjump">
                  <a:extLst>
                    <a:ext uri="{A12FA001-AC4F-418D-AE19-62706E023703}">
                      <ahyp:hlinkClr xmlns:ahyp="http://schemas.microsoft.com/office/drawing/2018/hyperlinkcolor" val="tx"/>
                    </a:ext>
                  </a:extLst>
                </a:hlinkClick>
              </a:rPr>
              <a:t>Pour passer les explications détaillées </a:t>
            </a:r>
            <a:endParaRPr lang="en-US" sz="1300">
              <a:solidFill>
                <a:schemeClr val="tx1"/>
              </a:solidFill>
            </a:endParaRPr>
          </a:p>
        </p:txBody>
      </p:sp>
      <p:sp>
        <p:nvSpPr>
          <p:cNvPr id="5" name="Espace réservé du numéro de diapositive 3">
            <a:extLst>
              <a:ext uri="{FF2B5EF4-FFF2-40B4-BE49-F238E27FC236}">
                <a16:creationId xmlns:a16="http://schemas.microsoft.com/office/drawing/2014/main" id="{55D9D653-5A56-B5ED-DD24-5DFC9C4D3BF9}"/>
              </a:ext>
            </a:extLst>
          </p:cNvPr>
          <p:cNvSpPr>
            <a:spLocks noGrp="1"/>
          </p:cNvSpPr>
          <p:nvPr>
            <p:ph type="sldNum" sz="quarter" idx="12"/>
          </p:nvPr>
        </p:nvSpPr>
        <p:spPr>
          <a:xfrm>
            <a:off x="8610600" y="15066909"/>
            <a:ext cx="2743200" cy="865481"/>
          </a:xfrm>
        </p:spPr>
        <p:txBody>
          <a:bodyPr/>
          <a:lstStyle/>
          <a:p>
            <a:fld id="{DA71D0DA-2192-41E7-AF8C-615B831F1F54}" type="slidenum">
              <a:rPr lang="en-US" smtClean="0"/>
              <a:t>11</a:t>
            </a:fld>
            <a:endParaRPr lang="en-US"/>
          </a:p>
        </p:txBody>
      </p:sp>
      <p:grpSp>
        <p:nvGrpSpPr>
          <p:cNvPr id="10" name="Groupe 9">
            <a:extLst>
              <a:ext uri="{FF2B5EF4-FFF2-40B4-BE49-F238E27FC236}">
                <a16:creationId xmlns:a16="http://schemas.microsoft.com/office/drawing/2014/main" id="{26604896-6E73-74AB-6013-AD3A9137E0EA}"/>
              </a:ext>
            </a:extLst>
          </p:cNvPr>
          <p:cNvGrpSpPr/>
          <p:nvPr/>
        </p:nvGrpSpPr>
        <p:grpSpPr>
          <a:xfrm>
            <a:off x="11449288" y="317210"/>
            <a:ext cx="421861" cy="419762"/>
            <a:chOff x="11231752" y="95107"/>
            <a:chExt cx="825500" cy="812800"/>
          </a:xfrm>
        </p:grpSpPr>
        <p:sp>
          <p:nvSpPr>
            <p:cNvPr id="11" name="Ellipse 10">
              <a:extLst>
                <a:ext uri="{FF2B5EF4-FFF2-40B4-BE49-F238E27FC236}">
                  <a16:creationId xmlns:a16="http://schemas.microsoft.com/office/drawing/2014/main" id="{2D327EF9-04FB-C6BB-662F-9CFF93BDED97}"/>
                </a:ext>
              </a:extLst>
            </p:cNvPr>
            <p:cNvSpPr/>
            <p:nvPr/>
          </p:nvSpPr>
          <p:spPr>
            <a:xfrm>
              <a:off x="11231752" y="95107"/>
              <a:ext cx="825500" cy="812800"/>
            </a:xfrm>
            <a:prstGeom prst="ellipse">
              <a:avLst/>
            </a:prstGeom>
            <a:ln>
              <a:solidFill>
                <a:srgbClr val="4A12B9"/>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fr-FR"/>
            </a:p>
          </p:txBody>
        </p:sp>
        <p:pic>
          <p:nvPicPr>
            <p:cNvPr id="17" name="Graphique 3" descr="Logement avec un remplissage uni">
              <a:hlinkClick r:id="rId15" action="ppaction://hlinksldjump"/>
              <a:extLst>
                <a:ext uri="{FF2B5EF4-FFF2-40B4-BE49-F238E27FC236}">
                  <a16:creationId xmlns:a16="http://schemas.microsoft.com/office/drawing/2014/main" id="{04573A10-30CC-27EC-E793-A92603251CE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362318" y="219323"/>
              <a:ext cx="564367" cy="564367"/>
            </a:xfrm>
            <a:prstGeom prst="rect">
              <a:avLst/>
            </a:prstGeom>
          </p:spPr>
        </p:pic>
      </p:grpSp>
    </p:spTree>
    <p:extLst>
      <p:ext uri="{BB962C8B-B14F-4D97-AF65-F5344CB8AC3E}">
        <p14:creationId xmlns:p14="http://schemas.microsoft.com/office/powerpoint/2010/main" val="7060799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91A6E-FF66-9BEB-6BA0-76566B88E600}"/>
            </a:ext>
          </a:extLst>
        </p:cNvPr>
        <p:cNvGrpSpPr/>
        <p:nvPr/>
      </p:nvGrpSpPr>
      <p:grpSpPr>
        <a:xfrm>
          <a:off x="0" y="0"/>
          <a:ext cx="0" cy="0"/>
          <a:chOff x="0" y="0"/>
          <a:chExt cx="0" cy="0"/>
        </a:xfrm>
      </p:grpSpPr>
      <p:pic>
        <p:nvPicPr>
          <p:cNvPr id="6" name="Picture 2">
            <a:extLst>
              <a:ext uri="{FF2B5EF4-FFF2-40B4-BE49-F238E27FC236}">
                <a16:creationId xmlns:a16="http://schemas.microsoft.com/office/drawing/2014/main" id="{CE21F7DD-7DDB-EBDE-4D17-0C1E7440A7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0024" y="224436"/>
            <a:ext cx="2211951" cy="617582"/>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descr="Une image contenant texte, capture d’écran, logiciel, Page web&#10;&#10;Description générée automatiquement">
            <a:hlinkClick r:id="rId3" action="ppaction://hlinksldjump"/>
            <a:extLst>
              <a:ext uri="{FF2B5EF4-FFF2-40B4-BE49-F238E27FC236}">
                <a16:creationId xmlns:a16="http://schemas.microsoft.com/office/drawing/2014/main" id="{64ED0EA6-C2B4-032A-9E38-98F916E1E198}"/>
              </a:ext>
            </a:extLst>
          </p:cNvPr>
          <p:cNvPicPr>
            <a:picLocks noChangeAspect="1"/>
          </p:cNvPicPr>
          <p:nvPr/>
        </p:nvPicPr>
        <p:blipFill>
          <a:blip r:embed="rId4">
            <a:extLst>
              <a:ext uri="{28A0092B-C50C-407E-A947-70E740481C1C}">
                <a14:useLocalDpi xmlns:a14="http://schemas.microsoft.com/office/drawing/2010/main" val="0"/>
              </a:ext>
            </a:extLst>
          </a:blip>
          <a:srcRect l="10103" t="17223" r="10313" b="6852"/>
          <a:stretch/>
        </p:blipFill>
        <p:spPr>
          <a:xfrm>
            <a:off x="1244599" y="5397500"/>
            <a:ext cx="9702800" cy="5207000"/>
          </a:xfrm>
          <a:prstGeom prst="rect">
            <a:avLst/>
          </a:prstGeom>
        </p:spPr>
      </p:pic>
      <p:sp>
        <p:nvSpPr>
          <p:cNvPr id="2" name="ZoneTexte 1">
            <a:extLst>
              <a:ext uri="{FF2B5EF4-FFF2-40B4-BE49-F238E27FC236}">
                <a16:creationId xmlns:a16="http://schemas.microsoft.com/office/drawing/2014/main" id="{D0B5D0AF-AA37-E958-61FF-6C3124C841B1}"/>
              </a:ext>
            </a:extLst>
          </p:cNvPr>
          <p:cNvSpPr txBox="1"/>
          <p:nvPr/>
        </p:nvSpPr>
        <p:spPr>
          <a:xfrm>
            <a:off x="531778" y="1887488"/>
            <a:ext cx="11128442" cy="307777"/>
          </a:xfrm>
          <a:prstGeom prst="rect">
            <a:avLst/>
          </a:prstGeom>
          <a:noFill/>
        </p:spPr>
        <p:txBody>
          <a:bodyPr wrap="square" rtlCol="0">
            <a:spAutoFit/>
          </a:bodyPr>
          <a:lstStyle/>
          <a:p>
            <a:pPr algn="ctr"/>
            <a:r>
              <a:rPr lang="fr-FR" sz="1400" b="1"/>
              <a:t>Vue détaillée : Modalités de connexion à l'outil</a:t>
            </a:r>
            <a:endParaRPr lang="en-US" sz="1400" b="1"/>
          </a:p>
        </p:txBody>
      </p:sp>
      <p:sp>
        <p:nvSpPr>
          <p:cNvPr id="3" name="Ellipse 2">
            <a:extLst>
              <a:ext uri="{FF2B5EF4-FFF2-40B4-BE49-F238E27FC236}">
                <a16:creationId xmlns:a16="http://schemas.microsoft.com/office/drawing/2014/main" id="{D19030AD-3140-977B-5C89-ABF8BED0793D}"/>
              </a:ext>
            </a:extLst>
          </p:cNvPr>
          <p:cNvSpPr/>
          <p:nvPr/>
        </p:nvSpPr>
        <p:spPr>
          <a:xfrm>
            <a:off x="8255002" y="4038429"/>
            <a:ext cx="2832098" cy="1168571"/>
          </a:xfrm>
          <a:prstGeom prst="ellipse">
            <a:avLst/>
          </a:prstGeom>
          <a:solidFill>
            <a:schemeClr val="accent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228600" algn="ctr">
              <a:buFontTx/>
              <a:buAutoNum type="arabicPeriod"/>
            </a:pPr>
            <a:r>
              <a:rPr lang="fr-FR" sz="1300" b="1">
                <a:solidFill>
                  <a:schemeClr val="bg1"/>
                </a:solidFill>
              </a:rPr>
              <a:t>J’accède au portail de connexion via le lien : </a:t>
            </a:r>
          </a:p>
          <a:p>
            <a:pPr algn="ctr"/>
            <a:r>
              <a:rPr lang="fr-FR" sz="1300" u="sng">
                <a:solidFill>
                  <a:schemeClr val="bg1"/>
                </a:solidFill>
                <a:hlinkClick r:id="rId5">
                  <a:extLst>
                    <a:ext uri="{A12FA001-AC4F-418D-AE19-62706E023703}">
                      <ahyp:hlinkClr xmlns:ahyp="http://schemas.microsoft.com/office/drawing/2018/hyperlinkcolor" val="tx"/>
                    </a:ext>
                  </a:extLst>
                </a:hlinkClick>
              </a:rPr>
              <a:t>https://portail.cnsa.fr</a:t>
            </a:r>
            <a:endParaRPr lang="fr-FR" sz="1300" b="1">
              <a:solidFill>
                <a:schemeClr val="bg1"/>
              </a:solidFill>
            </a:endParaRPr>
          </a:p>
        </p:txBody>
      </p:sp>
      <p:sp>
        <p:nvSpPr>
          <p:cNvPr id="4" name="Espace réservé du numéro de diapositive 3">
            <a:extLst>
              <a:ext uri="{FF2B5EF4-FFF2-40B4-BE49-F238E27FC236}">
                <a16:creationId xmlns:a16="http://schemas.microsoft.com/office/drawing/2014/main" id="{8E001FF4-A79D-5DB3-3419-8DA82CE458B1}"/>
              </a:ext>
            </a:extLst>
          </p:cNvPr>
          <p:cNvSpPr>
            <a:spLocks noGrp="1"/>
          </p:cNvSpPr>
          <p:nvPr>
            <p:ph type="sldNum" sz="quarter" idx="12"/>
          </p:nvPr>
        </p:nvSpPr>
        <p:spPr>
          <a:xfrm>
            <a:off x="8610600" y="15066909"/>
            <a:ext cx="2743200" cy="865481"/>
          </a:xfrm>
        </p:spPr>
        <p:txBody>
          <a:bodyPr/>
          <a:lstStyle/>
          <a:p>
            <a:fld id="{DA71D0DA-2192-41E7-AF8C-615B831F1F54}" type="slidenum">
              <a:rPr lang="en-US" smtClean="0"/>
              <a:t>12</a:t>
            </a:fld>
            <a:endParaRPr lang="en-US"/>
          </a:p>
        </p:txBody>
      </p:sp>
      <p:grpSp>
        <p:nvGrpSpPr>
          <p:cNvPr id="5" name="Groupe 4">
            <a:extLst>
              <a:ext uri="{FF2B5EF4-FFF2-40B4-BE49-F238E27FC236}">
                <a16:creationId xmlns:a16="http://schemas.microsoft.com/office/drawing/2014/main" id="{F8F1862A-A642-DD07-8D20-F6B6F1E0999A}"/>
              </a:ext>
            </a:extLst>
          </p:cNvPr>
          <p:cNvGrpSpPr/>
          <p:nvPr/>
        </p:nvGrpSpPr>
        <p:grpSpPr>
          <a:xfrm>
            <a:off x="11449288" y="317210"/>
            <a:ext cx="421861" cy="419762"/>
            <a:chOff x="11231752" y="95107"/>
            <a:chExt cx="825500" cy="812800"/>
          </a:xfrm>
        </p:grpSpPr>
        <p:sp>
          <p:nvSpPr>
            <p:cNvPr id="10" name="Ellipse 9">
              <a:extLst>
                <a:ext uri="{FF2B5EF4-FFF2-40B4-BE49-F238E27FC236}">
                  <a16:creationId xmlns:a16="http://schemas.microsoft.com/office/drawing/2014/main" id="{0A9F7B25-AAED-A2B4-870B-12141F79C3F0}"/>
                </a:ext>
              </a:extLst>
            </p:cNvPr>
            <p:cNvSpPr/>
            <p:nvPr/>
          </p:nvSpPr>
          <p:spPr>
            <a:xfrm>
              <a:off x="11231752" y="95107"/>
              <a:ext cx="825500" cy="812800"/>
            </a:xfrm>
            <a:prstGeom prst="ellipse">
              <a:avLst/>
            </a:prstGeom>
            <a:ln>
              <a:solidFill>
                <a:srgbClr val="4A12B9"/>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fr-FR"/>
            </a:p>
          </p:txBody>
        </p:sp>
        <p:pic>
          <p:nvPicPr>
            <p:cNvPr id="12" name="Graphique 3" descr="Logement avec un remplissage uni">
              <a:hlinkClick r:id="rId6" action="ppaction://hlinksldjump"/>
              <a:extLst>
                <a:ext uri="{FF2B5EF4-FFF2-40B4-BE49-F238E27FC236}">
                  <a16:creationId xmlns:a16="http://schemas.microsoft.com/office/drawing/2014/main" id="{B5780876-C7D7-46F4-8208-B9A42C6E4C0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362318" y="219323"/>
              <a:ext cx="564367" cy="564367"/>
            </a:xfrm>
            <a:prstGeom prst="rect">
              <a:avLst/>
            </a:prstGeom>
          </p:spPr>
        </p:pic>
      </p:grpSp>
    </p:spTree>
    <p:extLst>
      <p:ext uri="{BB962C8B-B14F-4D97-AF65-F5344CB8AC3E}">
        <p14:creationId xmlns:p14="http://schemas.microsoft.com/office/powerpoint/2010/main" val="27510327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3F5F2-3389-832D-9BDA-08771B7161DA}"/>
            </a:ext>
          </a:extLst>
        </p:cNvPr>
        <p:cNvGrpSpPr/>
        <p:nvPr/>
      </p:nvGrpSpPr>
      <p:grpSpPr>
        <a:xfrm>
          <a:off x="0" y="0"/>
          <a:ext cx="0" cy="0"/>
          <a:chOff x="0" y="0"/>
          <a:chExt cx="0" cy="0"/>
        </a:xfrm>
      </p:grpSpPr>
      <p:pic>
        <p:nvPicPr>
          <p:cNvPr id="6" name="Picture 2">
            <a:extLst>
              <a:ext uri="{FF2B5EF4-FFF2-40B4-BE49-F238E27FC236}">
                <a16:creationId xmlns:a16="http://schemas.microsoft.com/office/drawing/2014/main" id="{C5E673F9-340B-CCF1-43CC-B21CB2DA77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0024" y="224436"/>
            <a:ext cx="2211951" cy="617582"/>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descr="Une image contenant texte, capture d’écran, logiciel, Page web&#10;&#10;Description générée automatiquement">
            <a:hlinkClick r:id="rId3" action="ppaction://hlinksldjump"/>
            <a:extLst>
              <a:ext uri="{FF2B5EF4-FFF2-40B4-BE49-F238E27FC236}">
                <a16:creationId xmlns:a16="http://schemas.microsoft.com/office/drawing/2014/main" id="{6C2415D6-4C6D-EF46-2193-D1C03A7BFB90}"/>
              </a:ext>
            </a:extLst>
          </p:cNvPr>
          <p:cNvPicPr>
            <a:picLocks noChangeAspect="1"/>
          </p:cNvPicPr>
          <p:nvPr/>
        </p:nvPicPr>
        <p:blipFill>
          <a:blip r:embed="rId4">
            <a:extLst>
              <a:ext uri="{28A0092B-C50C-407E-A947-70E740481C1C}">
                <a14:useLocalDpi xmlns:a14="http://schemas.microsoft.com/office/drawing/2010/main" val="0"/>
              </a:ext>
            </a:extLst>
          </a:blip>
          <a:srcRect l="10103" t="17223" r="10313" b="6852"/>
          <a:stretch/>
        </p:blipFill>
        <p:spPr>
          <a:xfrm>
            <a:off x="1244599" y="5397500"/>
            <a:ext cx="9702800" cy="5207000"/>
          </a:xfrm>
          <a:prstGeom prst="rect">
            <a:avLst/>
          </a:prstGeom>
        </p:spPr>
      </p:pic>
      <p:sp>
        <p:nvSpPr>
          <p:cNvPr id="10" name="Ellipse 9">
            <a:extLst>
              <a:ext uri="{FF2B5EF4-FFF2-40B4-BE49-F238E27FC236}">
                <a16:creationId xmlns:a16="http://schemas.microsoft.com/office/drawing/2014/main" id="{BB7D1A3E-6514-98A1-7697-219C61200899}"/>
              </a:ext>
            </a:extLst>
          </p:cNvPr>
          <p:cNvSpPr/>
          <p:nvPr/>
        </p:nvSpPr>
        <p:spPr>
          <a:xfrm>
            <a:off x="8255002" y="3822701"/>
            <a:ext cx="2692399" cy="1778000"/>
          </a:xfrm>
          <a:prstGeom prst="ellipse">
            <a:avLst/>
          </a:prstGeom>
          <a:solidFill>
            <a:schemeClr val="accent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00" b="1">
                <a:solidFill>
                  <a:schemeClr val="bg1"/>
                </a:solidFill>
              </a:rPr>
              <a:t>2. Je saisis mon identifiant et mon mot de passe dans les encarts dédiés puis je clique sur « se connecter » afin d’accéder à mon compte </a:t>
            </a:r>
            <a:endParaRPr lang="fr-FR" sz="1300">
              <a:solidFill>
                <a:schemeClr val="bg1"/>
              </a:solidFill>
            </a:endParaRPr>
          </a:p>
        </p:txBody>
      </p:sp>
      <p:cxnSp>
        <p:nvCxnSpPr>
          <p:cNvPr id="3" name="Connecteur droit avec flèche 2">
            <a:extLst>
              <a:ext uri="{FF2B5EF4-FFF2-40B4-BE49-F238E27FC236}">
                <a16:creationId xmlns:a16="http://schemas.microsoft.com/office/drawing/2014/main" id="{2FD2DF52-BA00-7FE9-1E74-7EC8512E333E}"/>
              </a:ext>
            </a:extLst>
          </p:cNvPr>
          <p:cNvCxnSpPr>
            <a:cxnSpLocks/>
            <a:stCxn id="10" idx="4"/>
          </p:cNvCxnSpPr>
          <p:nvPr/>
        </p:nvCxnSpPr>
        <p:spPr>
          <a:xfrm flipH="1">
            <a:off x="7645400" y="5600703"/>
            <a:ext cx="1955800" cy="1155699"/>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5" name="Connecteur droit avec flèche 4">
            <a:extLst>
              <a:ext uri="{FF2B5EF4-FFF2-40B4-BE49-F238E27FC236}">
                <a16:creationId xmlns:a16="http://schemas.microsoft.com/office/drawing/2014/main" id="{2DB24F28-D652-EA1E-F809-B3835A856F33}"/>
              </a:ext>
            </a:extLst>
          </p:cNvPr>
          <p:cNvCxnSpPr>
            <a:cxnSpLocks/>
            <a:stCxn id="10" idx="4"/>
          </p:cNvCxnSpPr>
          <p:nvPr/>
        </p:nvCxnSpPr>
        <p:spPr>
          <a:xfrm flipH="1">
            <a:off x="8255000" y="5600703"/>
            <a:ext cx="1346200" cy="1993899"/>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7" name="Connecteur droit avec flèche 6">
            <a:extLst>
              <a:ext uri="{FF2B5EF4-FFF2-40B4-BE49-F238E27FC236}">
                <a16:creationId xmlns:a16="http://schemas.microsoft.com/office/drawing/2014/main" id="{8EA584E3-E1E4-FE1C-739E-5D3DAB950F8C}"/>
              </a:ext>
            </a:extLst>
          </p:cNvPr>
          <p:cNvCxnSpPr>
            <a:cxnSpLocks/>
            <a:stCxn id="10" idx="4"/>
          </p:cNvCxnSpPr>
          <p:nvPr/>
        </p:nvCxnSpPr>
        <p:spPr>
          <a:xfrm flipH="1">
            <a:off x="9017000" y="5600703"/>
            <a:ext cx="584200" cy="2654299"/>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2" name="Espace réservé du numéro de diapositive 3">
            <a:extLst>
              <a:ext uri="{FF2B5EF4-FFF2-40B4-BE49-F238E27FC236}">
                <a16:creationId xmlns:a16="http://schemas.microsoft.com/office/drawing/2014/main" id="{A30F9CCD-A50E-326F-792B-6305C9E81E75}"/>
              </a:ext>
            </a:extLst>
          </p:cNvPr>
          <p:cNvSpPr>
            <a:spLocks noGrp="1"/>
          </p:cNvSpPr>
          <p:nvPr>
            <p:ph type="sldNum" sz="quarter" idx="12"/>
          </p:nvPr>
        </p:nvSpPr>
        <p:spPr>
          <a:xfrm>
            <a:off x="8610600" y="15066909"/>
            <a:ext cx="2743200" cy="865481"/>
          </a:xfrm>
        </p:spPr>
        <p:txBody>
          <a:bodyPr/>
          <a:lstStyle/>
          <a:p>
            <a:fld id="{DA71D0DA-2192-41E7-AF8C-615B831F1F54}" type="slidenum">
              <a:rPr lang="en-US" smtClean="0"/>
              <a:t>13</a:t>
            </a:fld>
            <a:endParaRPr lang="en-US"/>
          </a:p>
        </p:txBody>
      </p:sp>
      <p:grpSp>
        <p:nvGrpSpPr>
          <p:cNvPr id="4" name="Groupe 3">
            <a:extLst>
              <a:ext uri="{FF2B5EF4-FFF2-40B4-BE49-F238E27FC236}">
                <a16:creationId xmlns:a16="http://schemas.microsoft.com/office/drawing/2014/main" id="{36F48837-28FB-8999-903D-3BA49AAFE7FE}"/>
              </a:ext>
            </a:extLst>
          </p:cNvPr>
          <p:cNvGrpSpPr/>
          <p:nvPr/>
        </p:nvGrpSpPr>
        <p:grpSpPr>
          <a:xfrm>
            <a:off x="11449288" y="317210"/>
            <a:ext cx="421861" cy="419762"/>
            <a:chOff x="11231752" y="95107"/>
            <a:chExt cx="825500" cy="812800"/>
          </a:xfrm>
        </p:grpSpPr>
        <p:sp>
          <p:nvSpPr>
            <p:cNvPr id="8" name="Ellipse 7">
              <a:extLst>
                <a:ext uri="{FF2B5EF4-FFF2-40B4-BE49-F238E27FC236}">
                  <a16:creationId xmlns:a16="http://schemas.microsoft.com/office/drawing/2014/main" id="{E2E8DFF7-BA7A-A4A8-381F-D965E7ADC469}"/>
                </a:ext>
              </a:extLst>
            </p:cNvPr>
            <p:cNvSpPr/>
            <p:nvPr/>
          </p:nvSpPr>
          <p:spPr>
            <a:xfrm>
              <a:off x="11231752" y="95107"/>
              <a:ext cx="825500" cy="812800"/>
            </a:xfrm>
            <a:prstGeom prst="ellipse">
              <a:avLst/>
            </a:prstGeom>
            <a:ln>
              <a:solidFill>
                <a:srgbClr val="4A12B9"/>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fr-FR"/>
            </a:p>
          </p:txBody>
        </p:sp>
        <p:pic>
          <p:nvPicPr>
            <p:cNvPr id="14" name="Graphique 3" descr="Logement avec un remplissage uni">
              <a:hlinkClick r:id="rId5" action="ppaction://hlinksldjump"/>
              <a:extLst>
                <a:ext uri="{FF2B5EF4-FFF2-40B4-BE49-F238E27FC236}">
                  <a16:creationId xmlns:a16="http://schemas.microsoft.com/office/drawing/2014/main" id="{96D9529B-0518-88B5-2668-C28DDD4AC62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362318" y="219323"/>
              <a:ext cx="564367" cy="564367"/>
            </a:xfrm>
            <a:prstGeom prst="rect">
              <a:avLst/>
            </a:prstGeom>
          </p:spPr>
        </p:pic>
      </p:grpSp>
    </p:spTree>
    <p:extLst>
      <p:ext uri="{BB962C8B-B14F-4D97-AF65-F5344CB8AC3E}">
        <p14:creationId xmlns:p14="http://schemas.microsoft.com/office/powerpoint/2010/main" val="37968347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67D9EF-AB99-26C6-924F-255BCEA55875}"/>
            </a:ext>
          </a:extLst>
        </p:cNvPr>
        <p:cNvGrpSpPr/>
        <p:nvPr/>
      </p:nvGrpSpPr>
      <p:grpSpPr>
        <a:xfrm>
          <a:off x="0" y="0"/>
          <a:ext cx="0" cy="0"/>
          <a:chOff x="0" y="0"/>
          <a:chExt cx="0" cy="0"/>
        </a:xfrm>
      </p:grpSpPr>
      <p:pic>
        <p:nvPicPr>
          <p:cNvPr id="6" name="Picture 2">
            <a:extLst>
              <a:ext uri="{FF2B5EF4-FFF2-40B4-BE49-F238E27FC236}">
                <a16:creationId xmlns:a16="http://schemas.microsoft.com/office/drawing/2014/main" id="{7E626F18-DFC3-1E15-6342-52B37F4FEF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0024" y="224436"/>
            <a:ext cx="2211951" cy="617582"/>
          </a:xfrm>
          <a:prstGeom prst="rect">
            <a:avLst/>
          </a:prstGeom>
          <a:noFill/>
          <a:extLst>
            <a:ext uri="{909E8E84-426E-40DD-AFC4-6F175D3DCCD1}">
              <a14:hiddenFill xmlns:a14="http://schemas.microsoft.com/office/drawing/2010/main">
                <a:solidFill>
                  <a:srgbClr val="FFFFFF"/>
                </a:solidFill>
              </a14:hiddenFill>
            </a:ext>
          </a:extLst>
        </p:spPr>
      </p:pic>
      <p:sp>
        <p:nvSpPr>
          <p:cNvPr id="10" name="Ellipse 9">
            <a:extLst>
              <a:ext uri="{FF2B5EF4-FFF2-40B4-BE49-F238E27FC236}">
                <a16:creationId xmlns:a16="http://schemas.microsoft.com/office/drawing/2014/main" id="{FBD1D32B-A445-00F0-2622-2EED5077FB43}"/>
              </a:ext>
            </a:extLst>
          </p:cNvPr>
          <p:cNvSpPr/>
          <p:nvPr/>
        </p:nvSpPr>
        <p:spPr>
          <a:xfrm>
            <a:off x="9066999" y="4724401"/>
            <a:ext cx="2752470" cy="673100"/>
          </a:xfrm>
          <a:prstGeom prst="ellipse">
            <a:avLst/>
          </a:prstGeom>
          <a:solidFill>
            <a:schemeClr val="accent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00" b="1">
                <a:solidFill>
                  <a:schemeClr val="bg1"/>
                </a:solidFill>
              </a:rPr>
              <a:t>3. Je sélectionne le module administration</a:t>
            </a:r>
            <a:endParaRPr lang="fr-FR" sz="1300">
              <a:solidFill>
                <a:schemeClr val="bg1"/>
              </a:solidFill>
            </a:endParaRPr>
          </a:p>
        </p:txBody>
      </p:sp>
      <p:sp>
        <p:nvSpPr>
          <p:cNvPr id="2" name="Espace réservé du numéro de diapositive 3">
            <a:extLst>
              <a:ext uri="{FF2B5EF4-FFF2-40B4-BE49-F238E27FC236}">
                <a16:creationId xmlns:a16="http://schemas.microsoft.com/office/drawing/2014/main" id="{924A87C5-F83C-C944-7A4F-02D11F20FC57}"/>
              </a:ext>
            </a:extLst>
          </p:cNvPr>
          <p:cNvSpPr>
            <a:spLocks noGrp="1"/>
          </p:cNvSpPr>
          <p:nvPr>
            <p:ph type="sldNum" sz="quarter" idx="12"/>
          </p:nvPr>
        </p:nvSpPr>
        <p:spPr>
          <a:xfrm>
            <a:off x="8610600" y="15066909"/>
            <a:ext cx="2743200" cy="865481"/>
          </a:xfrm>
        </p:spPr>
        <p:txBody>
          <a:bodyPr/>
          <a:lstStyle/>
          <a:p>
            <a:fld id="{DA71D0DA-2192-41E7-AF8C-615B831F1F54}" type="slidenum">
              <a:rPr lang="en-US" smtClean="0"/>
              <a:t>14</a:t>
            </a:fld>
            <a:endParaRPr lang="en-US"/>
          </a:p>
        </p:txBody>
      </p:sp>
      <p:grpSp>
        <p:nvGrpSpPr>
          <p:cNvPr id="5" name="Groupe 4">
            <a:extLst>
              <a:ext uri="{FF2B5EF4-FFF2-40B4-BE49-F238E27FC236}">
                <a16:creationId xmlns:a16="http://schemas.microsoft.com/office/drawing/2014/main" id="{13929C9F-05C7-AACD-1115-1B77DA189B2D}"/>
              </a:ext>
            </a:extLst>
          </p:cNvPr>
          <p:cNvGrpSpPr/>
          <p:nvPr/>
        </p:nvGrpSpPr>
        <p:grpSpPr>
          <a:xfrm>
            <a:off x="11449288" y="317210"/>
            <a:ext cx="421861" cy="419762"/>
            <a:chOff x="11231752" y="95107"/>
            <a:chExt cx="825500" cy="812800"/>
          </a:xfrm>
        </p:grpSpPr>
        <p:sp>
          <p:nvSpPr>
            <p:cNvPr id="7" name="Ellipse 6">
              <a:extLst>
                <a:ext uri="{FF2B5EF4-FFF2-40B4-BE49-F238E27FC236}">
                  <a16:creationId xmlns:a16="http://schemas.microsoft.com/office/drawing/2014/main" id="{23CFF050-6BB1-5163-F31E-DA727243CCE4}"/>
                </a:ext>
              </a:extLst>
            </p:cNvPr>
            <p:cNvSpPr/>
            <p:nvPr/>
          </p:nvSpPr>
          <p:spPr>
            <a:xfrm>
              <a:off x="11231752" y="95107"/>
              <a:ext cx="825500" cy="812800"/>
            </a:xfrm>
            <a:prstGeom prst="ellipse">
              <a:avLst/>
            </a:prstGeom>
            <a:ln>
              <a:solidFill>
                <a:srgbClr val="4A12B9"/>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fr-FR"/>
            </a:p>
          </p:txBody>
        </p:sp>
        <p:pic>
          <p:nvPicPr>
            <p:cNvPr id="12" name="Graphique 3" descr="Logement avec un remplissage uni">
              <a:hlinkClick r:id="rId3" action="ppaction://hlinksldjump"/>
              <a:extLst>
                <a:ext uri="{FF2B5EF4-FFF2-40B4-BE49-F238E27FC236}">
                  <a16:creationId xmlns:a16="http://schemas.microsoft.com/office/drawing/2014/main" id="{706448FD-96DA-7C7C-E1FF-78B20B38BBC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62318" y="219323"/>
              <a:ext cx="564367" cy="564367"/>
            </a:xfrm>
            <a:prstGeom prst="rect">
              <a:avLst/>
            </a:prstGeom>
          </p:spPr>
        </p:pic>
      </p:grpSp>
      <p:grpSp>
        <p:nvGrpSpPr>
          <p:cNvPr id="9" name="Groupe 8">
            <a:extLst>
              <a:ext uri="{FF2B5EF4-FFF2-40B4-BE49-F238E27FC236}">
                <a16:creationId xmlns:a16="http://schemas.microsoft.com/office/drawing/2014/main" id="{6E2E0BCE-185D-792A-3426-EC5B9CDF378D}"/>
              </a:ext>
            </a:extLst>
          </p:cNvPr>
          <p:cNvGrpSpPr/>
          <p:nvPr/>
        </p:nvGrpSpPr>
        <p:grpSpPr>
          <a:xfrm>
            <a:off x="241301" y="5499100"/>
            <a:ext cx="11772901" cy="5029200"/>
            <a:chOff x="241301" y="5499100"/>
            <a:chExt cx="11772901" cy="5029200"/>
          </a:xfrm>
        </p:grpSpPr>
        <p:pic>
          <p:nvPicPr>
            <p:cNvPr id="13" name="Image 12" descr="Une image contenant texte, capture d’écran, logiciel, Icône d’ordinateur&#10;&#10;Description générée automatiquement">
              <a:extLst>
                <a:ext uri="{FF2B5EF4-FFF2-40B4-BE49-F238E27FC236}">
                  <a16:creationId xmlns:a16="http://schemas.microsoft.com/office/drawing/2014/main" id="{49D10A0A-18D2-E9BC-3662-A3AB6EBEDC41}"/>
                </a:ext>
              </a:extLst>
            </p:cNvPr>
            <p:cNvPicPr>
              <a:picLocks noChangeAspect="1"/>
            </p:cNvPicPr>
            <p:nvPr/>
          </p:nvPicPr>
          <p:blipFill>
            <a:blip r:embed="rId5">
              <a:extLst>
                <a:ext uri="{28A0092B-C50C-407E-A947-70E740481C1C}">
                  <a14:useLocalDpi xmlns:a14="http://schemas.microsoft.com/office/drawing/2010/main" val="0"/>
                </a:ext>
              </a:extLst>
            </a:blip>
            <a:srcRect l="1146" t="15672" r="2290" b="10447"/>
            <a:stretch/>
          </p:blipFill>
          <p:spPr>
            <a:xfrm>
              <a:off x="241301" y="5499100"/>
              <a:ext cx="11772901" cy="5029200"/>
            </a:xfrm>
            <a:prstGeom prst="rect">
              <a:avLst/>
            </a:prstGeom>
          </p:spPr>
        </p:pic>
        <p:sp>
          <p:nvSpPr>
            <p:cNvPr id="14" name="Rectangle 13">
              <a:extLst>
                <a:ext uri="{FF2B5EF4-FFF2-40B4-BE49-F238E27FC236}">
                  <a16:creationId xmlns:a16="http://schemas.microsoft.com/office/drawing/2014/main" id="{6ADC1BA5-E100-B6E0-B945-D89AB401FE0A}"/>
                </a:ext>
              </a:extLst>
            </p:cNvPr>
            <p:cNvSpPr/>
            <p:nvPr/>
          </p:nvSpPr>
          <p:spPr>
            <a:xfrm>
              <a:off x="1637770" y="9726931"/>
              <a:ext cx="154517" cy="96519"/>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4761033-2FB6-BA76-E361-3D0925BCDE96}"/>
                </a:ext>
              </a:extLst>
            </p:cNvPr>
            <p:cNvSpPr/>
            <p:nvPr/>
          </p:nvSpPr>
          <p:spPr>
            <a:xfrm>
              <a:off x="5339816" y="9871394"/>
              <a:ext cx="154517" cy="96519"/>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8305492-7023-75E6-AF29-AAEE1C6BA651}"/>
                </a:ext>
              </a:extLst>
            </p:cNvPr>
            <p:cNvSpPr/>
            <p:nvPr/>
          </p:nvSpPr>
          <p:spPr>
            <a:xfrm>
              <a:off x="4779433" y="9885682"/>
              <a:ext cx="611716" cy="96519"/>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00">
                <a:solidFill>
                  <a:schemeClr val="tx1"/>
                </a:solidFill>
                <a:latin typeface="Arial" panose="020B0604020202020204" pitchFamily="34" charset="0"/>
                <a:cs typeface="Arial" panose="020B0604020202020204" pitchFamily="34" charset="0"/>
              </a:endParaRPr>
            </a:p>
          </p:txBody>
        </p:sp>
        <p:sp>
          <p:nvSpPr>
            <p:cNvPr id="17" name="ZoneTexte 16">
              <a:extLst>
                <a:ext uri="{FF2B5EF4-FFF2-40B4-BE49-F238E27FC236}">
                  <a16:creationId xmlns:a16="http://schemas.microsoft.com/office/drawing/2014/main" id="{8B65C683-A59F-DE76-30D8-4D3A33D901B5}"/>
                </a:ext>
              </a:extLst>
            </p:cNvPr>
            <p:cNvSpPr txBox="1"/>
            <p:nvPr/>
          </p:nvSpPr>
          <p:spPr>
            <a:xfrm>
              <a:off x="4691584" y="9823981"/>
              <a:ext cx="611716" cy="200055"/>
            </a:xfrm>
            <a:prstGeom prst="rect">
              <a:avLst/>
            </a:prstGeom>
            <a:noFill/>
          </p:spPr>
          <p:txBody>
            <a:bodyPr wrap="square" rtlCol="0">
              <a:spAutoFit/>
            </a:bodyPr>
            <a:lstStyle/>
            <a:p>
              <a:r>
                <a:rPr lang="fr-FR" sz="700">
                  <a:solidFill>
                    <a:srgbClr val="454E55"/>
                  </a:solidFill>
                </a:rPr>
                <a:t>production</a:t>
              </a:r>
              <a:endParaRPr lang="en-US" sz="700">
                <a:solidFill>
                  <a:srgbClr val="454E55"/>
                </a:solidFill>
              </a:endParaRPr>
            </a:p>
          </p:txBody>
        </p:sp>
        <p:sp>
          <p:nvSpPr>
            <p:cNvPr id="18" name="Rectangle 17">
              <a:extLst>
                <a:ext uri="{FF2B5EF4-FFF2-40B4-BE49-F238E27FC236}">
                  <a16:creationId xmlns:a16="http://schemas.microsoft.com/office/drawing/2014/main" id="{F12A3BC8-55AB-EA91-CB3F-CB0126ABF536}"/>
                </a:ext>
              </a:extLst>
            </p:cNvPr>
            <p:cNvSpPr/>
            <p:nvPr/>
          </p:nvSpPr>
          <p:spPr>
            <a:xfrm>
              <a:off x="6154310" y="8722581"/>
              <a:ext cx="5665159" cy="1558456"/>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 name="Connecteur droit avec flèche 2">
            <a:extLst>
              <a:ext uri="{FF2B5EF4-FFF2-40B4-BE49-F238E27FC236}">
                <a16:creationId xmlns:a16="http://schemas.microsoft.com/office/drawing/2014/main" id="{6E35E55A-FCF3-9F48-1831-073EC541BBDC}"/>
              </a:ext>
            </a:extLst>
          </p:cNvPr>
          <p:cNvCxnSpPr>
            <a:cxnSpLocks/>
          </p:cNvCxnSpPr>
          <p:nvPr/>
        </p:nvCxnSpPr>
        <p:spPr>
          <a:xfrm flipH="1">
            <a:off x="3869356" y="4908884"/>
            <a:ext cx="5419023" cy="4061861"/>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609876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589E85-7989-74CA-36C6-EDF7F3833799}"/>
            </a:ext>
          </a:extLst>
        </p:cNvPr>
        <p:cNvGrpSpPr/>
        <p:nvPr/>
      </p:nvGrpSpPr>
      <p:grpSpPr>
        <a:xfrm>
          <a:off x="0" y="0"/>
          <a:ext cx="0" cy="0"/>
          <a:chOff x="0" y="0"/>
          <a:chExt cx="0" cy="0"/>
        </a:xfrm>
      </p:grpSpPr>
      <mc:AlternateContent xmlns:mc="http://schemas.openxmlformats.org/markup-compatibility/2006" xmlns:pslz="http://schemas.microsoft.com/office/powerpoint/2016/slidezoom">
        <mc:Choice Requires="pslz">
          <p:graphicFrame>
            <p:nvGraphicFramePr>
              <p:cNvPr id="32" name="Zoom de diapositive 31">
                <a:extLst>
                  <a:ext uri="{FF2B5EF4-FFF2-40B4-BE49-F238E27FC236}">
                    <a16:creationId xmlns:a16="http://schemas.microsoft.com/office/drawing/2014/main" id="{6FE77BD5-EE7A-2988-B9E5-C9BE3FBD8881}"/>
                  </a:ext>
                </a:extLst>
              </p:cNvPr>
              <p:cNvGraphicFramePr>
                <a:graphicFrameLocks noChangeAspect="1"/>
              </p:cNvGraphicFramePr>
              <p:nvPr>
                <p:extLst>
                  <p:ext uri="{D42A27DB-BD31-4B8C-83A1-F6EECF244321}">
                    <p14:modId xmlns:p14="http://schemas.microsoft.com/office/powerpoint/2010/main" val="3666553427"/>
                  </p:ext>
                </p:extLst>
              </p:nvPr>
            </p:nvGraphicFramePr>
            <p:xfrm>
              <a:off x="1163155" y="7490454"/>
              <a:ext cx="2510959" cy="3347945"/>
            </p:xfrm>
            <a:graphic>
              <a:graphicData uri="http://schemas.microsoft.com/office/powerpoint/2016/slidezoom">
                <pslz:sldZm>
                  <pslz:sldZmObj sldId="2147482839" cId="3342785423">
                    <pslz:zmPr id="{DBDB0632-6865-A04C-B8AB-FDA3650DAEA3}" returnToParent="0" transitionDur="1000">
                      <p166:blipFill xmlns:p166="http://schemas.microsoft.com/office/powerpoint/2016/6/main">
                        <a:blip r:embed="rId3"/>
                        <a:stretch>
                          <a:fillRect/>
                        </a:stretch>
                      </p166:blipFill>
                      <p166:spPr xmlns:p166="http://schemas.microsoft.com/office/powerpoint/2016/6/main">
                        <a:xfrm>
                          <a:off x="0" y="0"/>
                          <a:ext cx="2510959" cy="3347945"/>
                        </a:xfrm>
                        <a:prstGeom prst="rect">
                          <a:avLst/>
                        </a:prstGeom>
                        <a:ln w="3175">
                          <a:solidFill>
                            <a:prstClr val="ltGray"/>
                          </a:solidFill>
                        </a:ln>
                      </p166:spPr>
                    </pslz:zmPr>
                  </pslz:sldZmObj>
                </pslz:sldZm>
              </a:graphicData>
            </a:graphic>
          </p:graphicFrame>
        </mc:Choice>
        <mc:Fallback xmlns="">
          <p:pic>
            <p:nvPicPr>
              <p:cNvPr id="32" name="Zoom de diapositive 31">
                <a:hlinkClick r:id="rId4" action="ppaction://hlinksldjump"/>
                <a:extLst>
                  <a:ext uri="{FF2B5EF4-FFF2-40B4-BE49-F238E27FC236}">
                    <a16:creationId xmlns:a16="http://schemas.microsoft.com/office/drawing/2014/main" id="{6FE77BD5-EE7A-2988-B9E5-C9BE3FBD8881}"/>
                  </a:ext>
                </a:extLst>
              </p:cNvPr>
              <p:cNvPicPr>
                <a:picLocks noGrp="1" noRot="1" noChangeAspect="1" noMove="1" noResize="1" noEditPoints="1" noAdjustHandles="1" noChangeArrowheads="1" noChangeShapeType="1"/>
              </p:cNvPicPr>
              <p:nvPr/>
            </p:nvPicPr>
            <p:blipFill>
              <a:blip r:embed="rId5"/>
              <a:stretch>
                <a:fillRect/>
              </a:stretch>
            </p:blipFill>
            <p:spPr>
              <a:xfrm>
                <a:off x="1163155" y="7490454"/>
                <a:ext cx="2510959" cy="334794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41" name="Zoom de diapositive 40">
                <a:extLst>
                  <a:ext uri="{FF2B5EF4-FFF2-40B4-BE49-F238E27FC236}">
                    <a16:creationId xmlns:a16="http://schemas.microsoft.com/office/drawing/2014/main" id="{3A544141-D159-2F3C-E5D1-8245CAA84D70}"/>
                  </a:ext>
                </a:extLst>
              </p:cNvPr>
              <p:cNvGraphicFramePr>
                <a:graphicFrameLocks noChangeAspect="1"/>
              </p:cNvGraphicFramePr>
              <p:nvPr>
                <p:extLst>
                  <p:ext uri="{D42A27DB-BD31-4B8C-83A1-F6EECF244321}">
                    <p14:modId xmlns:p14="http://schemas.microsoft.com/office/powerpoint/2010/main" val="3177207361"/>
                  </p:ext>
                </p:extLst>
              </p:nvPr>
            </p:nvGraphicFramePr>
            <p:xfrm>
              <a:off x="4619543" y="7705820"/>
              <a:ext cx="2528635" cy="3930646"/>
            </p:xfrm>
            <a:graphic>
              <a:graphicData uri="http://schemas.microsoft.com/office/powerpoint/2016/slidezoom">
                <pslz:sldZm>
                  <pslz:sldZmObj sldId="306" cId="3654308298">
                    <pslz:zmPr id="{2BBE53C7-CC11-41A1-8750-0BD0EE2CADB5}" returnToParent="0" transitionDur="1000">
                      <p166:blipFill xmlns:p166="http://schemas.microsoft.com/office/powerpoint/2016/6/main">
                        <a:blip r:embed="rId6"/>
                        <a:stretch>
                          <a:fillRect/>
                        </a:stretch>
                      </p166:blipFill>
                      <p166:spPr xmlns:p166="http://schemas.microsoft.com/office/powerpoint/2016/6/main">
                        <a:xfrm>
                          <a:off x="0" y="0"/>
                          <a:ext cx="2528635" cy="3930646"/>
                        </a:xfrm>
                        <a:prstGeom prst="rect">
                          <a:avLst/>
                        </a:prstGeom>
                        <a:ln w="3175">
                          <a:solidFill>
                            <a:prstClr val="ltGray"/>
                          </a:solidFill>
                        </a:ln>
                      </p166:spPr>
                    </pslz:zmPr>
                  </pslz:sldZmObj>
                </pslz:sldZm>
              </a:graphicData>
            </a:graphic>
          </p:graphicFrame>
        </mc:Choice>
        <mc:Fallback xmlns="">
          <p:pic>
            <p:nvPicPr>
              <p:cNvPr id="41" name="Zoom de diapositive 40">
                <a:hlinkClick r:id="rId7" action="ppaction://hlinksldjump"/>
                <a:extLst>
                  <a:ext uri="{FF2B5EF4-FFF2-40B4-BE49-F238E27FC236}">
                    <a16:creationId xmlns:a16="http://schemas.microsoft.com/office/drawing/2014/main" id="{3A544141-D159-2F3C-E5D1-8245CAA84D70}"/>
                  </a:ext>
                </a:extLst>
              </p:cNvPr>
              <p:cNvPicPr>
                <a:picLocks noGrp="1" noRot="1" noChangeAspect="1" noMove="1" noResize="1" noEditPoints="1" noAdjustHandles="1" noChangeArrowheads="1" noChangeShapeType="1"/>
              </p:cNvPicPr>
              <p:nvPr/>
            </p:nvPicPr>
            <p:blipFill>
              <a:blip r:embed="rId8"/>
              <a:stretch>
                <a:fillRect/>
              </a:stretch>
            </p:blipFill>
            <p:spPr>
              <a:xfrm>
                <a:off x="4619543" y="7705820"/>
                <a:ext cx="2528635" cy="393064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7" name="Zoom de diapositive 36">
                <a:extLst>
                  <a:ext uri="{FF2B5EF4-FFF2-40B4-BE49-F238E27FC236}">
                    <a16:creationId xmlns:a16="http://schemas.microsoft.com/office/drawing/2014/main" id="{0313AF8E-CE9F-74A1-65E6-06F0E6FC906F}"/>
                  </a:ext>
                </a:extLst>
              </p:cNvPr>
              <p:cNvGraphicFramePr>
                <a:graphicFrameLocks noChangeAspect="1"/>
              </p:cNvGraphicFramePr>
              <p:nvPr>
                <p:extLst>
                  <p:ext uri="{D42A27DB-BD31-4B8C-83A1-F6EECF244321}">
                    <p14:modId xmlns:p14="http://schemas.microsoft.com/office/powerpoint/2010/main" val="2986819073"/>
                  </p:ext>
                </p:extLst>
              </p:nvPr>
            </p:nvGraphicFramePr>
            <p:xfrm>
              <a:off x="8105008" y="2713914"/>
              <a:ext cx="2500515" cy="3971696"/>
            </p:xfrm>
            <a:graphic>
              <a:graphicData uri="http://schemas.microsoft.com/office/powerpoint/2016/slidezoom">
                <pslz:sldZm>
                  <pslz:sldZmObj sldId="304" cId="2150257569">
                    <pslz:zmPr id="{AD71E642-9DAB-4C84-BB0F-EC0251A5AECB}" returnToParent="0" transitionDur="1000">
                      <p166:blipFill xmlns:p166="http://schemas.microsoft.com/office/powerpoint/2016/6/main">
                        <a:blip r:embed="rId9"/>
                        <a:stretch>
                          <a:fillRect/>
                        </a:stretch>
                      </p166:blipFill>
                      <p166:spPr xmlns:p166="http://schemas.microsoft.com/office/powerpoint/2016/6/main">
                        <a:xfrm>
                          <a:off x="0" y="0"/>
                          <a:ext cx="2500515" cy="3971696"/>
                        </a:xfrm>
                        <a:prstGeom prst="rect">
                          <a:avLst/>
                        </a:prstGeom>
                        <a:ln w="3175">
                          <a:solidFill>
                            <a:prstClr val="ltGray"/>
                          </a:solidFill>
                        </a:ln>
                      </p166:spPr>
                    </pslz:zmPr>
                  </pslz:sldZmObj>
                </pslz:sldZm>
              </a:graphicData>
            </a:graphic>
          </p:graphicFrame>
        </mc:Choice>
        <mc:Fallback xmlns="">
          <p:pic>
            <p:nvPicPr>
              <p:cNvPr id="37" name="Zoom de diapositive 36">
                <a:hlinkClick r:id="rId10" action="ppaction://hlinksldjump"/>
                <a:extLst>
                  <a:ext uri="{FF2B5EF4-FFF2-40B4-BE49-F238E27FC236}">
                    <a16:creationId xmlns:a16="http://schemas.microsoft.com/office/drawing/2014/main" id="{0313AF8E-CE9F-74A1-65E6-06F0E6FC906F}"/>
                  </a:ext>
                </a:extLst>
              </p:cNvPr>
              <p:cNvPicPr>
                <a:picLocks noGrp="1" noRot="1" noChangeAspect="1" noMove="1" noResize="1" noEditPoints="1" noAdjustHandles="1" noChangeArrowheads="1" noChangeShapeType="1"/>
              </p:cNvPicPr>
              <p:nvPr/>
            </p:nvPicPr>
            <p:blipFill>
              <a:blip r:embed="rId11"/>
              <a:stretch>
                <a:fillRect/>
              </a:stretch>
            </p:blipFill>
            <p:spPr>
              <a:xfrm>
                <a:off x="8105008" y="2713914"/>
                <a:ext cx="2500515" cy="397169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5" name="Zoom de diapositive 34">
                <a:extLst>
                  <a:ext uri="{FF2B5EF4-FFF2-40B4-BE49-F238E27FC236}">
                    <a16:creationId xmlns:a16="http://schemas.microsoft.com/office/drawing/2014/main" id="{F91A7329-82F8-BE81-E160-82DE67A79A47}"/>
                  </a:ext>
                </a:extLst>
              </p:cNvPr>
              <p:cNvGraphicFramePr>
                <a:graphicFrameLocks noChangeAspect="1"/>
              </p:cNvGraphicFramePr>
              <p:nvPr>
                <p:extLst>
                  <p:ext uri="{D42A27DB-BD31-4B8C-83A1-F6EECF244321}">
                    <p14:modId xmlns:p14="http://schemas.microsoft.com/office/powerpoint/2010/main" val="3638526587"/>
                  </p:ext>
                </p:extLst>
              </p:nvPr>
            </p:nvGraphicFramePr>
            <p:xfrm>
              <a:off x="4638236" y="2766748"/>
              <a:ext cx="2528635" cy="3950908"/>
            </p:xfrm>
            <a:graphic>
              <a:graphicData uri="http://schemas.microsoft.com/office/powerpoint/2016/slidezoom">
                <pslz:sldZm>
                  <pslz:sldZmObj sldId="303" cId="3811438614">
                    <pslz:zmPr id="{6F313061-6593-48C6-8AAA-E8924DE28560}" returnToParent="0" transitionDur="1000">
                      <p166:blipFill xmlns:p166="http://schemas.microsoft.com/office/powerpoint/2016/6/main">
                        <a:blip r:embed="rId12"/>
                        <a:stretch>
                          <a:fillRect/>
                        </a:stretch>
                      </p166:blipFill>
                      <p166:spPr xmlns:p166="http://schemas.microsoft.com/office/powerpoint/2016/6/main">
                        <a:xfrm>
                          <a:off x="0" y="0"/>
                          <a:ext cx="2528635" cy="3950908"/>
                        </a:xfrm>
                        <a:prstGeom prst="rect">
                          <a:avLst/>
                        </a:prstGeom>
                        <a:ln w="3175">
                          <a:solidFill>
                            <a:prstClr val="ltGray"/>
                          </a:solidFill>
                        </a:ln>
                      </p166:spPr>
                    </pslz:zmPr>
                  </pslz:sldZmObj>
                </pslz:sldZm>
              </a:graphicData>
            </a:graphic>
          </p:graphicFrame>
        </mc:Choice>
        <mc:Fallback xmlns="">
          <p:pic>
            <p:nvPicPr>
              <p:cNvPr id="35" name="Zoom de diapositive 34">
                <a:hlinkClick r:id="rId13" action="ppaction://hlinksldjump"/>
                <a:extLst>
                  <a:ext uri="{FF2B5EF4-FFF2-40B4-BE49-F238E27FC236}">
                    <a16:creationId xmlns:a16="http://schemas.microsoft.com/office/drawing/2014/main" id="{F91A7329-82F8-BE81-E160-82DE67A79A47}"/>
                  </a:ext>
                </a:extLst>
              </p:cNvPr>
              <p:cNvPicPr>
                <a:picLocks noGrp="1" noRot="1" noChangeAspect="1" noMove="1" noResize="1" noEditPoints="1" noAdjustHandles="1" noChangeArrowheads="1" noChangeShapeType="1"/>
              </p:cNvPicPr>
              <p:nvPr/>
            </p:nvPicPr>
            <p:blipFill>
              <a:blip r:embed="rId14"/>
              <a:stretch>
                <a:fillRect/>
              </a:stretch>
            </p:blipFill>
            <p:spPr>
              <a:xfrm>
                <a:off x="4638236" y="2766748"/>
                <a:ext cx="2528635" cy="3950908"/>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3" name="Zoom de diapositive 32">
                <a:extLst>
                  <a:ext uri="{FF2B5EF4-FFF2-40B4-BE49-F238E27FC236}">
                    <a16:creationId xmlns:a16="http://schemas.microsoft.com/office/drawing/2014/main" id="{6D962DD3-587C-CF17-0683-4C1B57E0F0EF}"/>
                  </a:ext>
                </a:extLst>
              </p:cNvPr>
              <p:cNvGraphicFramePr>
                <a:graphicFrameLocks noChangeAspect="1"/>
              </p:cNvGraphicFramePr>
              <p:nvPr>
                <p:extLst>
                  <p:ext uri="{D42A27DB-BD31-4B8C-83A1-F6EECF244321}">
                    <p14:modId xmlns:p14="http://schemas.microsoft.com/office/powerpoint/2010/main" val="1758673889"/>
                  </p:ext>
                </p:extLst>
              </p:nvPr>
            </p:nvGraphicFramePr>
            <p:xfrm>
              <a:off x="1170731" y="2759141"/>
              <a:ext cx="2528635" cy="3926469"/>
            </p:xfrm>
            <a:graphic>
              <a:graphicData uri="http://schemas.microsoft.com/office/powerpoint/2016/slidezoom">
                <pslz:sldZm>
                  <pslz:sldZmObj sldId="302" cId="1562760605">
                    <pslz:zmPr id="{F3527A01-B651-472D-8E74-EA2EA405E40F}" returnToParent="0" transitionDur="1000">
                      <p166:blipFill xmlns:p166="http://schemas.microsoft.com/office/powerpoint/2016/6/main">
                        <a:blip r:embed="rId15"/>
                        <a:stretch>
                          <a:fillRect/>
                        </a:stretch>
                      </p166:blipFill>
                      <p166:spPr xmlns:p166="http://schemas.microsoft.com/office/powerpoint/2016/6/main">
                        <a:xfrm>
                          <a:off x="0" y="0"/>
                          <a:ext cx="2528635" cy="3926469"/>
                        </a:xfrm>
                        <a:prstGeom prst="rect">
                          <a:avLst/>
                        </a:prstGeom>
                        <a:ln w="3175">
                          <a:solidFill>
                            <a:prstClr val="ltGray"/>
                          </a:solidFill>
                        </a:ln>
                      </p166:spPr>
                    </pslz:zmPr>
                  </pslz:sldZmObj>
                </pslz:sldZm>
              </a:graphicData>
            </a:graphic>
          </p:graphicFrame>
        </mc:Choice>
        <mc:Fallback xmlns="">
          <p:pic>
            <p:nvPicPr>
              <p:cNvPr id="33" name="Zoom de diapositive 32">
                <a:hlinkClick r:id="rId16" action="ppaction://hlinksldjump"/>
                <a:extLst>
                  <a:ext uri="{FF2B5EF4-FFF2-40B4-BE49-F238E27FC236}">
                    <a16:creationId xmlns:a16="http://schemas.microsoft.com/office/drawing/2014/main" id="{6D962DD3-587C-CF17-0683-4C1B57E0F0EF}"/>
                  </a:ext>
                </a:extLst>
              </p:cNvPr>
              <p:cNvPicPr>
                <a:picLocks noGrp="1" noRot="1" noChangeAspect="1" noMove="1" noResize="1" noEditPoints="1" noAdjustHandles="1" noChangeArrowheads="1" noChangeShapeType="1"/>
              </p:cNvPicPr>
              <p:nvPr/>
            </p:nvPicPr>
            <p:blipFill>
              <a:blip r:embed="rId17"/>
              <a:stretch>
                <a:fillRect/>
              </a:stretch>
            </p:blipFill>
            <p:spPr>
              <a:xfrm>
                <a:off x="1170731" y="2759141"/>
                <a:ext cx="2528635" cy="3926469"/>
              </a:xfrm>
              <a:prstGeom prst="rect">
                <a:avLst/>
              </a:prstGeom>
              <a:ln w="3175">
                <a:solidFill>
                  <a:prstClr val="ltGray"/>
                </a:solidFill>
              </a:ln>
            </p:spPr>
          </p:pic>
        </mc:Fallback>
      </mc:AlternateContent>
      <p:pic>
        <p:nvPicPr>
          <p:cNvPr id="8" name="Picture 2">
            <a:extLst>
              <a:ext uri="{FF2B5EF4-FFF2-40B4-BE49-F238E27FC236}">
                <a16:creationId xmlns:a16="http://schemas.microsoft.com/office/drawing/2014/main" id="{A873BB4C-CC85-399D-9D89-B425064968B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990024" y="224436"/>
            <a:ext cx="2211951" cy="617582"/>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51A7BD40-21D0-060C-0037-ACF5C8A6E9E2}"/>
              </a:ext>
            </a:extLst>
          </p:cNvPr>
          <p:cNvSpPr txBox="1"/>
          <p:nvPr/>
        </p:nvSpPr>
        <p:spPr>
          <a:xfrm>
            <a:off x="895150" y="2216504"/>
            <a:ext cx="10501163" cy="646331"/>
          </a:xfrm>
          <a:prstGeom prst="rect">
            <a:avLst/>
          </a:prstGeom>
          <a:noFill/>
        </p:spPr>
        <p:txBody>
          <a:bodyPr wrap="square" rtlCol="0">
            <a:spAutoFit/>
          </a:bodyPr>
          <a:lstStyle/>
          <a:p>
            <a:pPr fontAlgn="base"/>
            <a:endParaRPr lang="fr-FR">
              <a:solidFill>
                <a:srgbClr val="000000"/>
              </a:solidFill>
              <a:latin typeface="Segoe UI" panose="020B0502040204020203" pitchFamily="34" charset="0"/>
            </a:endParaRPr>
          </a:p>
          <a:p>
            <a:pPr algn="just"/>
            <a:endParaRPr lang="en-US"/>
          </a:p>
        </p:txBody>
      </p:sp>
      <p:sp>
        <p:nvSpPr>
          <p:cNvPr id="20" name="Rectangle 19">
            <a:hlinkClick r:id="" action="ppaction://noaction"/>
            <a:extLst>
              <a:ext uri="{FF2B5EF4-FFF2-40B4-BE49-F238E27FC236}">
                <a16:creationId xmlns:a16="http://schemas.microsoft.com/office/drawing/2014/main" id="{4C4B3675-EB3F-1632-80E2-2A14B4C8DEFB}"/>
              </a:ext>
            </a:extLst>
          </p:cNvPr>
          <p:cNvSpPr/>
          <p:nvPr/>
        </p:nvSpPr>
        <p:spPr>
          <a:xfrm>
            <a:off x="1166301" y="5774188"/>
            <a:ext cx="2510959" cy="911424"/>
          </a:xfrm>
          <a:prstGeom prst="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b="1">
                <a:solidFill>
                  <a:schemeClr val="tx1"/>
                </a:solidFill>
              </a:rPr>
              <a:t>Accès au portail CNSA : </a:t>
            </a:r>
            <a:r>
              <a:rPr lang="fr-FR" sz="1300" u="sng">
                <a:solidFill>
                  <a:schemeClr val="tx1"/>
                </a:solidFill>
                <a:hlinkClick r:id="rId19">
                  <a:extLst>
                    <a:ext uri="{A12FA001-AC4F-418D-AE19-62706E023703}">
                      <ahyp:hlinkClr xmlns:ahyp="http://schemas.microsoft.com/office/drawing/2018/hyperlinkcolor" val="tx"/>
                    </a:ext>
                  </a:extLst>
                </a:hlinkClick>
              </a:rPr>
              <a:t>https://portail.cnsa.fr </a:t>
            </a:r>
            <a:endParaRPr lang="fr-FR" sz="1300" u="sng">
              <a:solidFill>
                <a:schemeClr val="tx1"/>
              </a:solidFill>
            </a:endParaRPr>
          </a:p>
          <a:p>
            <a:pPr algn="ctr"/>
            <a:r>
              <a:rPr lang="fr-FR" sz="1300">
                <a:solidFill>
                  <a:srgbClr val="7030A0"/>
                </a:solidFill>
              </a:rPr>
              <a:t>Page 16</a:t>
            </a:r>
          </a:p>
        </p:txBody>
      </p:sp>
      <p:sp>
        <p:nvSpPr>
          <p:cNvPr id="21" name="Rectangle 20">
            <a:hlinkClick r:id="" action="ppaction://noaction"/>
            <a:extLst>
              <a:ext uri="{FF2B5EF4-FFF2-40B4-BE49-F238E27FC236}">
                <a16:creationId xmlns:a16="http://schemas.microsoft.com/office/drawing/2014/main" id="{D99983B5-616E-B593-1475-5221B4AF4638}"/>
              </a:ext>
            </a:extLst>
          </p:cNvPr>
          <p:cNvSpPr/>
          <p:nvPr/>
        </p:nvSpPr>
        <p:spPr>
          <a:xfrm>
            <a:off x="4638792" y="5779112"/>
            <a:ext cx="2510959" cy="938547"/>
          </a:xfrm>
          <a:prstGeom prst="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b="1">
                <a:solidFill>
                  <a:srgbClr val="000000"/>
                </a:solidFill>
              </a:rPr>
              <a:t>Cliquer sur «</a:t>
            </a:r>
            <a:r>
              <a:rPr lang="fr-FR" sz="1300" b="1" i="1">
                <a:solidFill>
                  <a:srgbClr val="000000"/>
                </a:solidFill>
              </a:rPr>
              <a:t> identifiant ou mot de passe oublié </a:t>
            </a:r>
            <a:r>
              <a:rPr lang="fr-FR" sz="1300">
                <a:solidFill>
                  <a:srgbClr val="000000"/>
                </a:solidFill>
              </a:rPr>
              <a:t>» </a:t>
            </a:r>
          </a:p>
          <a:p>
            <a:pPr algn="ctr"/>
            <a:r>
              <a:rPr lang="fr-FR" sz="1300">
                <a:solidFill>
                  <a:srgbClr val="7030A0"/>
                </a:solidFill>
              </a:rPr>
              <a:t>Page 17</a:t>
            </a:r>
          </a:p>
        </p:txBody>
      </p:sp>
      <p:sp>
        <p:nvSpPr>
          <p:cNvPr id="22" name="Rectangle 21">
            <a:hlinkClick r:id="" action="ppaction://noaction"/>
            <a:extLst>
              <a:ext uri="{FF2B5EF4-FFF2-40B4-BE49-F238E27FC236}">
                <a16:creationId xmlns:a16="http://schemas.microsoft.com/office/drawing/2014/main" id="{A30EE602-88F0-50DE-C3C6-2966A2ECF566}"/>
              </a:ext>
            </a:extLst>
          </p:cNvPr>
          <p:cNvSpPr/>
          <p:nvPr/>
        </p:nvSpPr>
        <p:spPr>
          <a:xfrm>
            <a:off x="8105008" y="5793526"/>
            <a:ext cx="2510959" cy="894494"/>
          </a:xfrm>
          <a:prstGeom prst="rect">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b="1">
                <a:solidFill>
                  <a:schemeClr val="tx1"/>
                </a:solidFill>
              </a:rPr>
              <a:t>Renseigner l’adresse mail puis cliquer sur « </a:t>
            </a:r>
            <a:r>
              <a:rPr lang="fr-FR" sz="1300" b="1" i="1">
                <a:solidFill>
                  <a:schemeClr val="tx1"/>
                </a:solidFill>
              </a:rPr>
              <a:t>valider</a:t>
            </a:r>
            <a:r>
              <a:rPr lang="fr-FR" sz="1300" b="1">
                <a:solidFill>
                  <a:schemeClr val="tx1"/>
                </a:solidFill>
              </a:rPr>
              <a:t> »</a:t>
            </a:r>
          </a:p>
          <a:p>
            <a:pPr algn="ctr"/>
            <a:r>
              <a:rPr lang="fr-FR" sz="1300">
                <a:solidFill>
                  <a:srgbClr val="7030A0"/>
                </a:solidFill>
              </a:rPr>
              <a:t>Page 18</a:t>
            </a:r>
          </a:p>
        </p:txBody>
      </p:sp>
      <p:cxnSp>
        <p:nvCxnSpPr>
          <p:cNvPr id="23" name="Connecteur droit avec flèche 22">
            <a:extLst>
              <a:ext uri="{FF2B5EF4-FFF2-40B4-BE49-F238E27FC236}">
                <a16:creationId xmlns:a16="http://schemas.microsoft.com/office/drawing/2014/main" id="{597BB36C-B82E-FACA-0799-25902A1FC1AA}"/>
              </a:ext>
            </a:extLst>
          </p:cNvPr>
          <p:cNvCxnSpPr>
            <a:cxnSpLocks/>
          </p:cNvCxnSpPr>
          <p:nvPr/>
        </p:nvCxnSpPr>
        <p:spPr>
          <a:xfrm>
            <a:off x="3813137" y="5034700"/>
            <a:ext cx="711324" cy="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23">
            <a:extLst>
              <a:ext uri="{FF2B5EF4-FFF2-40B4-BE49-F238E27FC236}">
                <a16:creationId xmlns:a16="http://schemas.microsoft.com/office/drawing/2014/main" id="{B09D8953-BDF6-6818-75E7-222EC4E475DC}"/>
              </a:ext>
            </a:extLst>
          </p:cNvPr>
          <p:cNvCxnSpPr>
            <a:cxnSpLocks/>
          </p:cNvCxnSpPr>
          <p:nvPr/>
        </p:nvCxnSpPr>
        <p:spPr>
          <a:xfrm>
            <a:off x="7282777" y="5034700"/>
            <a:ext cx="711324" cy="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7" name="Ellipse 26">
            <a:hlinkClick r:id="" action="ppaction://noaction"/>
            <a:extLst>
              <a:ext uri="{FF2B5EF4-FFF2-40B4-BE49-F238E27FC236}">
                <a16:creationId xmlns:a16="http://schemas.microsoft.com/office/drawing/2014/main" id="{7181B466-0C1A-D94E-D83A-C26C7DFC5F7F}"/>
              </a:ext>
            </a:extLst>
          </p:cNvPr>
          <p:cNvSpPr/>
          <p:nvPr/>
        </p:nvSpPr>
        <p:spPr>
          <a:xfrm>
            <a:off x="3289861" y="2653556"/>
            <a:ext cx="557562" cy="354403"/>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a:latin typeface="Ubuntu" panose="020B0504030602030204" pitchFamily="34" charset="0"/>
              </a:rPr>
              <a:t>1</a:t>
            </a:r>
            <a:endParaRPr lang="fr-FR" sz="1600" b="1">
              <a:latin typeface="Ubuntu" panose="020B0504030602030204" pitchFamily="34" charset="0"/>
            </a:endParaRPr>
          </a:p>
        </p:txBody>
      </p:sp>
      <p:sp>
        <p:nvSpPr>
          <p:cNvPr id="28" name="Ellipse 27">
            <a:hlinkClick r:id="" action="ppaction://noaction"/>
            <a:extLst>
              <a:ext uri="{FF2B5EF4-FFF2-40B4-BE49-F238E27FC236}">
                <a16:creationId xmlns:a16="http://schemas.microsoft.com/office/drawing/2014/main" id="{BBF8083E-1A6B-9F7F-44EB-F8D50A3D009F}"/>
              </a:ext>
            </a:extLst>
          </p:cNvPr>
          <p:cNvSpPr/>
          <p:nvPr/>
        </p:nvSpPr>
        <p:spPr>
          <a:xfrm>
            <a:off x="6848071" y="2629091"/>
            <a:ext cx="557562" cy="354403"/>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a:latin typeface="Ubuntu" panose="020B0504030602030204" pitchFamily="34" charset="0"/>
              </a:rPr>
              <a:t>2</a:t>
            </a:r>
          </a:p>
        </p:txBody>
      </p:sp>
      <p:sp>
        <p:nvSpPr>
          <p:cNvPr id="29" name="Ellipse 28">
            <a:hlinkClick r:id="" action="ppaction://noaction"/>
            <a:extLst>
              <a:ext uri="{FF2B5EF4-FFF2-40B4-BE49-F238E27FC236}">
                <a16:creationId xmlns:a16="http://schemas.microsoft.com/office/drawing/2014/main" id="{803D5FB6-E18B-85F4-17B0-7BB0697C93F7}"/>
              </a:ext>
            </a:extLst>
          </p:cNvPr>
          <p:cNvSpPr/>
          <p:nvPr/>
        </p:nvSpPr>
        <p:spPr>
          <a:xfrm>
            <a:off x="10235792" y="2667498"/>
            <a:ext cx="557562" cy="354403"/>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a:latin typeface="Ubuntu" panose="020B0504030602030204" pitchFamily="34" charset="0"/>
              </a:rPr>
              <a:t>3</a:t>
            </a:r>
          </a:p>
        </p:txBody>
      </p:sp>
      <p:sp>
        <p:nvSpPr>
          <p:cNvPr id="3" name="ZoneTexte 2">
            <a:extLst>
              <a:ext uri="{FF2B5EF4-FFF2-40B4-BE49-F238E27FC236}">
                <a16:creationId xmlns:a16="http://schemas.microsoft.com/office/drawing/2014/main" id="{D4C626F5-576C-5C74-1CE3-CDD6B9ED35A7}"/>
              </a:ext>
            </a:extLst>
          </p:cNvPr>
          <p:cNvSpPr txBox="1"/>
          <p:nvPr/>
        </p:nvSpPr>
        <p:spPr>
          <a:xfrm>
            <a:off x="680936" y="1206231"/>
            <a:ext cx="8560340" cy="1415772"/>
          </a:xfrm>
          <a:prstGeom prst="rect">
            <a:avLst/>
          </a:prstGeom>
          <a:noFill/>
        </p:spPr>
        <p:txBody>
          <a:bodyPr wrap="square" rtlCol="0">
            <a:spAutoFit/>
          </a:bodyPr>
          <a:lstStyle/>
          <a:p>
            <a:endParaRPr lang="fr-FR" sz="2000" b="1">
              <a:solidFill>
                <a:schemeClr val="accent6"/>
              </a:solidFill>
              <a:latin typeface="+mj-lt"/>
            </a:endParaRPr>
          </a:p>
          <a:p>
            <a:endParaRPr lang="fr-FR" sz="2000" b="1">
              <a:solidFill>
                <a:schemeClr val="accent6"/>
              </a:solidFill>
              <a:latin typeface="+mj-lt"/>
            </a:endParaRPr>
          </a:p>
          <a:p>
            <a:r>
              <a:rPr lang="fr-FR" sz="1400" b="1">
                <a:latin typeface="+mj-lt"/>
              </a:rPr>
              <a:t>c. Modalités de connexion à l’outil : </a:t>
            </a:r>
            <a:r>
              <a:rPr lang="fr-FR" sz="1400" b="1">
                <a:solidFill>
                  <a:srgbClr val="000000"/>
                </a:solidFill>
                <a:latin typeface="Aptos" panose="020B0004020202020204" pitchFamily="34" charset="0"/>
              </a:rPr>
              <a:t>Procédure en cas de mot de passe oublié </a:t>
            </a:r>
            <a:r>
              <a:rPr lang="fr-FR" sz="1400">
                <a:solidFill>
                  <a:srgbClr val="000000"/>
                </a:solidFill>
                <a:latin typeface="Aptos" panose="020B0004020202020204" pitchFamily="34" charset="0"/>
              </a:rPr>
              <a:t> </a:t>
            </a:r>
            <a:endParaRPr lang="fr-FR" sz="1400" b="1">
              <a:latin typeface="+mj-lt"/>
            </a:endParaRPr>
          </a:p>
          <a:p>
            <a:endParaRPr lang="fr-FR" sz="1600" b="1">
              <a:latin typeface="+mj-lt"/>
            </a:endParaRPr>
          </a:p>
          <a:p>
            <a:endParaRPr lang="fr-FR" sz="1600" b="1">
              <a:latin typeface="+mj-lt"/>
            </a:endParaRPr>
          </a:p>
        </p:txBody>
      </p:sp>
      <p:sp>
        <p:nvSpPr>
          <p:cNvPr id="15" name="ZoneTexte 14">
            <a:extLst>
              <a:ext uri="{FF2B5EF4-FFF2-40B4-BE49-F238E27FC236}">
                <a16:creationId xmlns:a16="http://schemas.microsoft.com/office/drawing/2014/main" id="{8128B1F7-B955-8B19-7238-3616F8D81B59}"/>
              </a:ext>
            </a:extLst>
          </p:cNvPr>
          <p:cNvSpPr txBox="1"/>
          <p:nvPr/>
        </p:nvSpPr>
        <p:spPr>
          <a:xfrm>
            <a:off x="8078277" y="6843896"/>
            <a:ext cx="2530675" cy="769441"/>
          </a:xfrm>
          <a:prstGeom prst="rect">
            <a:avLst/>
          </a:prstGeom>
          <a:noFill/>
        </p:spPr>
        <p:txBody>
          <a:bodyPr wrap="square" rtlCol="0">
            <a:spAutoFit/>
          </a:bodyPr>
          <a:lstStyle/>
          <a:p>
            <a:pPr algn="just"/>
            <a:r>
              <a:rPr lang="fr-FR" sz="1300" b="1">
                <a:solidFill>
                  <a:srgbClr val="000000"/>
                </a:solidFill>
              </a:rPr>
              <a:t>Note</a:t>
            </a:r>
            <a:r>
              <a:rPr lang="fr-FR" sz="1300">
                <a:solidFill>
                  <a:srgbClr val="000000"/>
                </a:solidFill>
              </a:rPr>
              <a:t> : tous les utilisateurs ont le même type de profil </a:t>
            </a:r>
            <a:endParaRPr lang="fr-FR" sz="1300"/>
          </a:p>
          <a:p>
            <a:endParaRPr lang="fr-FR"/>
          </a:p>
        </p:txBody>
      </p:sp>
      <p:sp>
        <p:nvSpPr>
          <p:cNvPr id="7" name="Rectangle 6">
            <a:hlinkClick r:id="" action="ppaction://noaction"/>
            <a:extLst>
              <a:ext uri="{FF2B5EF4-FFF2-40B4-BE49-F238E27FC236}">
                <a16:creationId xmlns:a16="http://schemas.microsoft.com/office/drawing/2014/main" id="{DF9771D9-C71B-8420-C217-8DDCF2CDF705}"/>
              </a:ext>
            </a:extLst>
          </p:cNvPr>
          <p:cNvSpPr/>
          <p:nvPr/>
        </p:nvSpPr>
        <p:spPr>
          <a:xfrm>
            <a:off x="1166301" y="10692995"/>
            <a:ext cx="2510959" cy="911424"/>
          </a:xfrm>
          <a:prstGeom prst="rect">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b="1">
                <a:solidFill>
                  <a:schemeClr val="tx1"/>
                </a:solidFill>
              </a:rPr>
              <a:t>Copier puis coller le lien dans le mail dans la barre de recherche </a:t>
            </a:r>
          </a:p>
          <a:p>
            <a:pPr algn="ctr"/>
            <a:r>
              <a:rPr lang="fr-FR" sz="1300">
                <a:solidFill>
                  <a:srgbClr val="7030A0"/>
                </a:solidFill>
              </a:rPr>
              <a:t>Page 19</a:t>
            </a:r>
          </a:p>
        </p:txBody>
      </p:sp>
      <p:sp>
        <p:nvSpPr>
          <p:cNvPr id="10" name="Rectangle 9">
            <a:hlinkClick r:id="" action="ppaction://noaction"/>
            <a:extLst>
              <a:ext uri="{FF2B5EF4-FFF2-40B4-BE49-F238E27FC236}">
                <a16:creationId xmlns:a16="http://schemas.microsoft.com/office/drawing/2014/main" id="{2F205B94-2FD7-45D4-B9C9-8895632E7730}"/>
              </a:ext>
            </a:extLst>
          </p:cNvPr>
          <p:cNvSpPr/>
          <p:nvPr/>
        </p:nvSpPr>
        <p:spPr>
          <a:xfrm>
            <a:off x="4638792" y="10697919"/>
            <a:ext cx="2510959" cy="938547"/>
          </a:xfrm>
          <a:prstGeom prst="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b="1">
                <a:solidFill>
                  <a:srgbClr val="000000"/>
                </a:solidFill>
              </a:rPr>
              <a:t>Rentrer son nouveau mot de passe, le confirmer puis enregistrer </a:t>
            </a:r>
            <a:endParaRPr lang="fr-FR" sz="1300">
              <a:solidFill>
                <a:srgbClr val="000000"/>
              </a:solidFill>
            </a:endParaRPr>
          </a:p>
          <a:p>
            <a:pPr algn="ctr"/>
            <a:r>
              <a:rPr lang="fr-FR" sz="1300">
                <a:solidFill>
                  <a:srgbClr val="7030A0"/>
                </a:solidFill>
              </a:rPr>
              <a:t>Page 20</a:t>
            </a:r>
          </a:p>
        </p:txBody>
      </p:sp>
      <p:cxnSp>
        <p:nvCxnSpPr>
          <p:cNvPr id="12" name="Connecteur droit avec flèche 11">
            <a:extLst>
              <a:ext uri="{FF2B5EF4-FFF2-40B4-BE49-F238E27FC236}">
                <a16:creationId xmlns:a16="http://schemas.microsoft.com/office/drawing/2014/main" id="{219E6375-0396-C5A5-B333-BA8B0F5C6ED4}"/>
              </a:ext>
            </a:extLst>
          </p:cNvPr>
          <p:cNvCxnSpPr>
            <a:cxnSpLocks/>
          </p:cNvCxnSpPr>
          <p:nvPr/>
        </p:nvCxnSpPr>
        <p:spPr>
          <a:xfrm>
            <a:off x="3813137" y="9953507"/>
            <a:ext cx="711324" cy="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4" name="Ellipse 13">
            <a:hlinkClick r:id="" action="ppaction://noaction"/>
            <a:extLst>
              <a:ext uri="{FF2B5EF4-FFF2-40B4-BE49-F238E27FC236}">
                <a16:creationId xmlns:a16="http://schemas.microsoft.com/office/drawing/2014/main" id="{2EBF6230-5069-409B-AD71-AADB63EC33C1}"/>
              </a:ext>
            </a:extLst>
          </p:cNvPr>
          <p:cNvSpPr/>
          <p:nvPr/>
        </p:nvSpPr>
        <p:spPr>
          <a:xfrm>
            <a:off x="3255575" y="7547897"/>
            <a:ext cx="557562" cy="354403"/>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a:latin typeface="Ubuntu" panose="020B0504030602030204" pitchFamily="34" charset="0"/>
              </a:rPr>
              <a:t>4</a:t>
            </a:r>
            <a:endParaRPr lang="fr-FR" sz="1600" b="1">
              <a:latin typeface="Ubuntu" panose="020B0504030602030204" pitchFamily="34" charset="0"/>
            </a:endParaRPr>
          </a:p>
        </p:txBody>
      </p:sp>
      <p:sp>
        <p:nvSpPr>
          <p:cNvPr id="16" name="Ellipse 15">
            <a:hlinkClick r:id="" action="ppaction://noaction"/>
            <a:extLst>
              <a:ext uri="{FF2B5EF4-FFF2-40B4-BE49-F238E27FC236}">
                <a16:creationId xmlns:a16="http://schemas.microsoft.com/office/drawing/2014/main" id="{B3D711C8-3B4E-16CA-1076-543486EE3500}"/>
              </a:ext>
            </a:extLst>
          </p:cNvPr>
          <p:cNvSpPr/>
          <p:nvPr/>
        </p:nvSpPr>
        <p:spPr>
          <a:xfrm>
            <a:off x="6813785" y="7552307"/>
            <a:ext cx="557562" cy="354403"/>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a:latin typeface="Ubuntu" panose="020B0504030602030204" pitchFamily="34" charset="0"/>
              </a:rPr>
              <a:t>5</a:t>
            </a:r>
          </a:p>
        </p:txBody>
      </p:sp>
      <p:grpSp>
        <p:nvGrpSpPr>
          <p:cNvPr id="4" name="Groupe 3">
            <a:extLst>
              <a:ext uri="{FF2B5EF4-FFF2-40B4-BE49-F238E27FC236}">
                <a16:creationId xmlns:a16="http://schemas.microsoft.com/office/drawing/2014/main" id="{4D74A64C-3927-623F-3276-584B59EE1E72}"/>
              </a:ext>
            </a:extLst>
          </p:cNvPr>
          <p:cNvGrpSpPr/>
          <p:nvPr/>
        </p:nvGrpSpPr>
        <p:grpSpPr>
          <a:xfrm>
            <a:off x="11449288" y="317210"/>
            <a:ext cx="421861" cy="419762"/>
            <a:chOff x="11231752" y="95107"/>
            <a:chExt cx="825500" cy="812800"/>
          </a:xfrm>
        </p:grpSpPr>
        <p:sp>
          <p:nvSpPr>
            <p:cNvPr id="5" name="Ellipse 4">
              <a:extLst>
                <a:ext uri="{FF2B5EF4-FFF2-40B4-BE49-F238E27FC236}">
                  <a16:creationId xmlns:a16="http://schemas.microsoft.com/office/drawing/2014/main" id="{20A14A26-B4EA-099F-0457-5F63FEFA5F42}"/>
                </a:ext>
              </a:extLst>
            </p:cNvPr>
            <p:cNvSpPr/>
            <p:nvPr/>
          </p:nvSpPr>
          <p:spPr>
            <a:xfrm>
              <a:off x="11231752" y="95107"/>
              <a:ext cx="825500" cy="812800"/>
            </a:xfrm>
            <a:prstGeom prst="ellipse">
              <a:avLst/>
            </a:prstGeom>
            <a:ln>
              <a:solidFill>
                <a:srgbClr val="4A12B9"/>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fr-FR"/>
            </a:p>
          </p:txBody>
        </p:sp>
        <p:pic>
          <p:nvPicPr>
            <p:cNvPr id="17" name="Graphique 3" descr="Logement avec un remplissage uni">
              <a:hlinkClick r:id="rId20" action="ppaction://hlinksldjump"/>
              <a:extLst>
                <a:ext uri="{FF2B5EF4-FFF2-40B4-BE49-F238E27FC236}">
                  <a16:creationId xmlns:a16="http://schemas.microsoft.com/office/drawing/2014/main" id="{CFAED819-05C9-40E9-1EC1-62D286C9876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1362318" y="219323"/>
              <a:ext cx="564367" cy="564367"/>
            </a:xfrm>
            <a:prstGeom prst="rect">
              <a:avLst/>
            </a:prstGeom>
          </p:spPr>
        </p:pic>
      </p:grpSp>
      <p:sp>
        <p:nvSpPr>
          <p:cNvPr id="18" name="Flèche : droite 17">
            <a:extLst>
              <a:ext uri="{FF2B5EF4-FFF2-40B4-BE49-F238E27FC236}">
                <a16:creationId xmlns:a16="http://schemas.microsoft.com/office/drawing/2014/main" id="{5897ED28-5F1A-3BB9-9F31-4C60E6DA928D}"/>
              </a:ext>
            </a:extLst>
          </p:cNvPr>
          <p:cNvSpPr/>
          <p:nvPr/>
        </p:nvSpPr>
        <p:spPr>
          <a:xfrm>
            <a:off x="311695" y="14986268"/>
            <a:ext cx="2050490" cy="817892"/>
          </a:xfrm>
          <a:prstGeom prst="rightArrow">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a:solidFill>
                  <a:schemeClr val="tx1"/>
                </a:solidFill>
                <a:hlinkClick r:id="rId22" action="ppaction://hlinksldjump">
                  <a:extLst>
                    <a:ext uri="{A12FA001-AC4F-418D-AE19-62706E023703}">
                      <ahyp:hlinkClr xmlns:ahyp="http://schemas.microsoft.com/office/drawing/2018/hyperlinkcolor" val="tx"/>
                    </a:ext>
                  </a:extLst>
                </a:hlinkClick>
              </a:rPr>
              <a:t>Pour passer les explications détaillées </a:t>
            </a:r>
            <a:endParaRPr lang="en-US" sz="1300">
              <a:solidFill>
                <a:schemeClr val="tx1"/>
              </a:solidFill>
            </a:endParaRPr>
          </a:p>
        </p:txBody>
      </p:sp>
      <p:sp>
        <p:nvSpPr>
          <p:cNvPr id="19" name="Espace réservé du numéro de diapositive 3">
            <a:extLst>
              <a:ext uri="{FF2B5EF4-FFF2-40B4-BE49-F238E27FC236}">
                <a16:creationId xmlns:a16="http://schemas.microsoft.com/office/drawing/2014/main" id="{1BCB5162-3BC3-F518-5F5E-0CE41E20FC1D}"/>
              </a:ext>
            </a:extLst>
          </p:cNvPr>
          <p:cNvSpPr>
            <a:spLocks noGrp="1"/>
          </p:cNvSpPr>
          <p:nvPr>
            <p:ph type="sldNum" sz="quarter" idx="12"/>
          </p:nvPr>
        </p:nvSpPr>
        <p:spPr>
          <a:xfrm>
            <a:off x="8610600" y="15066909"/>
            <a:ext cx="2743200" cy="865481"/>
          </a:xfrm>
        </p:spPr>
        <p:txBody>
          <a:bodyPr/>
          <a:lstStyle/>
          <a:p>
            <a:fld id="{DA71D0DA-2192-41E7-AF8C-615B831F1F54}" type="slidenum">
              <a:rPr lang="en-US" smtClean="0"/>
              <a:t>15</a:t>
            </a:fld>
            <a:endParaRPr lang="en-US"/>
          </a:p>
        </p:txBody>
      </p:sp>
    </p:spTree>
    <p:extLst>
      <p:ext uri="{BB962C8B-B14F-4D97-AF65-F5344CB8AC3E}">
        <p14:creationId xmlns:p14="http://schemas.microsoft.com/office/powerpoint/2010/main" val="284281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6AA888-02B4-E8CA-BA52-3F19EED7A7F1}"/>
            </a:ext>
          </a:extLst>
        </p:cNvPr>
        <p:cNvGrpSpPr/>
        <p:nvPr/>
      </p:nvGrpSpPr>
      <p:grpSpPr>
        <a:xfrm>
          <a:off x="0" y="0"/>
          <a:ext cx="0" cy="0"/>
          <a:chOff x="0" y="0"/>
          <a:chExt cx="0" cy="0"/>
        </a:xfrm>
      </p:grpSpPr>
      <p:pic>
        <p:nvPicPr>
          <p:cNvPr id="6" name="Picture 2">
            <a:extLst>
              <a:ext uri="{FF2B5EF4-FFF2-40B4-BE49-F238E27FC236}">
                <a16:creationId xmlns:a16="http://schemas.microsoft.com/office/drawing/2014/main" id="{DEE5C250-F013-AE90-1EC6-D52D6181C5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0024" y="224436"/>
            <a:ext cx="2211951" cy="617582"/>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descr="Une image contenant texte, capture d’écran, logiciel, Page web&#10;&#10;Description générée automatiquement">
            <a:hlinkClick r:id="rId3" action="ppaction://hlinksldjump"/>
            <a:extLst>
              <a:ext uri="{FF2B5EF4-FFF2-40B4-BE49-F238E27FC236}">
                <a16:creationId xmlns:a16="http://schemas.microsoft.com/office/drawing/2014/main" id="{A8BE1C42-F970-4A15-6BA2-2A32BA0EFCE7}"/>
              </a:ext>
            </a:extLst>
          </p:cNvPr>
          <p:cNvPicPr>
            <a:picLocks noChangeAspect="1"/>
          </p:cNvPicPr>
          <p:nvPr/>
        </p:nvPicPr>
        <p:blipFill>
          <a:blip r:embed="rId4">
            <a:extLst>
              <a:ext uri="{28A0092B-C50C-407E-A947-70E740481C1C}">
                <a14:useLocalDpi xmlns:a14="http://schemas.microsoft.com/office/drawing/2010/main" val="0"/>
              </a:ext>
            </a:extLst>
          </a:blip>
          <a:srcRect l="10103" t="17223" r="10313" b="6852"/>
          <a:stretch/>
        </p:blipFill>
        <p:spPr>
          <a:xfrm>
            <a:off x="1244599" y="5397500"/>
            <a:ext cx="9702800" cy="5207000"/>
          </a:xfrm>
          <a:prstGeom prst="rect">
            <a:avLst/>
          </a:prstGeom>
        </p:spPr>
      </p:pic>
      <p:sp>
        <p:nvSpPr>
          <p:cNvPr id="10" name="Ellipse 9">
            <a:extLst>
              <a:ext uri="{FF2B5EF4-FFF2-40B4-BE49-F238E27FC236}">
                <a16:creationId xmlns:a16="http://schemas.microsoft.com/office/drawing/2014/main" id="{8ABE349D-63E7-2556-4922-26B94E9B84CF}"/>
              </a:ext>
            </a:extLst>
          </p:cNvPr>
          <p:cNvSpPr/>
          <p:nvPr/>
        </p:nvSpPr>
        <p:spPr>
          <a:xfrm>
            <a:off x="8255002" y="4038429"/>
            <a:ext cx="2887131" cy="1178565"/>
          </a:xfrm>
          <a:prstGeom prst="ellipse">
            <a:avLst/>
          </a:prstGeom>
          <a:solidFill>
            <a:schemeClr val="accent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228600" algn="ctr">
              <a:buFontTx/>
              <a:buAutoNum type="arabicPeriod"/>
            </a:pPr>
            <a:r>
              <a:rPr lang="fr-FR" sz="1300" b="1">
                <a:solidFill>
                  <a:schemeClr val="bg1"/>
                </a:solidFill>
              </a:rPr>
              <a:t>J’accède au portail de connexion via le lien : </a:t>
            </a:r>
            <a:r>
              <a:rPr lang="fr-FR" sz="1300" u="sng">
                <a:solidFill>
                  <a:schemeClr val="bg1"/>
                </a:solidFill>
                <a:hlinkClick r:id="rId5">
                  <a:extLst>
                    <a:ext uri="{A12FA001-AC4F-418D-AE19-62706E023703}">
                      <ahyp:hlinkClr xmlns:ahyp="http://schemas.microsoft.com/office/drawing/2018/hyperlinkcolor" val="tx"/>
                    </a:ext>
                  </a:extLst>
                </a:hlinkClick>
              </a:rPr>
              <a:t>https://portail.cnsa.fr</a:t>
            </a:r>
            <a:endParaRPr lang="fr-FR" sz="1300">
              <a:solidFill>
                <a:schemeClr val="bg1"/>
              </a:solidFill>
            </a:endParaRPr>
          </a:p>
        </p:txBody>
      </p:sp>
      <p:sp>
        <p:nvSpPr>
          <p:cNvPr id="2" name="ZoneTexte 1">
            <a:extLst>
              <a:ext uri="{FF2B5EF4-FFF2-40B4-BE49-F238E27FC236}">
                <a16:creationId xmlns:a16="http://schemas.microsoft.com/office/drawing/2014/main" id="{F12A78B8-D760-205E-77AC-06A9AA8138FC}"/>
              </a:ext>
            </a:extLst>
          </p:cNvPr>
          <p:cNvSpPr txBox="1"/>
          <p:nvPr/>
        </p:nvSpPr>
        <p:spPr>
          <a:xfrm>
            <a:off x="531778" y="1887488"/>
            <a:ext cx="11128442" cy="338554"/>
          </a:xfrm>
          <a:prstGeom prst="rect">
            <a:avLst/>
          </a:prstGeom>
          <a:noFill/>
        </p:spPr>
        <p:txBody>
          <a:bodyPr wrap="square" rtlCol="0">
            <a:spAutoFit/>
          </a:bodyPr>
          <a:lstStyle/>
          <a:p>
            <a:pPr algn="ctr"/>
            <a:r>
              <a:rPr lang="fr-FR" sz="1600" b="1"/>
              <a:t>Vue détaillée : Modalités de connexion à l'outil - Procédure en cas de mot de passe oublié</a:t>
            </a:r>
          </a:p>
        </p:txBody>
      </p:sp>
      <p:sp>
        <p:nvSpPr>
          <p:cNvPr id="3" name="Espace réservé du numéro de diapositive 3">
            <a:extLst>
              <a:ext uri="{FF2B5EF4-FFF2-40B4-BE49-F238E27FC236}">
                <a16:creationId xmlns:a16="http://schemas.microsoft.com/office/drawing/2014/main" id="{FBD93CCF-7C93-2FE1-C52A-7667301D5B5C}"/>
              </a:ext>
            </a:extLst>
          </p:cNvPr>
          <p:cNvSpPr>
            <a:spLocks noGrp="1"/>
          </p:cNvSpPr>
          <p:nvPr>
            <p:ph type="sldNum" sz="quarter" idx="12"/>
          </p:nvPr>
        </p:nvSpPr>
        <p:spPr>
          <a:xfrm>
            <a:off x="8610600" y="15066909"/>
            <a:ext cx="2743200" cy="865481"/>
          </a:xfrm>
        </p:spPr>
        <p:txBody>
          <a:bodyPr/>
          <a:lstStyle/>
          <a:p>
            <a:fld id="{DA71D0DA-2192-41E7-AF8C-615B831F1F54}" type="slidenum">
              <a:rPr lang="en-US" smtClean="0"/>
              <a:t>16</a:t>
            </a:fld>
            <a:endParaRPr lang="en-US"/>
          </a:p>
        </p:txBody>
      </p:sp>
      <p:grpSp>
        <p:nvGrpSpPr>
          <p:cNvPr id="4" name="Groupe 3">
            <a:extLst>
              <a:ext uri="{FF2B5EF4-FFF2-40B4-BE49-F238E27FC236}">
                <a16:creationId xmlns:a16="http://schemas.microsoft.com/office/drawing/2014/main" id="{BA5CACA6-E1F7-CA16-4F73-8FF3DCFEC88A}"/>
              </a:ext>
            </a:extLst>
          </p:cNvPr>
          <p:cNvGrpSpPr/>
          <p:nvPr/>
        </p:nvGrpSpPr>
        <p:grpSpPr>
          <a:xfrm>
            <a:off x="11449288" y="317210"/>
            <a:ext cx="421861" cy="419762"/>
            <a:chOff x="11231752" y="95107"/>
            <a:chExt cx="825500" cy="812800"/>
          </a:xfrm>
        </p:grpSpPr>
        <p:sp>
          <p:nvSpPr>
            <p:cNvPr id="5" name="Ellipse 4">
              <a:extLst>
                <a:ext uri="{FF2B5EF4-FFF2-40B4-BE49-F238E27FC236}">
                  <a16:creationId xmlns:a16="http://schemas.microsoft.com/office/drawing/2014/main" id="{7A8B73B8-94A7-2811-748C-B6D67F13D1DB}"/>
                </a:ext>
              </a:extLst>
            </p:cNvPr>
            <p:cNvSpPr/>
            <p:nvPr/>
          </p:nvSpPr>
          <p:spPr>
            <a:xfrm>
              <a:off x="11231752" y="95107"/>
              <a:ext cx="825500" cy="812800"/>
            </a:xfrm>
            <a:prstGeom prst="ellipse">
              <a:avLst/>
            </a:prstGeom>
            <a:ln>
              <a:solidFill>
                <a:srgbClr val="4A12B9"/>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fr-FR"/>
            </a:p>
          </p:txBody>
        </p:sp>
        <p:pic>
          <p:nvPicPr>
            <p:cNvPr id="12" name="Graphique 3" descr="Logement avec un remplissage uni">
              <a:hlinkClick r:id="rId6" action="ppaction://hlinksldjump"/>
              <a:extLst>
                <a:ext uri="{FF2B5EF4-FFF2-40B4-BE49-F238E27FC236}">
                  <a16:creationId xmlns:a16="http://schemas.microsoft.com/office/drawing/2014/main" id="{6F75F334-37B2-338A-C156-988BF83053A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362318" y="219323"/>
              <a:ext cx="564367" cy="564367"/>
            </a:xfrm>
            <a:prstGeom prst="rect">
              <a:avLst/>
            </a:prstGeom>
          </p:spPr>
        </p:pic>
      </p:grpSp>
    </p:spTree>
    <p:extLst>
      <p:ext uri="{BB962C8B-B14F-4D97-AF65-F5344CB8AC3E}">
        <p14:creationId xmlns:p14="http://schemas.microsoft.com/office/powerpoint/2010/main" val="15627606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11F59-0D55-43AC-6170-AA3100618761}"/>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97234778-6906-93FC-9BE2-9476318A64B5}"/>
              </a:ext>
            </a:extLst>
          </p:cNvPr>
          <p:cNvSpPr>
            <a:spLocks noGrp="1"/>
          </p:cNvSpPr>
          <p:nvPr>
            <p:ph type="sldNum" sz="quarter" idx="12"/>
          </p:nvPr>
        </p:nvSpPr>
        <p:spPr/>
        <p:txBody>
          <a:bodyPr/>
          <a:lstStyle/>
          <a:p>
            <a:fld id="{DA71D0DA-2192-41E7-AF8C-615B831F1F54}" type="slidenum">
              <a:rPr lang="en-US" smtClean="0"/>
              <a:t>17</a:t>
            </a:fld>
            <a:endParaRPr lang="en-US"/>
          </a:p>
        </p:txBody>
      </p:sp>
      <p:pic>
        <p:nvPicPr>
          <p:cNvPr id="5" name="Image 4" descr="Une image contenant texte, capture d’écran, logiciel, Page web&#10;&#10;Description générée automatiquement">
            <a:hlinkClick r:id="rId2" action="ppaction://hlinksldjump"/>
            <a:extLst>
              <a:ext uri="{FF2B5EF4-FFF2-40B4-BE49-F238E27FC236}">
                <a16:creationId xmlns:a16="http://schemas.microsoft.com/office/drawing/2014/main" id="{C444954E-07A0-AE82-85FB-B2FF70F6811B}"/>
              </a:ext>
            </a:extLst>
          </p:cNvPr>
          <p:cNvPicPr>
            <a:picLocks noChangeAspect="1"/>
          </p:cNvPicPr>
          <p:nvPr/>
        </p:nvPicPr>
        <p:blipFill>
          <a:blip r:embed="rId3">
            <a:extLst>
              <a:ext uri="{28A0092B-C50C-407E-A947-70E740481C1C}">
                <a14:useLocalDpi xmlns:a14="http://schemas.microsoft.com/office/drawing/2010/main" val="0"/>
              </a:ext>
            </a:extLst>
          </a:blip>
          <a:srcRect l="10103" t="17223" r="10313" b="6852"/>
          <a:stretch/>
        </p:blipFill>
        <p:spPr>
          <a:xfrm>
            <a:off x="1244599" y="5397500"/>
            <a:ext cx="9702800" cy="5207000"/>
          </a:xfrm>
          <a:prstGeom prst="rect">
            <a:avLst/>
          </a:prstGeom>
        </p:spPr>
      </p:pic>
      <p:sp>
        <p:nvSpPr>
          <p:cNvPr id="6" name="Ellipse 5">
            <a:extLst>
              <a:ext uri="{FF2B5EF4-FFF2-40B4-BE49-F238E27FC236}">
                <a16:creationId xmlns:a16="http://schemas.microsoft.com/office/drawing/2014/main" id="{C410DD48-A2F1-A6EA-6200-EF69E03CE4B3}"/>
              </a:ext>
            </a:extLst>
          </p:cNvPr>
          <p:cNvSpPr/>
          <p:nvPr/>
        </p:nvSpPr>
        <p:spPr>
          <a:xfrm>
            <a:off x="9127070" y="4292600"/>
            <a:ext cx="1858344" cy="1104900"/>
          </a:xfrm>
          <a:prstGeom prst="ellipse">
            <a:avLst/>
          </a:prstGeom>
          <a:solidFill>
            <a:schemeClr val="accent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00" b="1">
                <a:solidFill>
                  <a:schemeClr val="bg1"/>
                </a:solidFill>
              </a:rPr>
              <a:t>2. Je clique sur  « identifiant ou mot de passe oublié » </a:t>
            </a:r>
          </a:p>
        </p:txBody>
      </p:sp>
      <p:cxnSp>
        <p:nvCxnSpPr>
          <p:cNvPr id="7" name="Connecteur droit avec flèche 6">
            <a:extLst>
              <a:ext uri="{FF2B5EF4-FFF2-40B4-BE49-F238E27FC236}">
                <a16:creationId xmlns:a16="http://schemas.microsoft.com/office/drawing/2014/main" id="{6E0BF1B4-B3F2-8A96-C55F-3EF5D5A807BB}"/>
              </a:ext>
            </a:extLst>
          </p:cNvPr>
          <p:cNvCxnSpPr>
            <a:cxnSpLocks/>
          </p:cNvCxnSpPr>
          <p:nvPr/>
        </p:nvCxnSpPr>
        <p:spPr>
          <a:xfrm flipH="1">
            <a:off x="7526958" y="5067302"/>
            <a:ext cx="1858343" cy="3691689"/>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grpSp>
        <p:nvGrpSpPr>
          <p:cNvPr id="3" name="Groupe 2">
            <a:extLst>
              <a:ext uri="{FF2B5EF4-FFF2-40B4-BE49-F238E27FC236}">
                <a16:creationId xmlns:a16="http://schemas.microsoft.com/office/drawing/2014/main" id="{74403622-71C5-FF5E-D9C1-51A55EBB030C}"/>
              </a:ext>
            </a:extLst>
          </p:cNvPr>
          <p:cNvGrpSpPr/>
          <p:nvPr/>
        </p:nvGrpSpPr>
        <p:grpSpPr>
          <a:xfrm>
            <a:off x="11449288" y="317210"/>
            <a:ext cx="421861" cy="419762"/>
            <a:chOff x="11231752" y="95107"/>
            <a:chExt cx="825500" cy="812800"/>
          </a:xfrm>
        </p:grpSpPr>
        <p:sp>
          <p:nvSpPr>
            <p:cNvPr id="8" name="Ellipse 7">
              <a:extLst>
                <a:ext uri="{FF2B5EF4-FFF2-40B4-BE49-F238E27FC236}">
                  <a16:creationId xmlns:a16="http://schemas.microsoft.com/office/drawing/2014/main" id="{4DF056AF-2C7E-C0AD-7D08-3DE4E442BEA3}"/>
                </a:ext>
              </a:extLst>
            </p:cNvPr>
            <p:cNvSpPr/>
            <p:nvPr/>
          </p:nvSpPr>
          <p:spPr>
            <a:xfrm>
              <a:off x="11231752" y="95107"/>
              <a:ext cx="825500" cy="812800"/>
            </a:xfrm>
            <a:prstGeom prst="ellipse">
              <a:avLst/>
            </a:prstGeom>
            <a:ln>
              <a:solidFill>
                <a:srgbClr val="4A12B9"/>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fr-FR"/>
            </a:p>
          </p:txBody>
        </p:sp>
        <p:pic>
          <p:nvPicPr>
            <p:cNvPr id="12" name="Graphique 3" descr="Logement avec un remplissage uni">
              <a:hlinkClick r:id="rId4" action="ppaction://hlinksldjump"/>
              <a:extLst>
                <a:ext uri="{FF2B5EF4-FFF2-40B4-BE49-F238E27FC236}">
                  <a16:creationId xmlns:a16="http://schemas.microsoft.com/office/drawing/2014/main" id="{1E21B9F7-B551-F683-466F-BF852AFC6B1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362318" y="219323"/>
              <a:ext cx="564367" cy="564367"/>
            </a:xfrm>
            <a:prstGeom prst="rect">
              <a:avLst/>
            </a:prstGeom>
          </p:spPr>
        </p:pic>
      </p:grpSp>
    </p:spTree>
    <p:extLst>
      <p:ext uri="{BB962C8B-B14F-4D97-AF65-F5344CB8AC3E}">
        <p14:creationId xmlns:p14="http://schemas.microsoft.com/office/powerpoint/2010/main" val="38114386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59180F-1479-21C9-C8F6-5BC25E17531E}"/>
            </a:ext>
          </a:extLst>
        </p:cNvPr>
        <p:cNvGrpSpPr/>
        <p:nvPr/>
      </p:nvGrpSpPr>
      <p:grpSpPr>
        <a:xfrm>
          <a:off x="0" y="0"/>
          <a:ext cx="0" cy="0"/>
          <a:chOff x="0" y="0"/>
          <a:chExt cx="0" cy="0"/>
        </a:xfrm>
      </p:grpSpPr>
      <p:pic>
        <p:nvPicPr>
          <p:cNvPr id="6" name="Picture 2">
            <a:extLst>
              <a:ext uri="{FF2B5EF4-FFF2-40B4-BE49-F238E27FC236}">
                <a16:creationId xmlns:a16="http://schemas.microsoft.com/office/drawing/2014/main" id="{F595E646-E76E-51D4-7C9F-8C7A5FA0FF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0024" y="224436"/>
            <a:ext cx="2211951" cy="617582"/>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descr="Une image contenant texte, capture d’écran, logiciel, Icône d’ordinateur&#10;&#10;Description générée automatiquement">
            <a:extLst>
              <a:ext uri="{FF2B5EF4-FFF2-40B4-BE49-F238E27FC236}">
                <a16:creationId xmlns:a16="http://schemas.microsoft.com/office/drawing/2014/main" id="{4B848A82-AFE0-D6B5-1AB1-0F96BACAF20D}"/>
              </a:ext>
            </a:extLst>
          </p:cNvPr>
          <p:cNvPicPr>
            <a:picLocks noChangeAspect="1"/>
          </p:cNvPicPr>
          <p:nvPr/>
        </p:nvPicPr>
        <p:blipFill>
          <a:blip r:embed="rId3">
            <a:extLst>
              <a:ext uri="{28A0092B-C50C-407E-A947-70E740481C1C}">
                <a14:useLocalDpi xmlns:a14="http://schemas.microsoft.com/office/drawing/2010/main" val="0"/>
              </a:ext>
            </a:extLst>
          </a:blip>
          <a:srcRect l="8750" t="15185" r="10208" b="5555"/>
          <a:stretch/>
        </p:blipFill>
        <p:spPr>
          <a:xfrm>
            <a:off x="1155699" y="5410200"/>
            <a:ext cx="9880600" cy="5435600"/>
          </a:xfrm>
          <a:prstGeom prst="rect">
            <a:avLst/>
          </a:prstGeom>
        </p:spPr>
      </p:pic>
      <p:cxnSp>
        <p:nvCxnSpPr>
          <p:cNvPr id="3" name="Connecteur droit avec flèche 2">
            <a:extLst>
              <a:ext uri="{FF2B5EF4-FFF2-40B4-BE49-F238E27FC236}">
                <a16:creationId xmlns:a16="http://schemas.microsoft.com/office/drawing/2014/main" id="{82965B54-BED3-77D3-1A14-A7B0EF4CD291}"/>
              </a:ext>
            </a:extLst>
          </p:cNvPr>
          <p:cNvCxnSpPr>
            <a:cxnSpLocks/>
            <a:stCxn id="9" idx="3"/>
          </p:cNvCxnSpPr>
          <p:nvPr/>
        </p:nvCxnSpPr>
        <p:spPr>
          <a:xfrm flipH="1">
            <a:off x="7645940" y="5079464"/>
            <a:ext cx="1028082" cy="3403057"/>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4" name="Connecteur droit avec flèche 3">
            <a:extLst>
              <a:ext uri="{FF2B5EF4-FFF2-40B4-BE49-F238E27FC236}">
                <a16:creationId xmlns:a16="http://schemas.microsoft.com/office/drawing/2014/main" id="{A56EE47A-9E20-AF71-C8A7-97A50A56670F}"/>
              </a:ext>
            </a:extLst>
          </p:cNvPr>
          <p:cNvCxnSpPr>
            <a:cxnSpLocks/>
            <a:stCxn id="9" idx="3"/>
          </p:cNvCxnSpPr>
          <p:nvPr/>
        </p:nvCxnSpPr>
        <p:spPr>
          <a:xfrm flipH="1">
            <a:off x="6096001" y="5079464"/>
            <a:ext cx="2578023" cy="2855065"/>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9" name="Ellipse 8">
            <a:extLst>
              <a:ext uri="{FF2B5EF4-FFF2-40B4-BE49-F238E27FC236}">
                <a16:creationId xmlns:a16="http://schemas.microsoft.com/office/drawing/2014/main" id="{57AA696A-ECEF-4D28-4A1F-A89D4672411E}"/>
              </a:ext>
            </a:extLst>
          </p:cNvPr>
          <p:cNvSpPr/>
          <p:nvPr/>
        </p:nvSpPr>
        <p:spPr>
          <a:xfrm>
            <a:off x="8134351" y="3225800"/>
            <a:ext cx="3685117" cy="2171700"/>
          </a:xfrm>
          <a:prstGeom prst="ellipse">
            <a:avLst/>
          </a:prstGeom>
          <a:solidFill>
            <a:schemeClr val="accent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00" b="1">
                <a:solidFill>
                  <a:schemeClr val="bg1"/>
                </a:solidFill>
              </a:rPr>
              <a:t>3. Une nouvelle page s’ouvre. Je rentre mon adresse mail puis je clique sur le bouton “valider”. Un message s’affiche confirmant que la demande de renouvellement de mot de passe a bien été prise en compte. </a:t>
            </a:r>
          </a:p>
        </p:txBody>
      </p:sp>
      <p:sp>
        <p:nvSpPr>
          <p:cNvPr id="2" name="Espace réservé du numéro de diapositive 3">
            <a:extLst>
              <a:ext uri="{FF2B5EF4-FFF2-40B4-BE49-F238E27FC236}">
                <a16:creationId xmlns:a16="http://schemas.microsoft.com/office/drawing/2014/main" id="{E789BD7F-826A-CE9C-7DE6-7C7B41B5CBB1}"/>
              </a:ext>
            </a:extLst>
          </p:cNvPr>
          <p:cNvSpPr>
            <a:spLocks noGrp="1"/>
          </p:cNvSpPr>
          <p:nvPr>
            <p:ph type="sldNum" sz="quarter" idx="12"/>
          </p:nvPr>
        </p:nvSpPr>
        <p:spPr>
          <a:xfrm>
            <a:off x="8610600" y="15066909"/>
            <a:ext cx="2743200" cy="865481"/>
          </a:xfrm>
        </p:spPr>
        <p:txBody>
          <a:bodyPr/>
          <a:lstStyle/>
          <a:p>
            <a:fld id="{DA71D0DA-2192-41E7-AF8C-615B831F1F54}" type="slidenum">
              <a:rPr lang="en-US" smtClean="0"/>
              <a:t>18</a:t>
            </a:fld>
            <a:endParaRPr lang="en-US"/>
          </a:p>
        </p:txBody>
      </p:sp>
      <p:grpSp>
        <p:nvGrpSpPr>
          <p:cNvPr id="7" name="Groupe 6">
            <a:extLst>
              <a:ext uri="{FF2B5EF4-FFF2-40B4-BE49-F238E27FC236}">
                <a16:creationId xmlns:a16="http://schemas.microsoft.com/office/drawing/2014/main" id="{1F9FA074-39FE-6D5E-4E59-1E769B435A7F}"/>
              </a:ext>
            </a:extLst>
          </p:cNvPr>
          <p:cNvGrpSpPr/>
          <p:nvPr/>
        </p:nvGrpSpPr>
        <p:grpSpPr>
          <a:xfrm>
            <a:off x="11449288" y="317210"/>
            <a:ext cx="421861" cy="419762"/>
            <a:chOff x="11231752" y="95107"/>
            <a:chExt cx="825500" cy="812800"/>
          </a:xfrm>
        </p:grpSpPr>
        <p:sp>
          <p:nvSpPr>
            <p:cNvPr id="8" name="Ellipse 7">
              <a:extLst>
                <a:ext uri="{FF2B5EF4-FFF2-40B4-BE49-F238E27FC236}">
                  <a16:creationId xmlns:a16="http://schemas.microsoft.com/office/drawing/2014/main" id="{EDEAE763-8B70-57F8-1FDA-E850E4B06858}"/>
                </a:ext>
              </a:extLst>
            </p:cNvPr>
            <p:cNvSpPr/>
            <p:nvPr/>
          </p:nvSpPr>
          <p:spPr>
            <a:xfrm>
              <a:off x="11231752" y="95107"/>
              <a:ext cx="825500" cy="812800"/>
            </a:xfrm>
            <a:prstGeom prst="ellipse">
              <a:avLst/>
            </a:prstGeom>
            <a:ln>
              <a:solidFill>
                <a:srgbClr val="4A12B9"/>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fr-FR"/>
            </a:p>
          </p:txBody>
        </p:sp>
        <p:pic>
          <p:nvPicPr>
            <p:cNvPr id="13" name="Graphique 3" descr="Logement avec un remplissage uni">
              <a:hlinkClick r:id="rId4" action="ppaction://hlinksldjump"/>
              <a:extLst>
                <a:ext uri="{FF2B5EF4-FFF2-40B4-BE49-F238E27FC236}">
                  <a16:creationId xmlns:a16="http://schemas.microsoft.com/office/drawing/2014/main" id="{6ED061B1-7A31-D2AF-F552-D5D8AAC3667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362318" y="219323"/>
              <a:ext cx="564367" cy="564367"/>
            </a:xfrm>
            <a:prstGeom prst="rect">
              <a:avLst/>
            </a:prstGeom>
          </p:spPr>
        </p:pic>
      </p:grpSp>
    </p:spTree>
    <p:extLst>
      <p:ext uri="{BB962C8B-B14F-4D97-AF65-F5344CB8AC3E}">
        <p14:creationId xmlns:p14="http://schemas.microsoft.com/office/powerpoint/2010/main" val="21502575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F06E49-18A9-3D5C-1617-1CD159491D4C}"/>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25E10C6A-FEAA-7582-B1EF-455D7AB420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3885" y="5824582"/>
            <a:ext cx="10164228" cy="531587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587DAE1F-20F6-C4FD-349A-DDE9E79F0D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0024" y="224436"/>
            <a:ext cx="2211951" cy="617582"/>
          </a:xfrm>
          <a:prstGeom prst="rect">
            <a:avLst/>
          </a:prstGeom>
          <a:noFill/>
          <a:extLst>
            <a:ext uri="{909E8E84-426E-40DD-AFC4-6F175D3DCCD1}">
              <a14:hiddenFill xmlns:a14="http://schemas.microsoft.com/office/drawing/2010/main">
                <a:solidFill>
                  <a:srgbClr val="FFFFFF"/>
                </a:solidFill>
              </a14:hiddenFill>
            </a:ext>
          </a:extLst>
        </p:spPr>
      </p:pic>
      <p:cxnSp>
        <p:nvCxnSpPr>
          <p:cNvPr id="3" name="Connecteur droit avec flèche 2">
            <a:extLst>
              <a:ext uri="{FF2B5EF4-FFF2-40B4-BE49-F238E27FC236}">
                <a16:creationId xmlns:a16="http://schemas.microsoft.com/office/drawing/2014/main" id="{C94CE2AD-0317-ACBF-8F17-1ED0460B9314}"/>
              </a:ext>
            </a:extLst>
          </p:cNvPr>
          <p:cNvCxnSpPr>
            <a:cxnSpLocks/>
            <a:stCxn id="9" idx="3"/>
          </p:cNvCxnSpPr>
          <p:nvPr/>
        </p:nvCxnSpPr>
        <p:spPr>
          <a:xfrm flipH="1">
            <a:off x="7645940" y="5202213"/>
            <a:ext cx="1028084" cy="3280308"/>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9" name="Ellipse 8">
            <a:extLst>
              <a:ext uri="{FF2B5EF4-FFF2-40B4-BE49-F238E27FC236}">
                <a16:creationId xmlns:a16="http://schemas.microsoft.com/office/drawing/2014/main" id="{28ACFDA9-44EB-95A8-34AD-273C6B57FC10}"/>
              </a:ext>
            </a:extLst>
          </p:cNvPr>
          <p:cNvSpPr/>
          <p:nvPr/>
        </p:nvSpPr>
        <p:spPr>
          <a:xfrm>
            <a:off x="8134351" y="4064000"/>
            <a:ext cx="3685117" cy="1333500"/>
          </a:xfrm>
          <a:prstGeom prst="ellipse">
            <a:avLst/>
          </a:prstGeom>
          <a:solidFill>
            <a:schemeClr val="accent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00" b="1">
                <a:solidFill>
                  <a:schemeClr val="bg1"/>
                </a:solidFill>
              </a:rPr>
              <a:t>4. Un email est envoyé pour modifier son mot de passe. Copier alors le lien url puis le coller sur son moteur de recherche </a:t>
            </a:r>
          </a:p>
        </p:txBody>
      </p:sp>
      <p:sp>
        <p:nvSpPr>
          <p:cNvPr id="7" name="Rectangle 6">
            <a:extLst>
              <a:ext uri="{FF2B5EF4-FFF2-40B4-BE49-F238E27FC236}">
                <a16:creationId xmlns:a16="http://schemas.microsoft.com/office/drawing/2014/main" id="{8BE5B26B-6B22-4319-913C-CB350DED7A4C}"/>
              </a:ext>
            </a:extLst>
          </p:cNvPr>
          <p:cNvSpPr/>
          <p:nvPr/>
        </p:nvSpPr>
        <p:spPr>
          <a:xfrm>
            <a:off x="1460500" y="8407401"/>
            <a:ext cx="8458200" cy="2540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Espace réservé du numéro de diapositive 3">
            <a:extLst>
              <a:ext uri="{FF2B5EF4-FFF2-40B4-BE49-F238E27FC236}">
                <a16:creationId xmlns:a16="http://schemas.microsoft.com/office/drawing/2014/main" id="{1B167755-3428-9408-2204-D5054B86933A}"/>
              </a:ext>
            </a:extLst>
          </p:cNvPr>
          <p:cNvSpPr>
            <a:spLocks noGrp="1"/>
          </p:cNvSpPr>
          <p:nvPr>
            <p:ph type="sldNum" sz="quarter" idx="12"/>
          </p:nvPr>
        </p:nvSpPr>
        <p:spPr>
          <a:xfrm>
            <a:off x="8610600" y="15066909"/>
            <a:ext cx="2743200" cy="865481"/>
          </a:xfrm>
        </p:spPr>
        <p:txBody>
          <a:bodyPr/>
          <a:lstStyle/>
          <a:p>
            <a:fld id="{DA71D0DA-2192-41E7-AF8C-615B831F1F54}" type="slidenum">
              <a:rPr lang="en-US" smtClean="0"/>
              <a:t>19</a:t>
            </a:fld>
            <a:endParaRPr lang="en-US"/>
          </a:p>
        </p:txBody>
      </p:sp>
      <p:grpSp>
        <p:nvGrpSpPr>
          <p:cNvPr id="5" name="Groupe 4">
            <a:extLst>
              <a:ext uri="{FF2B5EF4-FFF2-40B4-BE49-F238E27FC236}">
                <a16:creationId xmlns:a16="http://schemas.microsoft.com/office/drawing/2014/main" id="{30AAA4BA-7383-4EC6-1223-2E0A15F9F40F}"/>
              </a:ext>
            </a:extLst>
          </p:cNvPr>
          <p:cNvGrpSpPr/>
          <p:nvPr/>
        </p:nvGrpSpPr>
        <p:grpSpPr>
          <a:xfrm>
            <a:off x="11449288" y="317210"/>
            <a:ext cx="421861" cy="419762"/>
            <a:chOff x="11231752" y="95107"/>
            <a:chExt cx="825500" cy="812800"/>
          </a:xfrm>
        </p:grpSpPr>
        <p:sp>
          <p:nvSpPr>
            <p:cNvPr id="8" name="Ellipse 7">
              <a:extLst>
                <a:ext uri="{FF2B5EF4-FFF2-40B4-BE49-F238E27FC236}">
                  <a16:creationId xmlns:a16="http://schemas.microsoft.com/office/drawing/2014/main" id="{F851DE99-0FBF-44B9-D673-D99C701FA614}"/>
                </a:ext>
              </a:extLst>
            </p:cNvPr>
            <p:cNvSpPr/>
            <p:nvPr/>
          </p:nvSpPr>
          <p:spPr>
            <a:xfrm>
              <a:off x="11231752" y="95107"/>
              <a:ext cx="825500" cy="812800"/>
            </a:xfrm>
            <a:prstGeom prst="ellipse">
              <a:avLst/>
            </a:prstGeom>
            <a:ln>
              <a:solidFill>
                <a:srgbClr val="4A12B9"/>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fr-FR"/>
            </a:p>
          </p:txBody>
        </p:sp>
        <p:pic>
          <p:nvPicPr>
            <p:cNvPr id="13" name="Graphique 3" descr="Logement avec un remplissage uni">
              <a:hlinkClick r:id="rId4" action="ppaction://hlinksldjump"/>
              <a:extLst>
                <a:ext uri="{FF2B5EF4-FFF2-40B4-BE49-F238E27FC236}">
                  <a16:creationId xmlns:a16="http://schemas.microsoft.com/office/drawing/2014/main" id="{D0E4CD41-0D84-8D29-5DA2-7D9AB552CCC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362318" y="219323"/>
              <a:ext cx="564367" cy="564367"/>
            </a:xfrm>
            <a:prstGeom prst="rect">
              <a:avLst/>
            </a:prstGeom>
          </p:spPr>
        </p:pic>
      </p:grpSp>
    </p:spTree>
    <p:extLst>
      <p:ext uri="{BB962C8B-B14F-4D97-AF65-F5344CB8AC3E}">
        <p14:creationId xmlns:p14="http://schemas.microsoft.com/office/powerpoint/2010/main" val="33427854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36B9B6-6DAB-355C-4A93-92A42CBB85EA}"/>
            </a:ext>
          </a:extLst>
        </p:cNvPr>
        <p:cNvGrpSpPr/>
        <p:nvPr/>
      </p:nvGrpSpPr>
      <p:grpSpPr>
        <a:xfrm>
          <a:off x="0" y="0"/>
          <a:ext cx="0" cy="0"/>
          <a:chOff x="0" y="0"/>
          <a:chExt cx="0" cy="0"/>
        </a:xfrm>
      </p:grpSpPr>
      <p:pic>
        <p:nvPicPr>
          <p:cNvPr id="13" name="Picture 2">
            <a:extLst>
              <a:ext uri="{FF2B5EF4-FFF2-40B4-BE49-F238E27FC236}">
                <a16:creationId xmlns:a16="http://schemas.microsoft.com/office/drawing/2014/main" id="{61C86EB0-DD63-45C0-21DA-B432F55FFF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0024" y="224436"/>
            <a:ext cx="2211951" cy="617582"/>
          </a:xfrm>
          <a:prstGeom prst="rect">
            <a:avLst/>
          </a:prstGeom>
          <a:noFill/>
          <a:extLst>
            <a:ext uri="{909E8E84-426E-40DD-AFC4-6F175D3DCCD1}">
              <a14:hiddenFill xmlns:a14="http://schemas.microsoft.com/office/drawing/2010/main">
                <a:solidFill>
                  <a:srgbClr val="FFFFFF"/>
                </a:solidFill>
              </a14:hiddenFill>
            </a:ext>
          </a:extLst>
        </p:spPr>
      </p:pic>
      <p:sp>
        <p:nvSpPr>
          <p:cNvPr id="18" name="ZoneTexte 17">
            <a:extLst>
              <a:ext uri="{FF2B5EF4-FFF2-40B4-BE49-F238E27FC236}">
                <a16:creationId xmlns:a16="http://schemas.microsoft.com/office/drawing/2014/main" id="{F3123B56-FD64-B5AE-0E9C-9E1A0ADB4F7F}"/>
              </a:ext>
            </a:extLst>
          </p:cNvPr>
          <p:cNvSpPr txBox="1"/>
          <p:nvPr/>
        </p:nvSpPr>
        <p:spPr>
          <a:xfrm>
            <a:off x="914400" y="1314856"/>
            <a:ext cx="8910536" cy="369332"/>
          </a:xfrm>
          <a:prstGeom prst="rect">
            <a:avLst/>
          </a:prstGeom>
          <a:noFill/>
        </p:spPr>
        <p:txBody>
          <a:bodyPr wrap="square" rtlCol="0">
            <a:spAutoFit/>
          </a:bodyPr>
          <a:lstStyle/>
          <a:p>
            <a:r>
              <a:rPr lang="fr-FR" b="1"/>
              <a:t>Table des matières </a:t>
            </a:r>
          </a:p>
        </p:txBody>
      </p:sp>
      <p:sp>
        <p:nvSpPr>
          <p:cNvPr id="3" name="ZoneTexte 2">
            <a:extLst>
              <a:ext uri="{FF2B5EF4-FFF2-40B4-BE49-F238E27FC236}">
                <a16:creationId xmlns:a16="http://schemas.microsoft.com/office/drawing/2014/main" id="{0093079F-C268-2768-E540-1DFE25E16173}"/>
              </a:ext>
            </a:extLst>
          </p:cNvPr>
          <p:cNvSpPr txBox="1"/>
          <p:nvPr/>
        </p:nvSpPr>
        <p:spPr>
          <a:xfrm>
            <a:off x="796260" y="1892302"/>
            <a:ext cx="10693400" cy="13203615"/>
          </a:xfrm>
          <a:prstGeom prst="rect">
            <a:avLst/>
          </a:prstGeom>
          <a:noFill/>
        </p:spPr>
        <p:txBody>
          <a:bodyPr wrap="square" rtlCol="0">
            <a:spAutoFit/>
          </a:bodyPr>
          <a:lstStyle/>
          <a:p>
            <a:pPr algn="r"/>
            <a:r>
              <a:rPr lang="fr-FR" sz="1600"/>
              <a:t>……………………………………………………………………………………………….………………….………..</a:t>
            </a:r>
            <a:r>
              <a:rPr lang="fr-FR"/>
              <a:t> </a:t>
            </a:r>
            <a:r>
              <a:rPr lang="fr-FR" sz="1600"/>
              <a:t>3</a:t>
            </a:r>
          </a:p>
          <a:p>
            <a:pPr algn="r"/>
            <a:r>
              <a:rPr lang="fr-FR" sz="1600"/>
              <a:t>	………………….…………………………………………………………………………………..……………… 3</a:t>
            </a:r>
          </a:p>
          <a:p>
            <a:pPr algn="r"/>
            <a:r>
              <a:rPr lang="fr-FR" sz="1600"/>
              <a:t>	………………………………………………..……………………………………………………………………………. 3</a:t>
            </a:r>
          </a:p>
          <a:p>
            <a:pPr algn="r"/>
            <a:r>
              <a:rPr lang="fr-FR" sz="1600"/>
              <a:t>	……………………………………………………………………………………………….………………………………………….. 3</a:t>
            </a:r>
          </a:p>
          <a:p>
            <a:pPr algn="r"/>
            <a:endParaRPr lang="fr-FR" sz="1600"/>
          </a:p>
          <a:p>
            <a:pPr algn="r"/>
            <a:r>
              <a:rPr lang="fr-FR" sz="1600"/>
              <a:t>……………………………………………………………………………………… 4</a:t>
            </a:r>
          </a:p>
          <a:p>
            <a:pPr algn="r"/>
            <a:r>
              <a:rPr lang="fr-FR" sz="1600"/>
              <a:t>………………………....…………………………………………………………………………………………………….. 4</a:t>
            </a:r>
          </a:p>
          <a:p>
            <a:pPr algn="r"/>
            <a:endParaRPr lang="fr-FR" sz="1600"/>
          </a:p>
          <a:p>
            <a:pPr algn="r"/>
            <a:r>
              <a:rPr lang="fr-FR" sz="1600"/>
              <a:t>……………………..…………….………………………………………………………….………………………….. 5</a:t>
            </a:r>
          </a:p>
          <a:p>
            <a:pPr algn="r"/>
            <a:r>
              <a:rPr lang="fr-FR" sz="1600"/>
              <a:t>	………….………..………………………………………………………………………………………………………….. 5</a:t>
            </a:r>
          </a:p>
          <a:p>
            <a:pPr algn="r"/>
            <a:r>
              <a:rPr lang="fr-FR" sz="1600"/>
              <a:t>		………………………………………………………………………………………………………….. 5</a:t>
            </a:r>
          </a:p>
          <a:p>
            <a:pPr algn="r"/>
            <a:r>
              <a:rPr lang="fr-FR" sz="1600"/>
              <a:t>			</a:t>
            </a:r>
            <a:r>
              <a:rPr lang="fr-FR" sz="1400"/>
              <a:t> </a:t>
            </a:r>
            <a:r>
              <a:rPr lang="fr-FR" sz="1600"/>
              <a:t>………………..………………………….……………………….……………… 6</a:t>
            </a:r>
          </a:p>
          <a:p>
            <a:pPr algn="r"/>
            <a:r>
              <a:rPr lang="fr-FR" sz="1600"/>
              <a:t>		</a:t>
            </a:r>
            <a:r>
              <a:rPr lang="fr-FR" sz="1600">
                <a:latin typeface="+mj-lt"/>
              </a:rPr>
              <a:t>…………….……………………….………………………………………………………………………. 11</a:t>
            </a:r>
          </a:p>
          <a:p>
            <a:pPr algn="r"/>
            <a:r>
              <a:rPr lang="fr-FR" sz="1600">
                <a:latin typeface="+mj-lt"/>
              </a:rPr>
              <a:t>			….….……………………………..………………………………………………….12</a:t>
            </a:r>
          </a:p>
          <a:p>
            <a:pPr algn="r"/>
            <a:r>
              <a:rPr lang="fr-FR" sz="1600">
                <a:latin typeface="+mj-lt"/>
              </a:rPr>
              <a:t>		</a:t>
            </a:r>
            <a:r>
              <a:rPr lang="fr-FR" sz="1600">
                <a:solidFill>
                  <a:srgbClr val="000000"/>
                </a:solidFill>
                <a:latin typeface="Aptos" panose="020B0004020202020204" pitchFamily="34" charset="0"/>
              </a:rPr>
              <a:t>……..…………………………………………….. 15</a:t>
            </a:r>
          </a:p>
          <a:p>
            <a:pPr algn="r"/>
            <a:r>
              <a:rPr lang="fr-FR" sz="1600">
                <a:solidFill>
                  <a:srgbClr val="000000"/>
                </a:solidFill>
                <a:latin typeface="Aptos" panose="020B0004020202020204" pitchFamily="34" charset="0"/>
              </a:rPr>
              <a:t>			…………..…………………. 16</a:t>
            </a:r>
          </a:p>
          <a:p>
            <a:pPr algn="r"/>
            <a:r>
              <a:rPr lang="fr-FR" sz="1600">
                <a:solidFill>
                  <a:srgbClr val="000000"/>
                </a:solidFill>
                <a:latin typeface="Aptos" panose="020B0004020202020204" pitchFamily="34" charset="0"/>
              </a:rPr>
              <a:t>…..…………………………………………………………….</a:t>
            </a:r>
            <a:r>
              <a:rPr lang="fr-FR" sz="1600"/>
              <a:t>…………………….……….. 21</a:t>
            </a:r>
          </a:p>
          <a:p>
            <a:pPr algn="r"/>
            <a:r>
              <a:rPr lang="fr-FR" sz="1600"/>
              <a:t>……………………………………………………………...…………….……………………………………</a:t>
            </a:r>
            <a:r>
              <a:rPr lang="fr-FR" sz="1400"/>
              <a:t> </a:t>
            </a:r>
            <a:r>
              <a:rPr lang="fr-FR" sz="1600"/>
              <a:t>21</a:t>
            </a:r>
          </a:p>
          <a:p>
            <a:pPr algn="r"/>
            <a:r>
              <a:rPr lang="fr-FR" sz="1600"/>
              <a:t>.………………………………………………………….……………………………….</a:t>
            </a:r>
            <a:r>
              <a:rPr lang="fr-FR" sz="1400"/>
              <a:t> </a:t>
            </a:r>
            <a:r>
              <a:rPr lang="fr-FR" sz="1600"/>
              <a:t>22</a:t>
            </a:r>
          </a:p>
          <a:p>
            <a:pPr algn="r"/>
            <a:r>
              <a:rPr lang="fr-FR" sz="1600"/>
              <a:t>……………………………………………………………………..………..…………</a:t>
            </a:r>
            <a:r>
              <a:rPr lang="fr-FR" sz="1400"/>
              <a:t> </a:t>
            </a:r>
            <a:r>
              <a:rPr lang="fr-FR" sz="1600"/>
              <a:t>26</a:t>
            </a:r>
          </a:p>
          <a:p>
            <a:pPr algn="r"/>
            <a:r>
              <a:rPr lang="fr-FR" sz="1600"/>
              <a:t>………………………………………………….……….……….</a:t>
            </a:r>
            <a:r>
              <a:rPr lang="fr-FR" sz="1400"/>
              <a:t> </a:t>
            </a:r>
            <a:r>
              <a:rPr lang="fr-FR" sz="1600"/>
              <a:t>27</a:t>
            </a:r>
            <a:r>
              <a:rPr lang="fr-FR" sz="1400"/>
              <a:t> </a:t>
            </a:r>
          </a:p>
          <a:p>
            <a:pPr algn="r"/>
            <a:r>
              <a:rPr lang="fr-FR" sz="1600"/>
              <a:t>………………………..……………………………………………….………………..</a:t>
            </a:r>
            <a:r>
              <a:rPr lang="fr-FR" sz="1400"/>
              <a:t> </a:t>
            </a:r>
            <a:r>
              <a:rPr lang="fr-FR" sz="1600"/>
              <a:t>30</a:t>
            </a:r>
          </a:p>
          <a:p>
            <a:pPr algn="r"/>
            <a:r>
              <a:rPr lang="fr-FR" sz="1600"/>
              <a:t>………………………………………………….………………..</a:t>
            </a:r>
            <a:r>
              <a:rPr lang="fr-FR" sz="1400"/>
              <a:t> </a:t>
            </a:r>
            <a:r>
              <a:rPr lang="fr-FR" sz="1600"/>
              <a:t>31 </a:t>
            </a:r>
          </a:p>
          <a:p>
            <a:pPr algn="r"/>
            <a:r>
              <a:rPr lang="fr-FR" sz="1600"/>
              <a:t>……………………………………………………………….……………………….…………….</a:t>
            </a:r>
            <a:r>
              <a:rPr lang="fr-FR" sz="1400"/>
              <a:t> </a:t>
            </a:r>
            <a:r>
              <a:rPr lang="fr-FR" sz="1600"/>
              <a:t>34</a:t>
            </a:r>
            <a:endParaRPr lang="fr-FR" sz="1400"/>
          </a:p>
          <a:p>
            <a:pPr algn="r"/>
            <a:r>
              <a:rPr lang="fr-FR" sz="1600"/>
              <a:t>……………………………………………………….…….………………..</a:t>
            </a:r>
            <a:r>
              <a:rPr lang="fr-FR" sz="1400"/>
              <a:t> </a:t>
            </a:r>
            <a:r>
              <a:rPr lang="fr-FR" sz="1600"/>
              <a:t>35</a:t>
            </a:r>
            <a:endParaRPr lang="fr-FR" sz="1400"/>
          </a:p>
          <a:p>
            <a:pPr algn="r"/>
            <a:r>
              <a:rPr lang="fr-FR" sz="1600"/>
              <a:t>……….………………………………………………….…………..…………………………………….</a:t>
            </a:r>
            <a:r>
              <a:rPr lang="fr-FR" sz="1400"/>
              <a:t> </a:t>
            </a:r>
            <a:r>
              <a:rPr lang="fr-FR" sz="1600"/>
              <a:t>40</a:t>
            </a:r>
            <a:endParaRPr lang="fr-FR" sz="1400"/>
          </a:p>
          <a:p>
            <a:pPr algn="r"/>
            <a:r>
              <a:rPr lang="fr-FR" sz="1600"/>
              <a:t>……..…………………………………………………..…………………………..</a:t>
            </a:r>
            <a:r>
              <a:rPr lang="fr-FR" sz="1400"/>
              <a:t> </a:t>
            </a:r>
            <a:r>
              <a:rPr lang="fr-FR" sz="1600"/>
              <a:t>42</a:t>
            </a:r>
            <a:r>
              <a:rPr lang="fr-FR" sz="1400"/>
              <a:t> </a:t>
            </a:r>
          </a:p>
          <a:p>
            <a:pPr algn="r"/>
            <a:r>
              <a:rPr lang="fr-FR" sz="1600"/>
              <a:t>………………………………………………….…………………………………………………….</a:t>
            </a:r>
            <a:r>
              <a:rPr lang="fr-FR" sz="1400"/>
              <a:t> </a:t>
            </a:r>
            <a:r>
              <a:rPr lang="fr-FR" sz="1600"/>
              <a:t>52</a:t>
            </a:r>
            <a:endParaRPr lang="fr-FR" sz="1400"/>
          </a:p>
          <a:p>
            <a:pPr algn="r"/>
            <a:r>
              <a:rPr lang="fr-FR" sz="1600"/>
              <a:t>…………………………………………………..….…………….………….</a:t>
            </a:r>
            <a:r>
              <a:rPr lang="fr-FR" sz="1400"/>
              <a:t> </a:t>
            </a:r>
            <a:r>
              <a:rPr lang="fr-FR" sz="1600"/>
              <a:t>53</a:t>
            </a:r>
            <a:r>
              <a:rPr lang="fr-FR" sz="1400"/>
              <a:t> </a:t>
            </a:r>
          </a:p>
          <a:p>
            <a:pPr algn="r"/>
            <a:r>
              <a:rPr lang="fr-FR" sz="1600"/>
              <a:t>.…………………………………………………..……………………………………………………</a:t>
            </a:r>
            <a:r>
              <a:rPr lang="fr-FR" sz="1400"/>
              <a:t> </a:t>
            </a:r>
            <a:r>
              <a:rPr lang="fr-FR" sz="1600"/>
              <a:t>55</a:t>
            </a:r>
            <a:endParaRPr lang="fr-FR" sz="1400"/>
          </a:p>
          <a:p>
            <a:pPr algn="r"/>
            <a:r>
              <a:rPr lang="fr-FR" sz="1600"/>
              <a:t>…..….…………………………………….….…….………….………………</a:t>
            </a:r>
            <a:r>
              <a:rPr lang="fr-FR" sz="1400"/>
              <a:t> </a:t>
            </a:r>
            <a:r>
              <a:rPr lang="fr-FR" sz="1600"/>
              <a:t>56</a:t>
            </a:r>
            <a:r>
              <a:rPr lang="fr-FR" sz="1400"/>
              <a:t> </a:t>
            </a:r>
          </a:p>
          <a:p>
            <a:pPr algn="r"/>
            <a:r>
              <a:rPr lang="fr-FR" sz="1600"/>
              <a:t>…………………………………………………….……………………………………… 58</a:t>
            </a:r>
          </a:p>
          <a:p>
            <a:pPr algn="r"/>
            <a:r>
              <a:rPr lang="fr-FR" sz="1600"/>
              <a:t>…..………...……………………………………………………………………… </a:t>
            </a:r>
            <a:r>
              <a:rPr lang="fr-FR" sz="1600">
                <a:latin typeface="+mj-lt"/>
              </a:rPr>
              <a:t>58</a:t>
            </a:r>
          </a:p>
          <a:p>
            <a:pPr algn="r"/>
            <a:r>
              <a:rPr lang="fr-FR" sz="1600"/>
              <a:t>.………….………………………………………………….</a:t>
            </a:r>
            <a:r>
              <a:rPr lang="fr-FR" sz="1400"/>
              <a:t>. </a:t>
            </a:r>
            <a:r>
              <a:rPr lang="fr-FR" sz="1600"/>
              <a:t>59</a:t>
            </a:r>
          </a:p>
          <a:p>
            <a:pPr algn="r"/>
            <a:r>
              <a:rPr lang="fr-FR" sz="1600"/>
              <a:t>..……………………………………………………………………… 62</a:t>
            </a:r>
          </a:p>
          <a:p>
            <a:pPr algn="r"/>
            <a:r>
              <a:rPr lang="fr-FR" sz="1600"/>
              <a:t>…………..……………………………………..</a:t>
            </a:r>
            <a:r>
              <a:rPr lang="fr-FR" sz="1400"/>
              <a:t> </a:t>
            </a:r>
            <a:r>
              <a:rPr lang="fr-FR" sz="1600"/>
              <a:t>63</a:t>
            </a:r>
          </a:p>
          <a:p>
            <a:pPr algn="r"/>
            <a:r>
              <a:rPr lang="fr-FR" sz="1600"/>
              <a:t>…………………………………………………………..….……………….. 70</a:t>
            </a:r>
          </a:p>
          <a:p>
            <a:pPr algn="r"/>
            <a:r>
              <a:rPr lang="fr-FR" sz="1600"/>
              <a:t>………………………..……………………………….. 71</a:t>
            </a:r>
            <a:r>
              <a:rPr lang="fr-FR" sz="1400"/>
              <a:t>  </a:t>
            </a:r>
            <a:r>
              <a:rPr lang="fr-FR" sz="1600">
                <a:latin typeface="+mj-lt"/>
              </a:rPr>
              <a:t> </a:t>
            </a:r>
          </a:p>
          <a:p>
            <a:pPr algn="r"/>
            <a:endParaRPr lang="fr-FR" sz="1600">
              <a:latin typeface="+mj-lt"/>
            </a:endParaRPr>
          </a:p>
          <a:p>
            <a:pPr algn="r"/>
            <a:r>
              <a:rPr lang="fr-FR"/>
              <a:t>…..</a:t>
            </a:r>
            <a:r>
              <a:rPr lang="fr-FR" sz="1600"/>
              <a:t>…..…………………………………………………..…………………………. 73 </a:t>
            </a:r>
          </a:p>
          <a:p>
            <a:pPr algn="r"/>
            <a:r>
              <a:rPr lang="fr-FR" sz="1600"/>
              <a:t>……….…………………………………………………………………….. 73 </a:t>
            </a:r>
          </a:p>
          <a:p>
            <a:pPr algn="r"/>
            <a:r>
              <a:rPr lang="fr-FR" sz="1600"/>
              <a:t>…….……………………………………………………………………..……… 73 </a:t>
            </a:r>
          </a:p>
          <a:p>
            <a:pPr algn="r"/>
            <a:r>
              <a:rPr lang="fr-FR" sz="1600">
                <a:solidFill>
                  <a:srgbClr val="7030A0"/>
                </a:solidFill>
              </a:rPr>
              <a:t> </a:t>
            </a:r>
            <a:r>
              <a:rPr lang="fr-FR" sz="1600"/>
              <a:t>…….………………………………………………………………….…….. 73 </a:t>
            </a:r>
          </a:p>
          <a:p>
            <a:pPr algn="r"/>
            <a:endParaRPr lang="fr-FR" sz="1600"/>
          </a:p>
          <a:p>
            <a:pPr algn="r"/>
            <a:r>
              <a:rPr lang="fr-FR" sz="1600"/>
              <a:t>…………...…………………………………………………………….…………………………………………………….…………………….. 74</a:t>
            </a:r>
          </a:p>
          <a:p>
            <a:pPr algn="r"/>
            <a:endParaRPr lang="fr-FR" sz="1600"/>
          </a:p>
          <a:p>
            <a:pPr algn="r"/>
            <a:r>
              <a:rPr lang="fr-FR" sz="1600"/>
              <a:t>….…….…..……………..…………………………………..…………………………………………………………………….. 76 </a:t>
            </a:r>
          </a:p>
          <a:p>
            <a:pPr algn="r"/>
            <a:endParaRPr lang="fr-FR" sz="1600"/>
          </a:p>
          <a:p>
            <a:pPr algn="r"/>
            <a:r>
              <a:rPr lang="fr-FR" sz="1600"/>
              <a:t>………………………………………………………………………………………………………………………………………. 77  </a:t>
            </a:r>
          </a:p>
          <a:p>
            <a:pPr algn="r"/>
            <a:r>
              <a:rPr lang="fr-FR" sz="1600"/>
              <a:t>…….…………………………………………………………………………………………………………………………….... 77 </a:t>
            </a:r>
          </a:p>
          <a:p>
            <a:pPr algn="r"/>
            <a:r>
              <a:rPr lang="fr-FR" sz="1600"/>
              <a:t>…….…………………………………………………………………………………………………….………… 77 </a:t>
            </a:r>
          </a:p>
          <a:p>
            <a:pPr algn="r"/>
            <a:r>
              <a:rPr lang="fr-FR" sz="1600"/>
              <a:t> </a:t>
            </a:r>
          </a:p>
        </p:txBody>
      </p:sp>
      <p:sp>
        <p:nvSpPr>
          <p:cNvPr id="14" name="Rectangle 13">
            <a:hlinkClick r:id="rId4" action="ppaction://hlinksldjump"/>
            <a:extLst>
              <a:ext uri="{FF2B5EF4-FFF2-40B4-BE49-F238E27FC236}">
                <a16:creationId xmlns:a16="http://schemas.microsoft.com/office/drawing/2014/main" id="{1972176B-8D67-0A01-C766-EB8A1694F0DF}"/>
              </a:ext>
            </a:extLst>
          </p:cNvPr>
          <p:cNvSpPr/>
          <p:nvPr/>
        </p:nvSpPr>
        <p:spPr>
          <a:xfrm>
            <a:off x="718382" y="1936413"/>
            <a:ext cx="2810881" cy="30747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a:solidFill>
                  <a:schemeClr val="accent6"/>
                </a:solidFill>
              </a:rPr>
              <a:t>I. Présentation du RAMA</a:t>
            </a:r>
            <a:endParaRPr lang="fr-FR"/>
          </a:p>
        </p:txBody>
      </p:sp>
      <p:sp>
        <p:nvSpPr>
          <p:cNvPr id="15" name="Rectangle 14">
            <a:hlinkClick r:id="rId4" action="ppaction://hlinksldjump"/>
            <a:extLst>
              <a:ext uri="{FF2B5EF4-FFF2-40B4-BE49-F238E27FC236}">
                <a16:creationId xmlns:a16="http://schemas.microsoft.com/office/drawing/2014/main" id="{A19638EE-4EC3-AA94-828B-EADF2621A165}"/>
              </a:ext>
            </a:extLst>
          </p:cNvPr>
          <p:cNvSpPr/>
          <p:nvPr/>
        </p:nvSpPr>
        <p:spPr>
          <a:xfrm>
            <a:off x="1137384" y="2137748"/>
            <a:ext cx="2709378" cy="89855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AutoNum type="arabicPeriod"/>
            </a:pPr>
            <a:r>
              <a:rPr lang="fr-FR" sz="1600">
                <a:solidFill>
                  <a:srgbClr val="7030A0"/>
                </a:solidFill>
              </a:rPr>
              <a:t>Réglementation actuelle</a:t>
            </a:r>
          </a:p>
          <a:p>
            <a:pPr marL="342900" indent="-342900">
              <a:buAutoNum type="arabicPeriod"/>
            </a:pPr>
            <a:r>
              <a:rPr lang="fr-FR" sz="1600">
                <a:solidFill>
                  <a:srgbClr val="7030A0"/>
                </a:solidFill>
              </a:rPr>
              <a:t>Contexte et enjeux</a:t>
            </a:r>
          </a:p>
          <a:p>
            <a:pPr marL="342900" indent="-342900">
              <a:buAutoNum type="arabicPeriod"/>
            </a:pPr>
            <a:r>
              <a:rPr lang="fr-FR" sz="1600">
                <a:solidFill>
                  <a:srgbClr val="7030A0"/>
                </a:solidFill>
              </a:rPr>
              <a:t>Objectifs</a:t>
            </a:r>
          </a:p>
        </p:txBody>
      </p:sp>
      <p:sp>
        <p:nvSpPr>
          <p:cNvPr id="19" name="Rectangle 18">
            <a:hlinkClick r:id="rId5" action="ppaction://hlinksldjump"/>
            <a:extLst>
              <a:ext uri="{FF2B5EF4-FFF2-40B4-BE49-F238E27FC236}">
                <a16:creationId xmlns:a16="http://schemas.microsoft.com/office/drawing/2014/main" id="{A149B101-76F0-B8CE-D01C-BA31EC9E0DFA}"/>
              </a:ext>
            </a:extLst>
          </p:cNvPr>
          <p:cNvSpPr/>
          <p:nvPr/>
        </p:nvSpPr>
        <p:spPr>
          <a:xfrm>
            <a:off x="2200275" y="4700437"/>
            <a:ext cx="3740150" cy="19810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400">
                <a:solidFill>
                  <a:schemeClr val="tx1"/>
                </a:solidFill>
              </a:rPr>
              <a:t>Vue détaillée  : Prérequis pour accéder à l'outil</a:t>
            </a:r>
          </a:p>
        </p:txBody>
      </p:sp>
      <p:sp>
        <p:nvSpPr>
          <p:cNvPr id="20" name="Rectangle 19">
            <a:hlinkClick r:id="rId6" action="ppaction://hlinksldjump"/>
            <a:extLst>
              <a:ext uri="{FF2B5EF4-FFF2-40B4-BE49-F238E27FC236}">
                <a16:creationId xmlns:a16="http://schemas.microsoft.com/office/drawing/2014/main" id="{8C4A1185-F9DF-1CA7-A960-F5CD08E320C7}"/>
              </a:ext>
            </a:extLst>
          </p:cNvPr>
          <p:cNvSpPr/>
          <p:nvPr/>
        </p:nvSpPr>
        <p:spPr>
          <a:xfrm>
            <a:off x="1767999" y="4924950"/>
            <a:ext cx="2806871" cy="19810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a:solidFill>
                  <a:schemeClr val="tx1"/>
                </a:solidFill>
              </a:rPr>
              <a:t>b. Modalités de connexion à l’outil</a:t>
            </a:r>
          </a:p>
        </p:txBody>
      </p:sp>
      <p:sp>
        <p:nvSpPr>
          <p:cNvPr id="21" name="Rectangle 20">
            <a:hlinkClick r:id="rId7" action="ppaction://hlinksldjump"/>
            <a:extLst>
              <a:ext uri="{FF2B5EF4-FFF2-40B4-BE49-F238E27FC236}">
                <a16:creationId xmlns:a16="http://schemas.microsoft.com/office/drawing/2014/main" id="{5DAADBC3-AACE-9775-4CE8-6B62B6AFBF51}"/>
              </a:ext>
            </a:extLst>
          </p:cNvPr>
          <p:cNvSpPr/>
          <p:nvPr/>
        </p:nvSpPr>
        <p:spPr>
          <a:xfrm>
            <a:off x="2187325" y="5173977"/>
            <a:ext cx="3768658" cy="19810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a:solidFill>
                  <a:schemeClr val="tx1"/>
                </a:solidFill>
              </a:rPr>
              <a:t>Vue détaillée : Modalités de connexion à l'outil</a:t>
            </a:r>
          </a:p>
        </p:txBody>
      </p:sp>
      <p:sp>
        <p:nvSpPr>
          <p:cNvPr id="22" name="Rectangle 21">
            <a:hlinkClick r:id="rId8" action="ppaction://hlinksldjump"/>
            <a:extLst>
              <a:ext uri="{FF2B5EF4-FFF2-40B4-BE49-F238E27FC236}">
                <a16:creationId xmlns:a16="http://schemas.microsoft.com/office/drawing/2014/main" id="{E6C76720-CE0C-D6D6-2383-9EF6583E7011}"/>
              </a:ext>
            </a:extLst>
          </p:cNvPr>
          <p:cNvSpPr/>
          <p:nvPr/>
        </p:nvSpPr>
        <p:spPr>
          <a:xfrm>
            <a:off x="1678235" y="5403686"/>
            <a:ext cx="6279681" cy="23866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a:solidFill>
                  <a:schemeClr val="tx1"/>
                </a:solidFill>
              </a:rPr>
              <a:t>c. Modalités de connexion à l’outil : Procédure en cas de mot de passe oublié </a:t>
            </a:r>
          </a:p>
        </p:txBody>
      </p:sp>
      <p:sp>
        <p:nvSpPr>
          <p:cNvPr id="23" name="Rectangle 22">
            <a:hlinkClick r:id="rId9" action="ppaction://hlinksldjump"/>
            <a:extLst>
              <a:ext uri="{FF2B5EF4-FFF2-40B4-BE49-F238E27FC236}">
                <a16:creationId xmlns:a16="http://schemas.microsoft.com/office/drawing/2014/main" id="{A4616351-1F5C-70F0-251C-E371B49DA58F}"/>
              </a:ext>
            </a:extLst>
          </p:cNvPr>
          <p:cNvSpPr/>
          <p:nvPr/>
        </p:nvSpPr>
        <p:spPr>
          <a:xfrm>
            <a:off x="2206561" y="5666682"/>
            <a:ext cx="7013298" cy="20150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a:solidFill>
                  <a:schemeClr val="tx1"/>
                </a:solidFill>
              </a:rPr>
              <a:t>Vue détaillée : Modalités de connexion à l'outil - Procédure en cas de mot de passe oublié</a:t>
            </a:r>
          </a:p>
        </p:txBody>
      </p:sp>
      <p:sp>
        <p:nvSpPr>
          <p:cNvPr id="34" name="Rectangle 33">
            <a:hlinkClick r:id="" action="ppaction://noaction"/>
            <a:extLst>
              <a:ext uri="{FF2B5EF4-FFF2-40B4-BE49-F238E27FC236}">
                <a16:creationId xmlns:a16="http://schemas.microsoft.com/office/drawing/2014/main" id="{5194FA34-CFB4-C01D-4994-231AC4BAE1FA}"/>
              </a:ext>
            </a:extLst>
          </p:cNvPr>
          <p:cNvSpPr/>
          <p:nvPr/>
        </p:nvSpPr>
        <p:spPr>
          <a:xfrm>
            <a:off x="888735" y="13105041"/>
            <a:ext cx="851835" cy="29547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34">
            <a:hlinkClick r:id="rId10" action="ppaction://hlinksldjump"/>
            <a:extLst>
              <a:ext uri="{FF2B5EF4-FFF2-40B4-BE49-F238E27FC236}">
                <a16:creationId xmlns:a16="http://schemas.microsoft.com/office/drawing/2014/main" id="{C5B9E937-F922-B0F7-8EFB-F5AA03CC2E2D}"/>
              </a:ext>
            </a:extLst>
          </p:cNvPr>
          <p:cNvSpPr/>
          <p:nvPr/>
        </p:nvSpPr>
        <p:spPr>
          <a:xfrm>
            <a:off x="833387" y="13639228"/>
            <a:ext cx="1718958" cy="29547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u numéro de diapositive 3">
            <a:extLst>
              <a:ext uri="{FF2B5EF4-FFF2-40B4-BE49-F238E27FC236}">
                <a16:creationId xmlns:a16="http://schemas.microsoft.com/office/drawing/2014/main" id="{F393E151-25C6-55F7-2DDD-D983707F7660}"/>
              </a:ext>
            </a:extLst>
          </p:cNvPr>
          <p:cNvSpPr>
            <a:spLocks noGrp="1"/>
          </p:cNvSpPr>
          <p:nvPr>
            <p:ph type="sldNum" sz="quarter" idx="12"/>
          </p:nvPr>
        </p:nvSpPr>
        <p:spPr>
          <a:xfrm>
            <a:off x="8610600" y="15066909"/>
            <a:ext cx="2743200" cy="865481"/>
          </a:xfrm>
        </p:spPr>
        <p:txBody>
          <a:bodyPr/>
          <a:lstStyle/>
          <a:p>
            <a:fld id="{DA71D0DA-2192-41E7-AF8C-615B831F1F54}" type="slidenum">
              <a:rPr lang="en-US" smtClean="0"/>
              <a:t>2</a:t>
            </a:fld>
            <a:endParaRPr lang="en-US"/>
          </a:p>
        </p:txBody>
      </p:sp>
      <p:grpSp>
        <p:nvGrpSpPr>
          <p:cNvPr id="2" name="Groupe 1">
            <a:extLst>
              <a:ext uri="{FF2B5EF4-FFF2-40B4-BE49-F238E27FC236}">
                <a16:creationId xmlns:a16="http://schemas.microsoft.com/office/drawing/2014/main" id="{FD8537E5-E74A-8803-3DDA-A8B675C3F3C1}"/>
              </a:ext>
            </a:extLst>
          </p:cNvPr>
          <p:cNvGrpSpPr/>
          <p:nvPr/>
        </p:nvGrpSpPr>
        <p:grpSpPr>
          <a:xfrm>
            <a:off x="2460110" y="15251632"/>
            <a:ext cx="421861" cy="419762"/>
            <a:chOff x="11231752" y="95107"/>
            <a:chExt cx="825500" cy="812800"/>
          </a:xfrm>
        </p:grpSpPr>
        <p:sp>
          <p:nvSpPr>
            <p:cNvPr id="6" name="Ellipse 5">
              <a:extLst>
                <a:ext uri="{FF2B5EF4-FFF2-40B4-BE49-F238E27FC236}">
                  <a16:creationId xmlns:a16="http://schemas.microsoft.com/office/drawing/2014/main" id="{6D394348-80D1-8AA3-EB03-B482381F56E1}"/>
                </a:ext>
              </a:extLst>
            </p:cNvPr>
            <p:cNvSpPr/>
            <p:nvPr/>
          </p:nvSpPr>
          <p:spPr>
            <a:xfrm>
              <a:off x="11231752" y="95107"/>
              <a:ext cx="825500" cy="812800"/>
            </a:xfrm>
            <a:prstGeom prst="ellipse">
              <a:avLst/>
            </a:prstGeom>
            <a:ln>
              <a:solidFill>
                <a:srgbClr val="4A12B9"/>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fr-FR"/>
            </a:p>
          </p:txBody>
        </p:sp>
        <p:pic>
          <p:nvPicPr>
            <p:cNvPr id="7" name="Graphique 3" descr="Logement avec un remplissage uni">
              <a:hlinkClick r:id="rId11" action="ppaction://hlinksldjump"/>
              <a:extLst>
                <a:ext uri="{FF2B5EF4-FFF2-40B4-BE49-F238E27FC236}">
                  <a16:creationId xmlns:a16="http://schemas.microsoft.com/office/drawing/2014/main" id="{B6115788-0071-F70B-5E2C-5404B3626BC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362318" y="219323"/>
              <a:ext cx="564366" cy="564366"/>
            </a:xfrm>
            <a:prstGeom prst="rect">
              <a:avLst/>
            </a:prstGeom>
          </p:spPr>
        </p:pic>
      </p:grpSp>
      <p:sp>
        <p:nvSpPr>
          <p:cNvPr id="8" name="ZoneTexte 7">
            <a:extLst>
              <a:ext uri="{FF2B5EF4-FFF2-40B4-BE49-F238E27FC236}">
                <a16:creationId xmlns:a16="http://schemas.microsoft.com/office/drawing/2014/main" id="{417BF0CC-53AB-48D2-5439-237A10DCB41A}"/>
              </a:ext>
            </a:extLst>
          </p:cNvPr>
          <p:cNvSpPr txBox="1"/>
          <p:nvPr/>
        </p:nvSpPr>
        <p:spPr>
          <a:xfrm>
            <a:off x="483860" y="15313123"/>
            <a:ext cx="5167163" cy="369332"/>
          </a:xfrm>
          <a:prstGeom prst="rect">
            <a:avLst/>
          </a:prstGeom>
          <a:noFill/>
        </p:spPr>
        <p:txBody>
          <a:bodyPr wrap="square" rtlCol="0">
            <a:spAutoFit/>
          </a:bodyPr>
          <a:lstStyle/>
          <a:p>
            <a:r>
              <a:rPr lang="fr-FR"/>
              <a:t>Cliquez sur l’icône             pour revenir au sommaire  </a:t>
            </a:r>
            <a:endParaRPr lang="en-US"/>
          </a:p>
        </p:txBody>
      </p:sp>
      <p:sp>
        <p:nvSpPr>
          <p:cNvPr id="12" name="Rectangle 11">
            <a:hlinkClick r:id="rId13" action="ppaction://hlinksldjump"/>
            <a:extLst>
              <a:ext uri="{FF2B5EF4-FFF2-40B4-BE49-F238E27FC236}">
                <a16:creationId xmlns:a16="http://schemas.microsoft.com/office/drawing/2014/main" id="{FA170B3E-E988-61BB-CB9D-EAB93D0704EC}"/>
              </a:ext>
            </a:extLst>
          </p:cNvPr>
          <p:cNvSpPr/>
          <p:nvPr/>
        </p:nvSpPr>
        <p:spPr>
          <a:xfrm>
            <a:off x="337479" y="3924822"/>
            <a:ext cx="3636030" cy="24524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a:solidFill>
                  <a:schemeClr val="accent6"/>
                </a:solidFill>
              </a:rPr>
              <a:t>III. Naviguer sur SIDOBA</a:t>
            </a:r>
            <a:endParaRPr lang="fr-FR"/>
          </a:p>
        </p:txBody>
      </p:sp>
      <p:sp>
        <p:nvSpPr>
          <p:cNvPr id="16" name="Rectangle 15">
            <a:hlinkClick r:id="rId13" action="ppaction://hlinksldjump"/>
            <a:extLst>
              <a:ext uri="{FF2B5EF4-FFF2-40B4-BE49-F238E27FC236}">
                <a16:creationId xmlns:a16="http://schemas.microsoft.com/office/drawing/2014/main" id="{AB87E6F1-BEBE-B4AD-582E-A107EC1DD3A7}"/>
              </a:ext>
            </a:extLst>
          </p:cNvPr>
          <p:cNvSpPr/>
          <p:nvPr/>
        </p:nvSpPr>
        <p:spPr>
          <a:xfrm>
            <a:off x="1126697" y="4182994"/>
            <a:ext cx="2031368" cy="2450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600">
                <a:solidFill>
                  <a:srgbClr val="7030A0"/>
                </a:solidFill>
              </a:rPr>
              <a:t>1. Connexion à l’outil</a:t>
            </a:r>
          </a:p>
        </p:txBody>
      </p:sp>
      <p:sp>
        <p:nvSpPr>
          <p:cNvPr id="27" name="Rectangle 26">
            <a:hlinkClick r:id="rId13" action="ppaction://hlinksldjump"/>
            <a:extLst>
              <a:ext uri="{FF2B5EF4-FFF2-40B4-BE49-F238E27FC236}">
                <a16:creationId xmlns:a16="http://schemas.microsoft.com/office/drawing/2014/main" id="{582C5506-F8D3-3459-CADD-CB1298F3417C}"/>
              </a:ext>
            </a:extLst>
          </p:cNvPr>
          <p:cNvSpPr/>
          <p:nvPr/>
        </p:nvSpPr>
        <p:spPr>
          <a:xfrm>
            <a:off x="1778582" y="4460893"/>
            <a:ext cx="2765294" cy="19810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400">
                <a:solidFill>
                  <a:schemeClr val="tx1"/>
                </a:solidFill>
              </a:rPr>
              <a:t>a. Prérequis pour accéder à l’outil</a:t>
            </a:r>
          </a:p>
        </p:txBody>
      </p:sp>
      <p:sp>
        <p:nvSpPr>
          <p:cNvPr id="5" name="Rectangle 4">
            <a:hlinkClick r:id="rId14" action="ppaction://hlinksldjump"/>
            <a:extLst>
              <a:ext uri="{FF2B5EF4-FFF2-40B4-BE49-F238E27FC236}">
                <a16:creationId xmlns:a16="http://schemas.microsoft.com/office/drawing/2014/main" id="{66316B03-9967-219E-BB13-D15DAA1C551C}"/>
              </a:ext>
            </a:extLst>
          </p:cNvPr>
          <p:cNvSpPr/>
          <p:nvPr/>
        </p:nvSpPr>
        <p:spPr>
          <a:xfrm>
            <a:off x="1142714" y="3448403"/>
            <a:ext cx="1897074" cy="24524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600">
                <a:solidFill>
                  <a:srgbClr val="7030A0"/>
                </a:solidFill>
              </a:rPr>
              <a:t>1. Processus global</a:t>
            </a:r>
          </a:p>
        </p:txBody>
      </p:sp>
      <p:sp>
        <p:nvSpPr>
          <p:cNvPr id="11" name="Rectangle 10">
            <a:hlinkClick r:id="rId14" action="ppaction://hlinksldjump"/>
            <a:extLst>
              <a:ext uri="{FF2B5EF4-FFF2-40B4-BE49-F238E27FC236}">
                <a16:creationId xmlns:a16="http://schemas.microsoft.com/office/drawing/2014/main" id="{95903B92-7EB9-E724-E9B7-B53EFDFC691C}"/>
              </a:ext>
            </a:extLst>
          </p:cNvPr>
          <p:cNvSpPr/>
          <p:nvPr/>
        </p:nvSpPr>
        <p:spPr>
          <a:xfrm>
            <a:off x="688468" y="3174561"/>
            <a:ext cx="5270888" cy="28978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a:solidFill>
                  <a:schemeClr val="accent6"/>
                </a:solidFill>
              </a:rPr>
              <a:t>II. Parcours utilisateur du Référent RAMA en ARS</a:t>
            </a:r>
            <a:endParaRPr lang="fr-FR"/>
          </a:p>
        </p:txBody>
      </p:sp>
      <p:sp>
        <p:nvSpPr>
          <p:cNvPr id="17" name="Rectangle 16">
            <a:hlinkClick r:id="rId15" action="ppaction://hlinksldjump"/>
            <a:extLst>
              <a:ext uri="{FF2B5EF4-FFF2-40B4-BE49-F238E27FC236}">
                <a16:creationId xmlns:a16="http://schemas.microsoft.com/office/drawing/2014/main" id="{82BE8D2F-DB97-1660-BAD4-63CD443B5BF6}"/>
              </a:ext>
            </a:extLst>
          </p:cNvPr>
          <p:cNvSpPr/>
          <p:nvPr/>
        </p:nvSpPr>
        <p:spPr>
          <a:xfrm>
            <a:off x="736270" y="11477642"/>
            <a:ext cx="5000387" cy="28978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a:solidFill>
                  <a:srgbClr val="4EA72E"/>
                </a:solidFill>
              </a:rPr>
              <a:t>IV. Liste des activités du référent RAMA en ARS</a:t>
            </a:r>
            <a:endParaRPr lang="fr-FR"/>
          </a:p>
        </p:txBody>
      </p:sp>
      <p:sp>
        <p:nvSpPr>
          <p:cNvPr id="25" name="Rectangle 24">
            <a:hlinkClick r:id="rId10" action="ppaction://hlinksldjump"/>
            <a:extLst>
              <a:ext uri="{FF2B5EF4-FFF2-40B4-BE49-F238E27FC236}">
                <a16:creationId xmlns:a16="http://schemas.microsoft.com/office/drawing/2014/main" id="{91C063C3-4CCB-ECAA-36DF-E1473A7BE545}"/>
              </a:ext>
            </a:extLst>
          </p:cNvPr>
          <p:cNvSpPr/>
          <p:nvPr/>
        </p:nvSpPr>
        <p:spPr>
          <a:xfrm>
            <a:off x="811319" y="12730713"/>
            <a:ext cx="853540" cy="28978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a:solidFill>
                  <a:srgbClr val="4EA72E"/>
                </a:solidFill>
              </a:rPr>
              <a:t>V. FAQ</a:t>
            </a:r>
            <a:endParaRPr lang="fr-FR"/>
          </a:p>
        </p:txBody>
      </p:sp>
      <p:sp>
        <p:nvSpPr>
          <p:cNvPr id="26" name="Rectangle 25">
            <a:hlinkClick r:id="rId16" action="ppaction://hlinksldjump"/>
            <a:extLst>
              <a:ext uri="{FF2B5EF4-FFF2-40B4-BE49-F238E27FC236}">
                <a16:creationId xmlns:a16="http://schemas.microsoft.com/office/drawing/2014/main" id="{D134F506-32DD-C4FB-7219-9E018F106252}"/>
              </a:ext>
            </a:extLst>
          </p:cNvPr>
          <p:cNvSpPr/>
          <p:nvPr/>
        </p:nvSpPr>
        <p:spPr>
          <a:xfrm>
            <a:off x="810841" y="13193429"/>
            <a:ext cx="1840663" cy="28977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a:solidFill>
                  <a:schemeClr val="accent6"/>
                </a:solidFill>
              </a:rPr>
              <a:t>VI. Contact utile</a:t>
            </a:r>
            <a:endParaRPr lang="fr-FR"/>
          </a:p>
        </p:txBody>
      </p:sp>
      <p:sp>
        <p:nvSpPr>
          <p:cNvPr id="28" name="Rectangle 27">
            <a:hlinkClick r:id="rId17" action="ppaction://hlinksldjump"/>
            <a:extLst>
              <a:ext uri="{FF2B5EF4-FFF2-40B4-BE49-F238E27FC236}">
                <a16:creationId xmlns:a16="http://schemas.microsoft.com/office/drawing/2014/main" id="{4357A794-2BF4-E025-9B04-92665291520B}"/>
              </a:ext>
            </a:extLst>
          </p:cNvPr>
          <p:cNvSpPr/>
          <p:nvPr/>
        </p:nvSpPr>
        <p:spPr>
          <a:xfrm>
            <a:off x="820024" y="13688028"/>
            <a:ext cx="1840663" cy="28977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a:solidFill>
                  <a:schemeClr val="accent6"/>
                </a:solidFill>
              </a:rPr>
              <a:t>VII. Boîte à outils</a:t>
            </a:r>
            <a:endParaRPr lang="fr-FR"/>
          </a:p>
        </p:txBody>
      </p:sp>
      <p:sp>
        <p:nvSpPr>
          <p:cNvPr id="30" name="Rectangle 29">
            <a:hlinkClick r:id="rId17" action="ppaction://hlinksldjump"/>
            <a:extLst>
              <a:ext uri="{FF2B5EF4-FFF2-40B4-BE49-F238E27FC236}">
                <a16:creationId xmlns:a16="http://schemas.microsoft.com/office/drawing/2014/main" id="{039A6792-FF34-7F49-7705-32E64094AA4B}"/>
              </a:ext>
            </a:extLst>
          </p:cNvPr>
          <p:cNvSpPr/>
          <p:nvPr/>
        </p:nvSpPr>
        <p:spPr>
          <a:xfrm>
            <a:off x="1206572" y="13942066"/>
            <a:ext cx="1554393" cy="25319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600">
                <a:solidFill>
                  <a:srgbClr val="7030A0"/>
                </a:solidFill>
              </a:rPr>
              <a:t>1. Fichier cadre</a:t>
            </a:r>
          </a:p>
        </p:txBody>
      </p:sp>
      <p:sp>
        <p:nvSpPr>
          <p:cNvPr id="31" name="Rectangle 30">
            <a:hlinkClick r:id="rId17" action="ppaction://hlinksldjump"/>
            <a:extLst>
              <a:ext uri="{FF2B5EF4-FFF2-40B4-BE49-F238E27FC236}">
                <a16:creationId xmlns:a16="http://schemas.microsoft.com/office/drawing/2014/main" id="{BE6EDFBD-9293-9926-09FE-65CFEB41D200}"/>
              </a:ext>
            </a:extLst>
          </p:cNvPr>
          <p:cNvSpPr/>
          <p:nvPr/>
        </p:nvSpPr>
        <p:spPr>
          <a:xfrm>
            <a:off x="1210036" y="14188298"/>
            <a:ext cx="2533457" cy="25319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600">
                <a:solidFill>
                  <a:srgbClr val="7030A0"/>
                </a:solidFill>
              </a:rPr>
              <a:t>2. Guide utilisateur EHPAD</a:t>
            </a:r>
          </a:p>
        </p:txBody>
      </p:sp>
      <p:sp>
        <p:nvSpPr>
          <p:cNvPr id="32" name="Rectangle 31">
            <a:hlinkClick r:id="rId15" action="ppaction://hlinksldjump"/>
            <a:extLst>
              <a:ext uri="{FF2B5EF4-FFF2-40B4-BE49-F238E27FC236}">
                <a16:creationId xmlns:a16="http://schemas.microsoft.com/office/drawing/2014/main" id="{F61305AE-1E99-F414-DAA8-D215AF4DFBE3}"/>
              </a:ext>
            </a:extLst>
          </p:cNvPr>
          <p:cNvSpPr/>
          <p:nvPr/>
        </p:nvSpPr>
        <p:spPr>
          <a:xfrm>
            <a:off x="1142840" y="11759911"/>
            <a:ext cx="5065344" cy="24524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600">
                <a:solidFill>
                  <a:srgbClr val="7030A0"/>
                </a:solidFill>
              </a:rPr>
              <a:t>1. En amont de la campagne annuelle du RAMA national</a:t>
            </a:r>
          </a:p>
        </p:txBody>
      </p:sp>
      <p:sp>
        <p:nvSpPr>
          <p:cNvPr id="33" name="Rectangle 32">
            <a:hlinkClick r:id="rId15" action="ppaction://hlinksldjump"/>
            <a:extLst>
              <a:ext uri="{FF2B5EF4-FFF2-40B4-BE49-F238E27FC236}">
                <a16:creationId xmlns:a16="http://schemas.microsoft.com/office/drawing/2014/main" id="{BDF4C5E6-06BF-9F89-F795-821E6DF8D27B}"/>
              </a:ext>
            </a:extLst>
          </p:cNvPr>
          <p:cNvSpPr/>
          <p:nvPr/>
        </p:nvSpPr>
        <p:spPr>
          <a:xfrm>
            <a:off x="1140602" y="11998078"/>
            <a:ext cx="4720132" cy="24524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600">
                <a:solidFill>
                  <a:srgbClr val="7030A0"/>
                </a:solidFill>
              </a:rPr>
              <a:t>2. Pendant la campagne annuelle du RAMA national</a:t>
            </a:r>
          </a:p>
        </p:txBody>
      </p:sp>
      <p:sp>
        <p:nvSpPr>
          <p:cNvPr id="36" name="Rectangle 35">
            <a:hlinkClick r:id="rId15" action="ppaction://hlinksldjump"/>
            <a:extLst>
              <a:ext uri="{FF2B5EF4-FFF2-40B4-BE49-F238E27FC236}">
                <a16:creationId xmlns:a16="http://schemas.microsoft.com/office/drawing/2014/main" id="{17DC1BED-20F3-E291-3A9D-477ED2DCFAD3}"/>
              </a:ext>
            </a:extLst>
          </p:cNvPr>
          <p:cNvSpPr/>
          <p:nvPr/>
        </p:nvSpPr>
        <p:spPr>
          <a:xfrm>
            <a:off x="1151666" y="12243718"/>
            <a:ext cx="4980317" cy="24524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600">
                <a:solidFill>
                  <a:srgbClr val="7030A0"/>
                </a:solidFill>
              </a:rPr>
              <a:t>3. A l’issue de la campagne annuelle du RAMA national</a:t>
            </a:r>
          </a:p>
        </p:txBody>
      </p:sp>
      <p:sp>
        <p:nvSpPr>
          <p:cNvPr id="4" name="Rectangle 3">
            <a:hlinkClick r:id="rId18" action="ppaction://hlinksldjump"/>
            <a:extLst>
              <a:ext uri="{FF2B5EF4-FFF2-40B4-BE49-F238E27FC236}">
                <a16:creationId xmlns:a16="http://schemas.microsoft.com/office/drawing/2014/main" id="{BBB02CF2-C33E-777A-3073-EA97D04EE15B}"/>
              </a:ext>
            </a:extLst>
          </p:cNvPr>
          <p:cNvSpPr/>
          <p:nvPr/>
        </p:nvSpPr>
        <p:spPr>
          <a:xfrm>
            <a:off x="1740356" y="6130091"/>
            <a:ext cx="2233154" cy="2450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a:solidFill>
                  <a:schemeClr val="tx1"/>
                </a:solidFill>
              </a:rPr>
              <a:t>d. Accéder aux demandes</a:t>
            </a:r>
          </a:p>
        </p:txBody>
      </p:sp>
      <p:sp>
        <p:nvSpPr>
          <p:cNvPr id="24" name="Rectangle 23">
            <a:hlinkClick r:id="rId19" action="ppaction://hlinksldjump"/>
            <a:extLst>
              <a:ext uri="{FF2B5EF4-FFF2-40B4-BE49-F238E27FC236}">
                <a16:creationId xmlns:a16="http://schemas.microsoft.com/office/drawing/2014/main" id="{13D62DB1-FD0F-1F08-828B-6D73DC6A8713}"/>
              </a:ext>
            </a:extLst>
          </p:cNvPr>
          <p:cNvSpPr/>
          <p:nvPr/>
        </p:nvSpPr>
        <p:spPr>
          <a:xfrm>
            <a:off x="2220691" y="6368640"/>
            <a:ext cx="3145478" cy="26277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a:solidFill>
                  <a:schemeClr val="tx1"/>
                </a:solidFill>
              </a:rPr>
              <a:t>Vue détaillée : Accéder aux demandes</a:t>
            </a:r>
          </a:p>
        </p:txBody>
      </p:sp>
      <p:sp>
        <p:nvSpPr>
          <p:cNvPr id="29" name="Rectangle 28">
            <a:hlinkClick r:id="rId20" action="ppaction://hlinksldjump"/>
            <a:extLst>
              <a:ext uri="{FF2B5EF4-FFF2-40B4-BE49-F238E27FC236}">
                <a16:creationId xmlns:a16="http://schemas.microsoft.com/office/drawing/2014/main" id="{07C57E56-89F3-E6D7-2BF5-2D9DD404A6CB}"/>
              </a:ext>
            </a:extLst>
          </p:cNvPr>
          <p:cNvSpPr/>
          <p:nvPr/>
        </p:nvSpPr>
        <p:spPr>
          <a:xfrm>
            <a:off x="1701333" y="6605461"/>
            <a:ext cx="3830787" cy="2587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a:solidFill>
                  <a:schemeClr val="tx1"/>
                </a:solidFill>
              </a:rPr>
              <a:t>e. Valider une demande de compte utilisateur</a:t>
            </a:r>
          </a:p>
        </p:txBody>
      </p:sp>
      <p:sp>
        <p:nvSpPr>
          <p:cNvPr id="37" name="Rectangle 36">
            <a:hlinkClick r:id="rId21" action="ppaction://hlinksldjump"/>
            <a:extLst>
              <a:ext uri="{FF2B5EF4-FFF2-40B4-BE49-F238E27FC236}">
                <a16:creationId xmlns:a16="http://schemas.microsoft.com/office/drawing/2014/main" id="{F4DD56F8-8C32-C92D-D6EF-BE61C037B517}"/>
              </a:ext>
            </a:extLst>
          </p:cNvPr>
          <p:cNvSpPr/>
          <p:nvPr/>
        </p:nvSpPr>
        <p:spPr>
          <a:xfrm>
            <a:off x="2238349" y="6883077"/>
            <a:ext cx="4612316" cy="20150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a:solidFill>
                  <a:schemeClr val="tx1"/>
                </a:solidFill>
              </a:rPr>
              <a:t>Vue détaillée : Valider une demande de compte utilisateur</a:t>
            </a:r>
          </a:p>
        </p:txBody>
      </p:sp>
      <p:sp>
        <p:nvSpPr>
          <p:cNvPr id="38" name="Rectangle 37">
            <a:hlinkClick r:id="rId22" action="ppaction://hlinksldjump"/>
            <a:extLst>
              <a:ext uri="{FF2B5EF4-FFF2-40B4-BE49-F238E27FC236}">
                <a16:creationId xmlns:a16="http://schemas.microsoft.com/office/drawing/2014/main" id="{74FDDECE-0580-C123-BF4B-38374E4C3998}"/>
              </a:ext>
            </a:extLst>
          </p:cNvPr>
          <p:cNvSpPr/>
          <p:nvPr/>
        </p:nvSpPr>
        <p:spPr>
          <a:xfrm>
            <a:off x="1766464" y="7129284"/>
            <a:ext cx="3690597" cy="20150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a:solidFill>
                  <a:schemeClr val="tx1"/>
                </a:solidFill>
              </a:rPr>
              <a:t>f. Rejeter une demande de compte utilisateur</a:t>
            </a:r>
          </a:p>
        </p:txBody>
      </p:sp>
      <p:sp>
        <p:nvSpPr>
          <p:cNvPr id="39" name="Rectangle 38">
            <a:hlinkClick r:id="rId23" action="ppaction://hlinksldjump"/>
            <a:extLst>
              <a:ext uri="{FF2B5EF4-FFF2-40B4-BE49-F238E27FC236}">
                <a16:creationId xmlns:a16="http://schemas.microsoft.com/office/drawing/2014/main" id="{E7F769F4-597E-4406-1A7B-496FAAF5D6A9}"/>
              </a:ext>
            </a:extLst>
          </p:cNvPr>
          <p:cNvSpPr/>
          <p:nvPr/>
        </p:nvSpPr>
        <p:spPr>
          <a:xfrm>
            <a:off x="2231281" y="7373517"/>
            <a:ext cx="4663378" cy="19173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a:solidFill>
                  <a:schemeClr val="tx1"/>
                </a:solidFill>
              </a:rPr>
              <a:t>Vue détaillée : Rejeter une demande de compte utilisateur</a:t>
            </a:r>
          </a:p>
        </p:txBody>
      </p:sp>
      <p:sp>
        <p:nvSpPr>
          <p:cNvPr id="40" name="Rectangle 39">
            <a:hlinkClick r:id="rId24" action="ppaction://hlinksldjump"/>
            <a:extLst>
              <a:ext uri="{FF2B5EF4-FFF2-40B4-BE49-F238E27FC236}">
                <a16:creationId xmlns:a16="http://schemas.microsoft.com/office/drawing/2014/main" id="{FDACD583-22A5-5222-11A8-050089A57A24}"/>
              </a:ext>
            </a:extLst>
          </p:cNvPr>
          <p:cNvSpPr/>
          <p:nvPr/>
        </p:nvSpPr>
        <p:spPr>
          <a:xfrm>
            <a:off x="1756358" y="7611312"/>
            <a:ext cx="2965768" cy="20874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a:solidFill>
                  <a:schemeClr val="tx1"/>
                </a:solidFill>
              </a:rPr>
              <a:t>g. Rechercher un compte utilisateur</a:t>
            </a:r>
          </a:p>
        </p:txBody>
      </p:sp>
      <p:sp>
        <p:nvSpPr>
          <p:cNvPr id="41" name="Rectangle 40">
            <a:hlinkClick r:id="rId25" action="ppaction://hlinksldjump"/>
            <a:extLst>
              <a:ext uri="{FF2B5EF4-FFF2-40B4-BE49-F238E27FC236}">
                <a16:creationId xmlns:a16="http://schemas.microsoft.com/office/drawing/2014/main" id="{46B55AB2-24B3-9FF1-78D8-A350E99D12B5}"/>
              </a:ext>
            </a:extLst>
          </p:cNvPr>
          <p:cNvSpPr/>
          <p:nvPr/>
        </p:nvSpPr>
        <p:spPr>
          <a:xfrm>
            <a:off x="2241877" y="7844659"/>
            <a:ext cx="3904862" cy="22327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a:solidFill>
                  <a:schemeClr val="tx1"/>
                </a:solidFill>
              </a:rPr>
              <a:t>Vue détaillée : Rechercher un compte utilisateur</a:t>
            </a:r>
          </a:p>
        </p:txBody>
      </p:sp>
      <p:sp>
        <p:nvSpPr>
          <p:cNvPr id="42" name="Rectangle 41">
            <a:hlinkClick r:id="rId26" action="ppaction://hlinksldjump"/>
            <a:extLst>
              <a:ext uri="{FF2B5EF4-FFF2-40B4-BE49-F238E27FC236}">
                <a16:creationId xmlns:a16="http://schemas.microsoft.com/office/drawing/2014/main" id="{A799C25E-0480-8B81-A0AF-1DD863151F4F}"/>
              </a:ext>
            </a:extLst>
          </p:cNvPr>
          <p:cNvSpPr/>
          <p:nvPr/>
        </p:nvSpPr>
        <p:spPr>
          <a:xfrm>
            <a:off x="1778868" y="8581854"/>
            <a:ext cx="2843174" cy="21790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a:solidFill>
                  <a:schemeClr val="tx1"/>
                </a:solidFill>
              </a:rPr>
              <a:t>i. Désactiver un compte utilisateur</a:t>
            </a:r>
          </a:p>
        </p:txBody>
      </p:sp>
      <p:sp>
        <p:nvSpPr>
          <p:cNvPr id="43" name="Rectangle 42">
            <a:hlinkClick r:id="rId27" action="ppaction://hlinksldjump"/>
            <a:extLst>
              <a:ext uri="{FF2B5EF4-FFF2-40B4-BE49-F238E27FC236}">
                <a16:creationId xmlns:a16="http://schemas.microsoft.com/office/drawing/2014/main" id="{A3720E49-E0E1-90E1-7B08-4785BD13B3CA}"/>
              </a:ext>
            </a:extLst>
          </p:cNvPr>
          <p:cNvSpPr/>
          <p:nvPr/>
        </p:nvSpPr>
        <p:spPr>
          <a:xfrm>
            <a:off x="2228615" y="8828532"/>
            <a:ext cx="3847065" cy="20874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a:solidFill>
                  <a:schemeClr val="tx1"/>
                </a:solidFill>
              </a:rPr>
              <a:t>Vue détaillée : Désactiver un compte utilisateur</a:t>
            </a:r>
          </a:p>
        </p:txBody>
      </p:sp>
      <p:sp>
        <p:nvSpPr>
          <p:cNvPr id="44" name="Rectangle 43">
            <a:hlinkClick r:id="rId28" action="ppaction://hlinksldjump"/>
            <a:extLst>
              <a:ext uri="{FF2B5EF4-FFF2-40B4-BE49-F238E27FC236}">
                <a16:creationId xmlns:a16="http://schemas.microsoft.com/office/drawing/2014/main" id="{1DBAABFF-3035-D6D0-AFB9-1A354939E63A}"/>
              </a:ext>
            </a:extLst>
          </p:cNvPr>
          <p:cNvSpPr/>
          <p:nvPr/>
        </p:nvSpPr>
        <p:spPr>
          <a:xfrm>
            <a:off x="1719599" y="9054769"/>
            <a:ext cx="2855271" cy="23814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a:solidFill>
                  <a:schemeClr val="tx1"/>
                </a:solidFill>
              </a:rPr>
              <a:t>j. Réactiver un compte utilisateur</a:t>
            </a:r>
          </a:p>
        </p:txBody>
      </p:sp>
      <p:sp>
        <p:nvSpPr>
          <p:cNvPr id="45" name="Rectangle 44">
            <a:hlinkClick r:id="rId29" action="ppaction://hlinksldjump"/>
            <a:extLst>
              <a:ext uri="{FF2B5EF4-FFF2-40B4-BE49-F238E27FC236}">
                <a16:creationId xmlns:a16="http://schemas.microsoft.com/office/drawing/2014/main" id="{5FAF8AF6-82F5-15B4-A6C8-FAAD8EB5310B}"/>
              </a:ext>
            </a:extLst>
          </p:cNvPr>
          <p:cNvSpPr/>
          <p:nvPr/>
        </p:nvSpPr>
        <p:spPr>
          <a:xfrm>
            <a:off x="2242584" y="9299438"/>
            <a:ext cx="3707049" cy="23384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a:solidFill>
                  <a:schemeClr val="tx1"/>
                </a:solidFill>
              </a:rPr>
              <a:t>Vue détaillée : Réactiver un compte utilisateur</a:t>
            </a:r>
          </a:p>
        </p:txBody>
      </p:sp>
      <p:sp>
        <p:nvSpPr>
          <p:cNvPr id="46" name="Rectangle 45">
            <a:hlinkClick r:id="rId30" action="ppaction://hlinksldjump"/>
            <a:extLst>
              <a:ext uri="{FF2B5EF4-FFF2-40B4-BE49-F238E27FC236}">
                <a16:creationId xmlns:a16="http://schemas.microsoft.com/office/drawing/2014/main" id="{FBB8279F-0C38-DE59-3A84-F3C57728A605}"/>
              </a:ext>
            </a:extLst>
          </p:cNvPr>
          <p:cNvSpPr/>
          <p:nvPr/>
        </p:nvSpPr>
        <p:spPr>
          <a:xfrm>
            <a:off x="2154419" y="8334493"/>
            <a:ext cx="3621010" cy="22327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a:solidFill>
                  <a:schemeClr val="tx1"/>
                </a:solidFill>
              </a:rPr>
              <a:t>Vue détaillée : Créer un compte utilisateur</a:t>
            </a:r>
          </a:p>
        </p:txBody>
      </p:sp>
      <p:sp>
        <p:nvSpPr>
          <p:cNvPr id="47" name="Rectangle 46">
            <a:hlinkClick r:id="rId31" action="ppaction://hlinksldjump"/>
            <a:extLst>
              <a:ext uri="{FF2B5EF4-FFF2-40B4-BE49-F238E27FC236}">
                <a16:creationId xmlns:a16="http://schemas.microsoft.com/office/drawing/2014/main" id="{670525D4-8949-C2CA-ADA1-E291244FA6C1}"/>
              </a:ext>
            </a:extLst>
          </p:cNvPr>
          <p:cNvSpPr/>
          <p:nvPr/>
        </p:nvSpPr>
        <p:spPr>
          <a:xfrm>
            <a:off x="1757996" y="8082501"/>
            <a:ext cx="2500106" cy="23058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a:solidFill>
                  <a:schemeClr val="tx1"/>
                </a:solidFill>
              </a:rPr>
              <a:t>h. Créer un compte utilisateur</a:t>
            </a:r>
          </a:p>
        </p:txBody>
      </p:sp>
      <p:sp>
        <p:nvSpPr>
          <p:cNvPr id="10" name="Rectangle 9">
            <a:hlinkClick r:id="rId18" action="ppaction://hlinksldjump"/>
            <a:extLst>
              <a:ext uri="{FF2B5EF4-FFF2-40B4-BE49-F238E27FC236}">
                <a16:creationId xmlns:a16="http://schemas.microsoft.com/office/drawing/2014/main" id="{01E4AA1F-DE99-A4E4-55B1-2A02FBAD9C97}"/>
              </a:ext>
            </a:extLst>
          </p:cNvPr>
          <p:cNvSpPr/>
          <p:nvPr/>
        </p:nvSpPr>
        <p:spPr>
          <a:xfrm>
            <a:off x="1156328" y="5873773"/>
            <a:ext cx="3939973" cy="2450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600">
                <a:solidFill>
                  <a:srgbClr val="7030A0"/>
                </a:solidFill>
                <a:latin typeface="Aptos" panose="020B0004020202020204" pitchFamily="34" charset="0"/>
              </a:rPr>
              <a:t>2. Administration des comptes utilisateurs</a:t>
            </a:r>
            <a:endParaRPr lang="fr-FR" sz="1600">
              <a:solidFill>
                <a:srgbClr val="7030A0"/>
              </a:solidFill>
            </a:endParaRPr>
          </a:p>
        </p:txBody>
      </p:sp>
      <p:sp>
        <p:nvSpPr>
          <p:cNvPr id="48" name="Rectangle 47">
            <a:hlinkClick r:id="rId32" action="ppaction://hlinksldjump"/>
            <a:extLst>
              <a:ext uri="{FF2B5EF4-FFF2-40B4-BE49-F238E27FC236}">
                <a16:creationId xmlns:a16="http://schemas.microsoft.com/office/drawing/2014/main" id="{6D8F7357-565A-78FD-A5E1-CD4BF43063FA}"/>
              </a:ext>
            </a:extLst>
          </p:cNvPr>
          <p:cNvSpPr/>
          <p:nvPr/>
        </p:nvSpPr>
        <p:spPr>
          <a:xfrm>
            <a:off x="1151666" y="9539027"/>
            <a:ext cx="4271642" cy="2450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600">
                <a:solidFill>
                  <a:srgbClr val="7030A0"/>
                </a:solidFill>
              </a:rPr>
              <a:t>3. Visualisation et consolidation des données</a:t>
            </a:r>
          </a:p>
        </p:txBody>
      </p:sp>
      <p:sp>
        <p:nvSpPr>
          <p:cNvPr id="49" name="Rectangle 48">
            <a:hlinkClick r:id="rId32" action="ppaction://hlinksldjump"/>
            <a:extLst>
              <a:ext uri="{FF2B5EF4-FFF2-40B4-BE49-F238E27FC236}">
                <a16:creationId xmlns:a16="http://schemas.microsoft.com/office/drawing/2014/main" id="{F7F445C8-616F-FE07-3665-BBDCE093879B}"/>
              </a:ext>
            </a:extLst>
          </p:cNvPr>
          <p:cNvSpPr/>
          <p:nvPr/>
        </p:nvSpPr>
        <p:spPr>
          <a:xfrm>
            <a:off x="1718060" y="9788939"/>
            <a:ext cx="4077689" cy="23384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a:solidFill>
                  <a:schemeClr val="tx1"/>
                </a:solidFill>
              </a:rPr>
              <a:t>a. Accéder aux dossiers des EHPAD de ma région</a:t>
            </a:r>
          </a:p>
        </p:txBody>
      </p:sp>
      <p:sp>
        <p:nvSpPr>
          <p:cNvPr id="50" name="Rectangle 49">
            <a:hlinkClick r:id="rId33" action="ppaction://hlinksldjump"/>
            <a:extLst>
              <a:ext uri="{FF2B5EF4-FFF2-40B4-BE49-F238E27FC236}">
                <a16:creationId xmlns:a16="http://schemas.microsoft.com/office/drawing/2014/main" id="{00476586-D037-4425-FBAC-97486C5C220E}"/>
              </a:ext>
            </a:extLst>
          </p:cNvPr>
          <p:cNvSpPr/>
          <p:nvPr/>
        </p:nvSpPr>
        <p:spPr>
          <a:xfrm>
            <a:off x="2223534" y="10043886"/>
            <a:ext cx="4896932" cy="21790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a:solidFill>
                  <a:schemeClr val="tx1"/>
                </a:solidFill>
              </a:rPr>
              <a:t>Vue détaillée : Accéder aux dossiers des EHPAD de ma région</a:t>
            </a:r>
          </a:p>
        </p:txBody>
      </p:sp>
      <p:sp>
        <p:nvSpPr>
          <p:cNvPr id="51" name="Rectangle 50">
            <a:hlinkClick r:id="rId34" action="ppaction://hlinksldjump"/>
            <a:extLst>
              <a:ext uri="{FF2B5EF4-FFF2-40B4-BE49-F238E27FC236}">
                <a16:creationId xmlns:a16="http://schemas.microsoft.com/office/drawing/2014/main" id="{4AD88444-19E3-8628-D695-81EB66767915}"/>
              </a:ext>
            </a:extLst>
          </p:cNvPr>
          <p:cNvSpPr/>
          <p:nvPr/>
        </p:nvSpPr>
        <p:spPr>
          <a:xfrm>
            <a:off x="1778581" y="10281615"/>
            <a:ext cx="4779699" cy="21790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a:solidFill>
                  <a:schemeClr val="tx1"/>
                </a:solidFill>
              </a:rPr>
              <a:t>b. Visualiser (et filtrer) les données des EHPAD de ma région</a:t>
            </a:r>
          </a:p>
        </p:txBody>
      </p:sp>
      <p:sp>
        <p:nvSpPr>
          <p:cNvPr id="52" name="Rectangle 51">
            <a:hlinkClick r:id="rId35" action="ppaction://hlinksldjump"/>
            <a:extLst>
              <a:ext uri="{FF2B5EF4-FFF2-40B4-BE49-F238E27FC236}">
                <a16:creationId xmlns:a16="http://schemas.microsoft.com/office/drawing/2014/main" id="{2576C0C3-1FC4-7D99-B2D8-1F2EBD5B1CF4}"/>
              </a:ext>
            </a:extLst>
          </p:cNvPr>
          <p:cNvSpPr/>
          <p:nvPr/>
        </p:nvSpPr>
        <p:spPr>
          <a:xfrm>
            <a:off x="2230719" y="10521874"/>
            <a:ext cx="5727198" cy="21790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a:solidFill>
                  <a:schemeClr val="tx1"/>
                </a:solidFill>
              </a:rPr>
              <a:t>Vue détaillée : Visualiser (et filtrer) les données des EHPAD de ma région</a:t>
            </a:r>
          </a:p>
        </p:txBody>
      </p:sp>
      <p:sp>
        <p:nvSpPr>
          <p:cNvPr id="53" name="Rectangle 52">
            <a:hlinkClick r:id="rId36" action="ppaction://hlinksldjump"/>
            <a:extLst>
              <a:ext uri="{FF2B5EF4-FFF2-40B4-BE49-F238E27FC236}">
                <a16:creationId xmlns:a16="http://schemas.microsoft.com/office/drawing/2014/main" id="{447FD709-6AE3-983C-B2C5-CBCE286A6A31}"/>
              </a:ext>
            </a:extLst>
          </p:cNvPr>
          <p:cNvSpPr/>
          <p:nvPr/>
        </p:nvSpPr>
        <p:spPr>
          <a:xfrm>
            <a:off x="1784932" y="10768004"/>
            <a:ext cx="4326379" cy="21790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a:solidFill>
                  <a:schemeClr val="tx1"/>
                </a:solidFill>
              </a:rPr>
              <a:t>c. Extraire les données brutes des RAMA de ma région</a:t>
            </a:r>
          </a:p>
        </p:txBody>
      </p:sp>
      <p:sp>
        <p:nvSpPr>
          <p:cNvPr id="54" name="Rectangle 53">
            <a:hlinkClick r:id="rId37" action="ppaction://hlinksldjump"/>
            <a:extLst>
              <a:ext uri="{FF2B5EF4-FFF2-40B4-BE49-F238E27FC236}">
                <a16:creationId xmlns:a16="http://schemas.microsoft.com/office/drawing/2014/main" id="{A5A99587-2C80-9BEB-3403-E3AC9B4B6075}"/>
              </a:ext>
            </a:extLst>
          </p:cNvPr>
          <p:cNvSpPr/>
          <p:nvPr/>
        </p:nvSpPr>
        <p:spPr>
          <a:xfrm>
            <a:off x="2251075" y="11016960"/>
            <a:ext cx="5218314" cy="21790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a:solidFill>
                  <a:schemeClr val="tx1"/>
                </a:solidFill>
              </a:rPr>
              <a:t>Vue détaillée : Extraire les données brutes des RAMA de ma région</a:t>
            </a:r>
          </a:p>
        </p:txBody>
      </p:sp>
    </p:spTree>
    <p:extLst>
      <p:ext uri="{BB962C8B-B14F-4D97-AF65-F5344CB8AC3E}">
        <p14:creationId xmlns:p14="http://schemas.microsoft.com/office/powerpoint/2010/main" val="13416832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E12EAD-4D81-C3ED-F4E6-B5EE932F0051}"/>
            </a:ext>
          </a:extLst>
        </p:cNvPr>
        <p:cNvGrpSpPr/>
        <p:nvPr/>
      </p:nvGrpSpPr>
      <p:grpSpPr>
        <a:xfrm>
          <a:off x="0" y="0"/>
          <a:ext cx="0" cy="0"/>
          <a:chOff x="0" y="0"/>
          <a:chExt cx="0" cy="0"/>
        </a:xfrm>
      </p:grpSpPr>
      <p:pic>
        <p:nvPicPr>
          <p:cNvPr id="18" name="Image 17" descr="Une image contenant texte, capture d’écran, logiciel, Icône d’ordinateur&#10;&#10;Description générée automatiquement">
            <a:extLst>
              <a:ext uri="{FF2B5EF4-FFF2-40B4-BE49-F238E27FC236}">
                <a16:creationId xmlns:a16="http://schemas.microsoft.com/office/drawing/2014/main" id="{986F79DE-92A5-5488-D27B-A160ACDD534B}"/>
              </a:ext>
            </a:extLst>
          </p:cNvPr>
          <p:cNvPicPr>
            <a:picLocks noChangeAspect="1"/>
          </p:cNvPicPr>
          <p:nvPr/>
        </p:nvPicPr>
        <p:blipFill>
          <a:blip r:embed="rId2">
            <a:extLst>
              <a:ext uri="{28A0092B-C50C-407E-A947-70E740481C1C}">
                <a14:useLocalDpi xmlns:a14="http://schemas.microsoft.com/office/drawing/2010/main" val="0"/>
              </a:ext>
            </a:extLst>
          </a:blip>
          <a:srcRect l="23541" t="16111" r="24687" b="7592"/>
          <a:stretch/>
        </p:blipFill>
        <p:spPr>
          <a:xfrm>
            <a:off x="2105101" y="4819650"/>
            <a:ext cx="7981796" cy="6616700"/>
          </a:xfrm>
          <a:prstGeom prst="rect">
            <a:avLst/>
          </a:prstGeom>
        </p:spPr>
      </p:pic>
      <p:pic>
        <p:nvPicPr>
          <p:cNvPr id="6" name="Picture 2">
            <a:extLst>
              <a:ext uri="{FF2B5EF4-FFF2-40B4-BE49-F238E27FC236}">
                <a16:creationId xmlns:a16="http://schemas.microsoft.com/office/drawing/2014/main" id="{B839C085-0EA4-7A27-E799-7DA5B22562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0024" y="224436"/>
            <a:ext cx="2211951" cy="617582"/>
          </a:xfrm>
          <a:prstGeom prst="rect">
            <a:avLst/>
          </a:prstGeom>
          <a:noFill/>
          <a:extLst>
            <a:ext uri="{909E8E84-426E-40DD-AFC4-6F175D3DCCD1}">
              <a14:hiddenFill xmlns:a14="http://schemas.microsoft.com/office/drawing/2010/main">
                <a:solidFill>
                  <a:srgbClr val="FFFFFF"/>
                </a:solidFill>
              </a14:hiddenFill>
            </a:ext>
          </a:extLst>
        </p:spPr>
      </p:pic>
      <p:cxnSp>
        <p:nvCxnSpPr>
          <p:cNvPr id="3" name="Connecteur droit avec flèche 2">
            <a:extLst>
              <a:ext uri="{FF2B5EF4-FFF2-40B4-BE49-F238E27FC236}">
                <a16:creationId xmlns:a16="http://schemas.microsoft.com/office/drawing/2014/main" id="{77B73DB0-036F-8BBD-21FD-AB3E8EA71FA4}"/>
              </a:ext>
            </a:extLst>
          </p:cNvPr>
          <p:cNvCxnSpPr>
            <a:cxnSpLocks/>
            <a:stCxn id="9" idx="3"/>
          </p:cNvCxnSpPr>
          <p:nvPr/>
        </p:nvCxnSpPr>
        <p:spPr>
          <a:xfrm flipH="1">
            <a:off x="6095999" y="5165016"/>
            <a:ext cx="1946249" cy="2675480"/>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4" name="Connecteur droit avec flèche 3">
            <a:extLst>
              <a:ext uri="{FF2B5EF4-FFF2-40B4-BE49-F238E27FC236}">
                <a16:creationId xmlns:a16="http://schemas.microsoft.com/office/drawing/2014/main" id="{211C6BFC-CB23-C950-FB18-40A90556A082}"/>
              </a:ext>
            </a:extLst>
          </p:cNvPr>
          <p:cNvCxnSpPr>
            <a:cxnSpLocks/>
            <a:stCxn id="9" idx="3"/>
          </p:cNvCxnSpPr>
          <p:nvPr/>
        </p:nvCxnSpPr>
        <p:spPr>
          <a:xfrm flipH="1">
            <a:off x="5564221" y="5165016"/>
            <a:ext cx="2478027" cy="1371971"/>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9" name="Ellipse 8">
            <a:extLst>
              <a:ext uri="{FF2B5EF4-FFF2-40B4-BE49-F238E27FC236}">
                <a16:creationId xmlns:a16="http://schemas.microsoft.com/office/drawing/2014/main" id="{70E7F32D-910C-7AC5-0E76-ABF9CCC8688D}"/>
              </a:ext>
            </a:extLst>
          </p:cNvPr>
          <p:cNvSpPr/>
          <p:nvPr/>
        </p:nvSpPr>
        <p:spPr>
          <a:xfrm>
            <a:off x="7543803" y="3810000"/>
            <a:ext cx="3403598" cy="1587500"/>
          </a:xfrm>
          <a:prstGeom prst="ellipse">
            <a:avLst/>
          </a:prstGeom>
          <a:solidFill>
            <a:schemeClr val="accent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00" b="1">
                <a:solidFill>
                  <a:schemeClr val="bg1"/>
                </a:solidFill>
              </a:rPr>
              <a:t>5. Je rentre mon nouveau mot de passe, le confirme et le note dans un endroit sécurisé. Enfin, je clique sur « Enregistrer</a:t>
            </a:r>
            <a:r>
              <a:rPr lang="fr-FR" sz="1300" b="1" i="1">
                <a:solidFill>
                  <a:schemeClr val="bg1"/>
                </a:solidFill>
              </a:rPr>
              <a:t> »</a:t>
            </a:r>
            <a:r>
              <a:rPr lang="fr-FR" sz="1300" b="1">
                <a:solidFill>
                  <a:schemeClr val="bg1"/>
                </a:solidFill>
              </a:rPr>
              <a:t>.</a:t>
            </a:r>
          </a:p>
        </p:txBody>
      </p:sp>
      <p:cxnSp>
        <p:nvCxnSpPr>
          <p:cNvPr id="15" name="Connecteur droit avec flèche 14">
            <a:extLst>
              <a:ext uri="{FF2B5EF4-FFF2-40B4-BE49-F238E27FC236}">
                <a16:creationId xmlns:a16="http://schemas.microsoft.com/office/drawing/2014/main" id="{BB2C9768-3C15-F488-E816-86454E28C890}"/>
              </a:ext>
            </a:extLst>
          </p:cNvPr>
          <p:cNvCxnSpPr>
            <a:cxnSpLocks/>
            <a:stCxn id="9" idx="3"/>
          </p:cNvCxnSpPr>
          <p:nvPr/>
        </p:nvCxnSpPr>
        <p:spPr>
          <a:xfrm flipH="1">
            <a:off x="2933700" y="5165016"/>
            <a:ext cx="5108548" cy="5617284"/>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2" name="Espace réservé du numéro de diapositive 3">
            <a:extLst>
              <a:ext uri="{FF2B5EF4-FFF2-40B4-BE49-F238E27FC236}">
                <a16:creationId xmlns:a16="http://schemas.microsoft.com/office/drawing/2014/main" id="{23BBC15C-C578-D6B4-5561-E83CD7EE8E0F}"/>
              </a:ext>
            </a:extLst>
          </p:cNvPr>
          <p:cNvSpPr>
            <a:spLocks noGrp="1"/>
          </p:cNvSpPr>
          <p:nvPr>
            <p:ph type="sldNum" sz="quarter" idx="12"/>
          </p:nvPr>
        </p:nvSpPr>
        <p:spPr>
          <a:xfrm>
            <a:off x="8610600" y="15066909"/>
            <a:ext cx="2743200" cy="865481"/>
          </a:xfrm>
        </p:spPr>
        <p:txBody>
          <a:bodyPr/>
          <a:lstStyle/>
          <a:p>
            <a:fld id="{DA71D0DA-2192-41E7-AF8C-615B831F1F54}" type="slidenum">
              <a:rPr lang="en-US" smtClean="0"/>
              <a:t>20</a:t>
            </a:fld>
            <a:endParaRPr lang="en-US"/>
          </a:p>
        </p:txBody>
      </p:sp>
      <p:grpSp>
        <p:nvGrpSpPr>
          <p:cNvPr id="5" name="Groupe 4">
            <a:extLst>
              <a:ext uri="{FF2B5EF4-FFF2-40B4-BE49-F238E27FC236}">
                <a16:creationId xmlns:a16="http://schemas.microsoft.com/office/drawing/2014/main" id="{F05198C4-76A4-D2A6-DA4C-23A1688D4BF8}"/>
              </a:ext>
            </a:extLst>
          </p:cNvPr>
          <p:cNvGrpSpPr/>
          <p:nvPr/>
        </p:nvGrpSpPr>
        <p:grpSpPr>
          <a:xfrm>
            <a:off x="11449288" y="317210"/>
            <a:ext cx="421861" cy="419762"/>
            <a:chOff x="11231752" y="95107"/>
            <a:chExt cx="825500" cy="812800"/>
          </a:xfrm>
        </p:grpSpPr>
        <p:sp>
          <p:nvSpPr>
            <p:cNvPr id="7" name="Ellipse 6">
              <a:extLst>
                <a:ext uri="{FF2B5EF4-FFF2-40B4-BE49-F238E27FC236}">
                  <a16:creationId xmlns:a16="http://schemas.microsoft.com/office/drawing/2014/main" id="{74DAAA32-A73F-794B-0068-EAA4F985A19F}"/>
                </a:ext>
              </a:extLst>
            </p:cNvPr>
            <p:cNvSpPr/>
            <p:nvPr/>
          </p:nvSpPr>
          <p:spPr>
            <a:xfrm>
              <a:off x="11231752" y="95107"/>
              <a:ext cx="825500" cy="812800"/>
            </a:xfrm>
            <a:prstGeom prst="ellipse">
              <a:avLst/>
            </a:prstGeom>
            <a:ln>
              <a:solidFill>
                <a:srgbClr val="4A12B9"/>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fr-FR"/>
            </a:p>
          </p:txBody>
        </p:sp>
        <p:pic>
          <p:nvPicPr>
            <p:cNvPr id="8" name="Graphique 3" descr="Logement avec un remplissage uni">
              <a:hlinkClick r:id="rId4" action="ppaction://hlinksldjump"/>
              <a:extLst>
                <a:ext uri="{FF2B5EF4-FFF2-40B4-BE49-F238E27FC236}">
                  <a16:creationId xmlns:a16="http://schemas.microsoft.com/office/drawing/2014/main" id="{09F09641-3C02-78BD-CF8A-A800E952F05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362318" y="219323"/>
              <a:ext cx="564367" cy="564367"/>
            </a:xfrm>
            <a:prstGeom prst="rect">
              <a:avLst/>
            </a:prstGeom>
          </p:spPr>
        </p:pic>
      </p:grpSp>
    </p:spTree>
    <p:extLst>
      <p:ext uri="{BB962C8B-B14F-4D97-AF65-F5344CB8AC3E}">
        <p14:creationId xmlns:p14="http://schemas.microsoft.com/office/powerpoint/2010/main" val="36543082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B8F038-0992-6AD5-C039-56BA7AD32626}"/>
            </a:ext>
          </a:extLst>
        </p:cNvPr>
        <p:cNvGrpSpPr/>
        <p:nvPr/>
      </p:nvGrpSpPr>
      <p:grpSpPr>
        <a:xfrm>
          <a:off x="0" y="0"/>
          <a:ext cx="0" cy="0"/>
          <a:chOff x="0" y="0"/>
          <a:chExt cx="0" cy="0"/>
        </a:xfrm>
      </p:grpSpPr>
      <mc:AlternateContent xmlns:mc="http://schemas.openxmlformats.org/markup-compatibility/2006" xmlns:pslz="http://schemas.microsoft.com/office/powerpoint/2016/slidezoom">
        <mc:Choice Requires="pslz">
          <p:graphicFrame>
            <p:nvGraphicFramePr>
              <p:cNvPr id="30" name="Zoom de diapositive 29">
                <a:extLst>
                  <a:ext uri="{FF2B5EF4-FFF2-40B4-BE49-F238E27FC236}">
                    <a16:creationId xmlns:a16="http://schemas.microsoft.com/office/drawing/2014/main" id="{F85EBD89-CD82-7399-8652-28D09A0F673A}"/>
                  </a:ext>
                </a:extLst>
              </p:cNvPr>
              <p:cNvGraphicFramePr>
                <a:graphicFrameLocks noChangeAspect="1"/>
              </p:cNvGraphicFramePr>
              <p:nvPr>
                <p:extLst>
                  <p:ext uri="{D42A27DB-BD31-4B8C-83A1-F6EECF244321}">
                    <p14:modId xmlns:p14="http://schemas.microsoft.com/office/powerpoint/2010/main" val="3218202704"/>
                  </p:ext>
                </p:extLst>
              </p:nvPr>
            </p:nvGraphicFramePr>
            <p:xfrm>
              <a:off x="1155495" y="8172566"/>
              <a:ext cx="2532569" cy="3694949"/>
            </p:xfrm>
            <a:graphic>
              <a:graphicData uri="http://schemas.microsoft.com/office/powerpoint/2016/slidezoom">
                <pslz:sldZm>
                  <pslz:sldZmObj sldId="2147482738" cId="3152720414">
                    <pslz:zmPr id="{762C0391-B0CB-4618-BFC3-97096BF5E9DE}" returnToParent="0" transitionDur="1000">
                      <p166:blipFill xmlns:p166="http://schemas.microsoft.com/office/powerpoint/2016/6/main">
                        <a:blip r:embed="rId3"/>
                        <a:stretch>
                          <a:fillRect/>
                        </a:stretch>
                      </p166:blipFill>
                      <p166:spPr xmlns:p166="http://schemas.microsoft.com/office/powerpoint/2016/6/main">
                        <a:xfrm>
                          <a:off x="0" y="0"/>
                          <a:ext cx="2532569" cy="3694949"/>
                        </a:xfrm>
                        <a:prstGeom prst="rect">
                          <a:avLst/>
                        </a:prstGeom>
                        <a:ln w="3175">
                          <a:solidFill>
                            <a:prstClr val="ltGray"/>
                          </a:solidFill>
                        </a:ln>
                      </p166:spPr>
                    </pslz:zmPr>
                  </pslz:sldZmObj>
                </pslz:sldZm>
              </a:graphicData>
            </a:graphic>
          </p:graphicFrame>
        </mc:Choice>
        <mc:Fallback xmlns="">
          <p:pic>
            <p:nvPicPr>
              <p:cNvPr id="30" name="Zoom de diapositive 29">
                <a:hlinkClick r:id="rId4" action="ppaction://hlinksldjump"/>
                <a:extLst>
                  <a:ext uri="{FF2B5EF4-FFF2-40B4-BE49-F238E27FC236}">
                    <a16:creationId xmlns:a16="http://schemas.microsoft.com/office/drawing/2014/main" id="{F85EBD89-CD82-7399-8652-28D09A0F673A}"/>
                  </a:ext>
                </a:extLst>
              </p:cNvPr>
              <p:cNvPicPr>
                <a:picLocks noGrp="1" noRot="1" noChangeAspect="1" noMove="1" noResize="1" noEditPoints="1" noAdjustHandles="1" noChangeArrowheads="1" noChangeShapeType="1"/>
              </p:cNvPicPr>
              <p:nvPr/>
            </p:nvPicPr>
            <p:blipFill>
              <a:blip r:embed="rId5"/>
              <a:stretch>
                <a:fillRect/>
              </a:stretch>
            </p:blipFill>
            <p:spPr>
              <a:xfrm>
                <a:off x="1155495" y="8172566"/>
                <a:ext cx="2532569" cy="3694949"/>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3" name="Zoom de diapositive 32">
                <a:extLst>
                  <a:ext uri="{FF2B5EF4-FFF2-40B4-BE49-F238E27FC236}">
                    <a16:creationId xmlns:a16="http://schemas.microsoft.com/office/drawing/2014/main" id="{AC762FC4-6166-5493-CF4E-50B482830791}"/>
                  </a:ext>
                </a:extLst>
              </p:cNvPr>
              <p:cNvGraphicFramePr>
                <a:graphicFrameLocks noChangeAspect="1"/>
              </p:cNvGraphicFramePr>
              <p:nvPr>
                <p:extLst>
                  <p:ext uri="{D42A27DB-BD31-4B8C-83A1-F6EECF244321}">
                    <p14:modId xmlns:p14="http://schemas.microsoft.com/office/powerpoint/2010/main" val="4249950818"/>
                  </p:ext>
                </p:extLst>
              </p:nvPr>
            </p:nvGraphicFramePr>
            <p:xfrm>
              <a:off x="1170731" y="3206610"/>
              <a:ext cx="2528635" cy="3768659"/>
            </p:xfrm>
            <a:graphic>
              <a:graphicData uri="http://schemas.microsoft.com/office/powerpoint/2016/slidezoom">
                <pslz:sldZm>
                  <pslz:sldZmObj sldId="302" cId="1562760605">
                    <pslz:zmPr id="{F3527A01-B651-472D-8E74-EA2EA405E40F}" returnToParent="0" transitionDur="1000">
                      <p166:blipFill xmlns:p166="http://schemas.microsoft.com/office/powerpoint/2016/6/main">
                        <a:blip r:embed="rId6"/>
                        <a:stretch>
                          <a:fillRect/>
                        </a:stretch>
                      </p166:blipFill>
                      <p166:spPr xmlns:p166="http://schemas.microsoft.com/office/powerpoint/2016/6/main">
                        <a:xfrm>
                          <a:off x="0" y="0"/>
                          <a:ext cx="2528635" cy="3768659"/>
                        </a:xfrm>
                        <a:prstGeom prst="rect">
                          <a:avLst/>
                        </a:prstGeom>
                        <a:ln w="3175">
                          <a:solidFill>
                            <a:prstClr val="ltGray"/>
                          </a:solidFill>
                        </a:ln>
                      </p166:spPr>
                    </pslz:zmPr>
                  </pslz:sldZmObj>
                </pslz:sldZm>
              </a:graphicData>
            </a:graphic>
          </p:graphicFrame>
        </mc:Choice>
        <mc:Fallback xmlns="">
          <p:pic>
            <p:nvPicPr>
              <p:cNvPr id="33" name="Zoom de diapositive 32">
                <a:hlinkClick r:id="rId7" action="ppaction://hlinksldjump"/>
                <a:extLst>
                  <a:ext uri="{FF2B5EF4-FFF2-40B4-BE49-F238E27FC236}">
                    <a16:creationId xmlns:a16="http://schemas.microsoft.com/office/drawing/2014/main" id="{AC762FC4-6166-5493-CF4E-50B482830791}"/>
                  </a:ext>
                </a:extLst>
              </p:cNvPr>
              <p:cNvPicPr>
                <a:picLocks noGrp="1" noRot="1" noChangeAspect="1" noMove="1" noResize="1" noEditPoints="1" noAdjustHandles="1" noChangeArrowheads="1" noChangeShapeType="1"/>
              </p:cNvPicPr>
              <p:nvPr/>
            </p:nvPicPr>
            <p:blipFill>
              <a:blip r:embed="rId8"/>
              <a:stretch>
                <a:fillRect/>
              </a:stretch>
            </p:blipFill>
            <p:spPr>
              <a:xfrm>
                <a:off x="1170731" y="3206610"/>
                <a:ext cx="2528635" cy="3768659"/>
              </a:xfrm>
              <a:prstGeom prst="rect">
                <a:avLst/>
              </a:prstGeom>
              <a:ln w="3175">
                <a:solidFill>
                  <a:prstClr val="ltGray"/>
                </a:solidFill>
              </a:ln>
            </p:spPr>
          </p:pic>
        </mc:Fallback>
      </mc:AlternateContent>
      <p:pic>
        <p:nvPicPr>
          <p:cNvPr id="8" name="Picture 2">
            <a:extLst>
              <a:ext uri="{FF2B5EF4-FFF2-40B4-BE49-F238E27FC236}">
                <a16:creationId xmlns:a16="http://schemas.microsoft.com/office/drawing/2014/main" id="{A3CF08D6-5C0F-F797-4AB6-4B4A81D0325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90024" y="224436"/>
            <a:ext cx="2211951" cy="617582"/>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899CFFC0-E1C0-3F3F-F917-44D4D939B4CF}"/>
              </a:ext>
            </a:extLst>
          </p:cNvPr>
          <p:cNvSpPr txBox="1"/>
          <p:nvPr/>
        </p:nvSpPr>
        <p:spPr>
          <a:xfrm>
            <a:off x="895150" y="2216504"/>
            <a:ext cx="10501163" cy="646331"/>
          </a:xfrm>
          <a:prstGeom prst="rect">
            <a:avLst/>
          </a:prstGeom>
          <a:noFill/>
        </p:spPr>
        <p:txBody>
          <a:bodyPr wrap="square" rtlCol="0">
            <a:spAutoFit/>
          </a:bodyPr>
          <a:lstStyle/>
          <a:p>
            <a:pPr fontAlgn="base"/>
            <a:endParaRPr lang="fr-FR">
              <a:solidFill>
                <a:srgbClr val="000000"/>
              </a:solidFill>
              <a:latin typeface="Segoe UI" panose="020B0502040204020203" pitchFamily="34" charset="0"/>
            </a:endParaRPr>
          </a:p>
          <a:p>
            <a:pPr algn="just"/>
            <a:endParaRPr lang="en-US"/>
          </a:p>
        </p:txBody>
      </p:sp>
      <p:sp>
        <p:nvSpPr>
          <p:cNvPr id="20" name="Rectangle 19">
            <a:hlinkClick r:id="rId10" action="ppaction://hlinksldjump"/>
            <a:extLst>
              <a:ext uri="{FF2B5EF4-FFF2-40B4-BE49-F238E27FC236}">
                <a16:creationId xmlns:a16="http://schemas.microsoft.com/office/drawing/2014/main" id="{19086E02-319F-4EF9-6F0C-2FA91A728B9E}"/>
              </a:ext>
            </a:extLst>
          </p:cNvPr>
          <p:cNvSpPr/>
          <p:nvPr/>
        </p:nvSpPr>
        <p:spPr>
          <a:xfrm>
            <a:off x="1166301" y="6221657"/>
            <a:ext cx="2510959" cy="727052"/>
          </a:xfrm>
          <a:prstGeom prst="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b="1">
                <a:solidFill>
                  <a:schemeClr val="tx1"/>
                </a:solidFill>
              </a:rPr>
              <a:t>Accès au portail CNSA : </a:t>
            </a:r>
            <a:r>
              <a:rPr lang="fr-FR" sz="1300" u="sng">
                <a:solidFill>
                  <a:schemeClr val="tx1"/>
                </a:solidFill>
                <a:hlinkClick r:id="rId11">
                  <a:extLst>
                    <a:ext uri="{A12FA001-AC4F-418D-AE19-62706E023703}">
                      <ahyp:hlinkClr xmlns:ahyp="http://schemas.microsoft.com/office/drawing/2018/hyperlinkcolor" val="tx"/>
                    </a:ext>
                  </a:extLst>
                </a:hlinkClick>
              </a:rPr>
              <a:t>https://portail.cnsa.fr </a:t>
            </a:r>
            <a:endParaRPr lang="fr-FR" sz="1300" u="sng">
              <a:solidFill>
                <a:schemeClr val="tx1"/>
              </a:solidFill>
            </a:endParaRPr>
          </a:p>
          <a:p>
            <a:pPr algn="ctr"/>
            <a:r>
              <a:rPr lang="fr-FR" sz="1300">
                <a:solidFill>
                  <a:srgbClr val="7030A0"/>
                </a:solidFill>
              </a:rPr>
              <a:t>Page 22</a:t>
            </a:r>
          </a:p>
        </p:txBody>
      </p:sp>
      <p:cxnSp>
        <p:nvCxnSpPr>
          <p:cNvPr id="23" name="Connecteur droit avec flèche 22">
            <a:extLst>
              <a:ext uri="{FF2B5EF4-FFF2-40B4-BE49-F238E27FC236}">
                <a16:creationId xmlns:a16="http://schemas.microsoft.com/office/drawing/2014/main" id="{3DB29D0F-A9A8-C146-5793-931C05DF1E6C}"/>
              </a:ext>
            </a:extLst>
          </p:cNvPr>
          <p:cNvCxnSpPr>
            <a:cxnSpLocks/>
          </p:cNvCxnSpPr>
          <p:nvPr/>
        </p:nvCxnSpPr>
        <p:spPr>
          <a:xfrm>
            <a:off x="3813137" y="5482169"/>
            <a:ext cx="711324" cy="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23">
            <a:extLst>
              <a:ext uri="{FF2B5EF4-FFF2-40B4-BE49-F238E27FC236}">
                <a16:creationId xmlns:a16="http://schemas.microsoft.com/office/drawing/2014/main" id="{32334980-70BC-0E30-DD13-B7D0EFF50C18}"/>
              </a:ext>
            </a:extLst>
          </p:cNvPr>
          <p:cNvCxnSpPr>
            <a:cxnSpLocks/>
          </p:cNvCxnSpPr>
          <p:nvPr/>
        </p:nvCxnSpPr>
        <p:spPr>
          <a:xfrm>
            <a:off x="7282777" y="5482169"/>
            <a:ext cx="711324" cy="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7" name="Ellipse 26">
            <a:hlinkClick r:id="" action="ppaction://noaction"/>
            <a:extLst>
              <a:ext uri="{FF2B5EF4-FFF2-40B4-BE49-F238E27FC236}">
                <a16:creationId xmlns:a16="http://schemas.microsoft.com/office/drawing/2014/main" id="{C8BE0C89-C1FB-46C1-947C-FC8028B330F4}"/>
              </a:ext>
            </a:extLst>
          </p:cNvPr>
          <p:cNvSpPr/>
          <p:nvPr/>
        </p:nvSpPr>
        <p:spPr>
          <a:xfrm>
            <a:off x="3289861" y="3101025"/>
            <a:ext cx="557562" cy="354403"/>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a:latin typeface="Ubuntu" panose="020B0504030602030204" pitchFamily="34" charset="0"/>
              </a:rPr>
              <a:t>1</a:t>
            </a:r>
            <a:endParaRPr lang="fr-FR" sz="1600" b="1">
              <a:latin typeface="Ubuntu" panose="020B0504030602030204" pitchFamily="34" charset="0"/>
            </a:endParaRPr>
          </a:p>
        </p:txBody>
      </p:sp>
      <p:sp>
        <p:nvSpPr>
          <p:cNvPr id="3" name="ZoneTexte 2">
            <a:extLst>
              <a:ext uri="{FF2B5EF4-FFF2-40B4-BE49-F238E27FC236}">
                <a16:creationId xmlns:a16="http://schemas.microsoft.com/office/drawing/2014/main" id="{3E0E443B-1C8B-7F83-1ABF-3E638C002333}"/>
              </a:ext>
            </a:extLst>
          </p:cNvPr>
          <p:cNvSpPr txBox="1"/>
          <p:nvPr/>
        </p:nvSpPr>
        <p:spPr>
          <a:xfrm>
            <a:off x="680936" y="2490280"/>
            <a:ext cx="8560340" cy="307777"/>
          </a:xfrm>
          <a:prstGeom prst="rect">
            <a:avLst/>
          </a:prstGeom>
          <a:noFill/>
        </p:spPr>
        <p:txBody>
          <a:bodyPr wrap="square" rtlCol="0">
            <a:spAutoFit/>
          </a:bodyPr>
          <a:lstStyle/>
          <a:p>
            <a:r>
              <a:rPr lang="fr-FR" sz="1400" b="1"/>
              <a:t>d. Accéder aux demandes </a:t>
            </a:r>
            <a:r>
              <a:rPr lang="fr-FR" sz="1400">
                <a:solidFill>
                  <a:srgbClr val="000000"/>
                </a:solidFill>
              </a:rPr>
              <a:t> </a:t>
            </a:r>
            <a:endParaRPr lang="fr-FR" sz="1400" b="1"/>
          </a:p>
        </p:txBody>
      </p:sp>
      <p:sp>
        <p:nvSpPr>
          <p:cNvPr id="7" name="Rectangle 6">
            <a:hlinkClick r:id="" action="ppaction://noaction"/>
            <a:extLst>
              <a:ext uri="{FF2B5EF4-FFF2-40B4-BE49-F238E27FC236}">
                <a16:creationId xmlns:a16="http://schemas.microsoft.com/office/drawing/2014/main" id="{3F4A13DD-52A5-136F-F15D-4797DBFB2E14}"/>
              </a:ext>
            </a:extLst>
          </p:cNvPr>
          <p:cNvSpPr/>
          <p:nvPr/>
        </p:nvSpPr>
        <p:spPr>
          <a:xfrm>
            <a:off x="1166301" y="11140464"/>
            <a:ext cx="2510959" cy="727052"/>
          </a:xfrm>
          <a:prstGeom prst="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b="1">
                <a:solidFill>
                  <a:schemeClr val="tx1"/>
                </a:solidFill>
              </a:rPr>
              <a:t>Cliquer sur l’identifiant pour afficher la demande </a:t>
            </a:r>
          </a:p>
          <a:p>
            <a:pPr algn="ctr"/>
            <a:r>
              <a:rPr lang="fr-FR" sz="1300">
                <a:solidFill>
                  <a:srgbClr val="7030A0"/>
                </a:solidFill>
              </a:rPr>
              <a:t>Page 25</a:t>
            </a:r>
          </a:p>
        </p:txBody>
      </p:sp>
      <p:sp>
        <p:nvSpPr>
          <p:cNvPr id="14" name="Ellipse 13">
            <a:hlinkClick r:id="" action="ppaction://noaction"/>
            <a:extLst>
              <a:ext uri="{FF2B5EF4-FFF2-40B4-BE49-F238E27FC236}">
                <a16:creationId xmlns:a16="http://schemas.microsoft.com/office/drawing/2014/main" id="{0C703E5C-12B4-FD50-E61E-0AE4AA547506}"/>
              </a:ext>
            </a:extLst>
          </p:cNvPr>
          <p:cNvSpPr/>
          <p:nvPr/>
        </p:nvSpPr>
        <p:spPr>
          <a:xfrm>
            <a:off x="3255575" y="7995366"/>
            <a:ext cx="557562" cy="354403"/>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a:latin typeface="Ubuntu" panose="020B0504030602030204" pitchFamily="34" charset="0"/>
              </a:rPr>
              <a:t>4</a:t>
            </a:r>
            <a:endParaRPr lang="fr-FR" sz="1600" b="1">
              <a:latin typeface="Ubuntu" panose="020B0504030602030204" pitchFamily="34" charset="0"/>
            </a:endParaRPr>
          </a:p>
        </p:txBody>
      </p:sp>
      <p:grpSp>
        <p:nvGrpSpPr>
          <p:cNvPr id="4" name="Groupe 3">
            <a:extLst>
              <a:ext uri="{FF2B5EF4-FFF2-40B4-BE49-F238E27FC236}">
                <a16:creationId xmlns:a16="http://schemas.microsoft.com/office/drawing/2014/main" id="{7051B1AD-49DB-74B2-002C-7887368A6EF5}"/>
              </a:ext>
            </a:extLst>
          </p:cNvPr>
          <p:cNvGrpSpPr/>
          <p:nvPr/>
        </p:nvGrpSpPr>
        <p:grpSpPr>
          <a:xfrm>
            <a:off x="11449288" y="317210"/>
            <a:ext cx="421861" cy="419762"/>
            <a:chOff x="11231752" y="95107"/>
            <a:chExt cx="825500" cy="812800"/>
          </a:xfrm>
        </p:grpSpPr>
        <p:sp>
          <p:nvSpPr>
            <p:cNvPr id="5" name="Ellipse 4">
              <a:extLst>
                <a:ext uri="{FF2B5EF4-FFF2-40B4-BE49-F238E27FC236}">
                  <a16:creationId xmlns:a16="http://schemas.microsoft.com/office/drawing/2014/main" id="{5B7CD11F-FF83-845E-AD47-1CBB87DE8230}"/>
                </a:ext>
              </a:extLst>
            </p:cNvPr>
            <p:cNvSpPr/>
            <p:nvPr/>
          </p:nvSpPr>
          <p:spPr>
            <a:xfrm>
              <a:off x="11231752" y="95107"/>
              <a:ext cx="825500" cy="812800"/>
            </a:xfrm>
            <a:prstGeom prst="ellipse">
              <a:avLst/>
            </a:prstGeom>
            <a:ln>
              <a:solidFill>
                <a:srgbClr val="4A12B9"/>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fr-FR"/>
            </a:p>
          </p:txBody>
        </p:sp>
        <p:pic>
          <p:nvPicPr>
            <p:cNvPr id="17" name="Graphique 3" descr="Logement avec un remplissage uni">
              <a:hlinkClick r:id="rId12" action="ppaction://hlinksldjump"/>
              <a:extLst>
                <a:ext uri="{FF2B5EF4-FFF2-40B4-BE49-F238E27FC236}">
                  <a16:creationId xmlns:a16="http://schemas.microsoft.com/office/drawing/2014/main" id="{4F0EF66A-6A95-B6A2-1918-75F0AF530BB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362318" y="219323"/>
              <a:ext cx="564367" cy="564367"/>
            </a:xfrm>
            <a:prstGeom prst="rect">
              <a:avLst/>
            </a:prstGeom>
          </p:spPr>
        </p:pic>
      </p:grpSp>
      <p:sp>
        <p:nvSpPr>
          <p:cNvPr id="18" name="Flèche : droite 17">
            <a:extLst>
              <a:ext uri="{FF2B5EF4-FFF2-40B4-BE49-F238E27FC236}">
                <a16:creationId xmlns:a16="http://schemas.microsoft.com/office/drawing/2014/main" id="{4BA366C4-8AE6-C204-29D1-72394B40BD3F}"/>
              </a:ext>
            </a:extLst>
          </p:cNvPr>
          <p:cNvSpPr/>
          <p:nvPr/>
        </p:nvSpPr>
        <p:spPr>
          <a:xfrm>
            <a:off x="311695" y="14986268"/>
            <a:ext cx="2050490" cy="817892"/>
          </a:xfrm>
          <a:prstGeom prst="rightArrow">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a:solidFill>
                  <a:schemeClr val="tx1"/>
                </a:solidFill>
                <a:hlinkClick r:id="rId14" action="ppaction://hlinksldjump">
                  <a:extLst>
                    <a:ext uri="{A12FA001-AC4F-418D-AE19-62706E023703}">
                      <ahyp:hlinkClr xmlns:ahyp="http://schemas.microsoft.com/office/drawing/2018/hyperlinkcolor" val="tx"/>
                    </a:ext>
                  </a:extLst>
                </a:hlinkClick>
              </a:rPr>
              <a:t>Pour passer les explications détaillées </a:t>
            </a:r>
            <a:endParaRPr lang="en-US" sz="1300">
              <a:solidFill>
                <a:schemeClr val="tx1"/>
              </a:solidFill>
            </a:endParaRPr>
          </a:p>
        </p:txBody>
      </p:sp>
      <p:sp>
        <p:nvSpPr>
          <p:cNvPr id="19" name="Espace réservé du numéro de diapositive 3">
            <a:extLst>
              <a:ext uri="{FF2B5EF4-FFF2-40B4-BE49-F238E27FC236}">
                <a16:creationId xmlns:a16="http://schemas.microsoft.com/office/drawing/2014/main" id="{4C0C3848-AD52-17AB-C3E6-C320578396DF}"/>
              </a:ext>
            </a:extLst>
          </p:cNvPr>
          <p:cNvSpPr>
            <a:spLocks noGrp="1"/>
          </p:cNvSpPr>
          <p:nvPr>
            <p:ph type="sldNum" sz="quarter" idx="12"/>
          </p:nvPr>
        </p:nvSpPr>
        <p:spPr>
          <a:xfrm>
            <a:off x="8610600" y="15066909"/>
            <a:ext cx="2743200" cy="865481"/>
          </a:xfrm>
        </p:spPr>
        <p:txBody>
          <a:bodyPr/>
          <a:lstStyle/>
          <a:p>
            <a:fld id="{DA71D0DA-2192-41E7-AF8C-615B831F1F54}" type="slidenum">
              <a:rPr lang="en-US" smtClean="0"/>
              <a:t>21</a:t>
            </a:fld>
            <a:endParaRPr lang="en-US"/>
          </a:p>
        </p:txBody>
      </p:sp>
      <mc:AlternateContent xmlns:mc="http://schemas.openxmlformats.org/markup-compatibility/2006" xmlns:pslz="http://schemas.microsoft.com/office/powerpoint/2016/slidezoom">
        <mc:Choice Requires="pslz">
          <p:graphicFrame>
            <p:nvGraphicFramePr>
              <p:cNvPr id="11" name="Zoom de diapositive 10">
                <a:extLst>
                  <a:ext uri="{FF2B5EF4-FFF2-40B4-BE49-F238E27FC236}">
                    <a16:creationId xmlns:a16="http://schemas.microsoft.com/office/drawing/2014/main" id="{EF072C79-5B1D-B6CA-A787-332CBB5FBFCE}"/>
                  </a:ext>
                </a:extLst>
              </p:cNvPr>
              <p:cNvGraphicFramePr>
                <a:graphicFrameLocks noChangeAspect="1"/>
              </p:cNvGraphicFramePr>
              <p:nvPr>
                <p:extLst>
                  <p:ext uri="{D42A27DB-BD31-4B8C-83A1-F6EECF244321}">
                    <p14:modId xmlns:p14="http://schemas.microsoft.com/office/powerpoint/2010/main" val="2586725630"/>
                  </p:ext>
                </p:extLst>
              </p:nvPr>
            </p:nvGraphicFramePr>
            <p:xfrm>
              <a:off x="4626974" y="3206608"/>
              <a:ext cx="2528635" cy="3742097"/>
            </p:xfrm>
            <a:graphic>
              <a:graphicData uri="http://schemas.microsoft.com/office/powerpoint/2016/slidezoom">
                <pslz:sldZm>
                  <pslz:sldZmObj sldId="2147482736" cId="207192089">
                    <pslz:zmPr id="{D275ABAD-E73E-4652-8E19-2D6EF6E1B569}" returnToParent="0" transitionDur="1000">
                      <p166:blipFill xmlns:p166="http://schemas.microsoft.com/office/powerpoint/2016/6/main">
                        <a:blip r:embed="rId15"/>
                        <a:stretch>
                          <a:fillRect/>
                        </a:stretch>
                      </p166:blipFill>
                      <p166:spPr xmlns:p166="http://schemas.microsoft.com/office/powerpoint/2016/6/main">
                        <a:xfrm>
                          <a:off x="0" y="0"/>
                          <a:ext cx="2528635" cy="3742097"/>
                        </a:xfrm>
                        <a:prstGeom prst="rect">
                          <a:avLst/>
                        </a:prstGeom>
                        <a:ln w="3175">
                          <a:solidFill>
                            <a:prstClr val="ltGray"/>
                          </a:solidFill>
                        </a:ln>
                      </p166:spPr>
                    </pslz:zmPr>
                  </pslz:sldZmObj>
                </pslz:sldZm>
              </a:graphicData>
            </a:graphic>
          </p:graphicFrame>
        </mc:Choice>
        <mc:Fallback xmlns="">
          <p:pic>
            <p:nvPicPr>
              <p:cNvPr id="11" name="Zoom de diapositive 10">
                <a:hlinkClick r:id="rId16" action="ppaction://hlinksldjump"/>
                <a:extLst>
                  <a:ext uri="{FF2B5EF4-FFF2-40B4-BE49-F238E27FC236}">
                    <a16:creationId xmlns:a16="http://schemas.microsoft.com/office/drawing/2014/main" id="{EF072C79-5B1D-B6CA-A787-332CBB5FBFCE}"/>
                  </a:ext>
                </a:extLst>
              </p:cNvPr>
              <p:cNvPicPr>
                <a:picLocks noGrp="1" noRot="1" noChangeAspect="1" noMove="1" noResize="1" noEditPoints="1" noAdjustHandles="1" noChangeArrowheads="1" noChangeShapeType="1"/>
              </p:cNvPicPr>
              <p:nvPr/>
            </p:nvPicPr>
            <p:blipFill>
              <a:blip r:embed="rId17"/>
              <a:stretch>
                <a:fillRect/>
              </a:stretch>
            </p:blipFill>
            <p:spPr>
              <a:xfrm>
                <a:off x="4626974" y="3206608"/>
                <a:ext cx="2528635" cy="3742097"/>
              </a:xfrm>
              <a:prstGeom prst="rect">
                <a:avLst/>
              </a:prstGeom>
              <a:ln w="3175">
                <a:solidFill>
                  <a:prstClr val="ltGray"/>
                </a:solidFill>
              </a:ln>
            </p:spPr>
          </p:pic>
        </mc:Fallback>
      </mc:AlternateContent>
      <p:sp>
        <p:nvSpPr>
          <p:cNvPr id="21" name="Rectangle 20">
            <a:hlinkClick r:id="" action="ppaction://noaction"/>
            <a:extLst>
              <a:ext uri="{FF2B5EF4-FFF2-40B4-BE49-F238E27FC236}">
                <a16:creationId xmlns:a16="http://schemas.microsoft.com/office/drawing/2014/main" id="{DAD168CB-B5B6-6C23-13FB-74CD78ED85BA}"/>
              </a:ext>
            </a:extLst>
          </p:cNvPr>
          <p:cNvSpPr/>
          <p:nvPr/>
        </p:nvSpPr>
        <p:spPr>
          <a:xfrm>
            <a:off x="4638792" y="6226582"/>
            <a:ext cx="2510959" cy="748688"/>
          </a:xfrm>
          <a:prstGeom prst="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b="1">
                <a:solidFill>
                  <a:srgbClr val="000000"/>
                </a:solidFill>
              </a:rPr>
              <a:t>Sélectionner la tuile « Administration »</a:t>
            </a:r>
            <a:endParaRPr lang="fr-FR" sz="1300">
              <a:solidFill>
                <a:srgbClr val="000000"/>
              </a:solidFill>
            </a:endParaRPr>
          </a:p>
          <a:p>
            <a:pPr algn="ctr"/>
            <a:r>
              <a:rPr lang="fr-FR" sz="1300">
                <a:solidFill>
                  <a:srgbClr val="7030A0"/>
                </a:solidFill>
              </a:rPr>
              <a:t>Page 23</a:t>
            </a:r>
          </a:p>
        </p:txBody>
      </p:sp>
      <p:sp>
        <p:nvSpPr>
          <p:cNvPr id="28" name="Ellipse 27">
            <a:hlinkClick r:id="" action="ppaction://noaction"/>
            <a:extLst>
              <a:ext uri="{FF2B5EF4-FFF2-40B4-BE49-F238E27FC236}">
                <a16:creationId xmlns:a16="http://schemas.microsoft.com/office/drawing/2014/main" id="{681D6F87-D733-B04B-C623-44E83C04E29A}"/>
              </a:ext>
            </a:extLst>
          </p:cNvPr>
          <p:cNvSpPr/>
          <p:nvPr/>
        </p:nvSpPr>
        <p:spPr>
          <a:xfrm>
            <a:off x="6848071" y="3076560"/>
            <a:ext cx="557562" cy="354403"/>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a:latin typeface="Ubuntu" panose="020B0504030602030204" pitchFamily="34" charset="0"/>
              </a:rPr>
              <a:t>2</a:t>
            </a:r>
          </a:p>
        </p:txBody>
      </p:sp>
      <mc:AlternateContent xmlns:mc="http://schemas.openxmlformats.org/markup-compatibility/2006" xmlns:pslz="http://schemas.microsoft.com/office/powerpoint/2016/slidezoom">
        <mc:Choice Requires="pslz">
          <p:graphicFrame>
            <p:nvGraphicFramePr>
              <p:cNvPr id="25" name="Zoom de diapositive 24">
                <a:extLst>
                  <a:ext uri="{FF2B5EF4-FFF2-40B4-BE49-F238E27FC236}">
                    <a16:creationId xmlns:a16="http://schemas.microsoft.com/office/drawing/2014/main" id="{C24A4E98-A812-6ACC-A61C-A0EAD45AF7AC}"/>
                  </a:ext>
                </a:extLst>
              </p:cNvPr>
              <p:cNvGraphicFramePr>
                <a:graphicFrameLocks noChangeAspect="1"/>
              </p:cNvGraphicFramePr>
              <p:nvPr>
                <p:extLst>
                  <p:ext uri="{D42A27DB-BD31-4B8C-83A1-F6EECF244321}">
                    <p14:modId xmlns:p14="http://schemas.microsoft.com/office/powerpoint/2010/main" val="3880012934"/>
                  </p:ext>
                </p:extLst>
              </p:nvPr>
            </p:nvGraphicFramePr>
            <p:xfrm>
              <a:off x="8100003" y="3206610"/>
              <a:ext cx="2528633" cy="3742093"/>
            </p:xfrm>
            <a:graphic>
              <a:graphicData uri="http://schemas.microsoft.com/office/powerpoint/2016/slidezoom">
                <pslz:sldZm>
                  <pslz:sldZmObj sldId="2147482737" cId="3944013727">
                    <pslz:zmPr id="{0B3C1F73-5151-4DC2-86F5-C5324B7F21A1}" returnToParent="0" transitionDur="1000">
                      <p166:blipFill xmlns:p166="http://schemas.microsoft.com/office/powerpoint/2016/6/main">
                        <a:blip r:embed="rId18"/>
                        <a:stretch>
                          <a:fillRect/>
                        </a:stretch>
                      </p166:blipFill>
                      <p166:spPr xmlns:p166="http://schemas.microsoft.com/office/powerpoint/2016/6/main">
                        <a:xfrm>
                          <a:off x="0" y="0"/>
                          <a:ext cx="2528633" cy="3742093"/>
                        </a:xfrm>
                        <a:prstGeom prst="rect">
                          <a:avLst/>
                        </a:prstGeom>
                        <a:ln w="3175">
                          <a:solidFill>
                            <a:prstClr val="ltGray"/>
                          </a:solidFill>
                        </a:ln>
                      </p166:spPr>
                    </pslz:zmPr>
                  </pslz:sldZmObj>
                </pslz:sldZm>
              </a:graphicData>
            </a:graphic>
          </p:graphicFrame>
        </mc:Choice>
        <mc:Fallback xmlns="">
          <p:pic>
            <p:nvPicPr>
              <p:cNvPr id="25" name="Zoom de diapositive 24">
                <a:hlinkClick r:id="rId19" action="ppaction://hlinksldjump"/>
                <a:extLst>
                  <a:ext uri="{FF2B5EF4-FFF2-40B4-BE49-F238E27FC236}">
                    <a16:creationId xmlns:a16="http://schemas.microsoft.com/office/drawing/2014/main" id="{C24A4E98-A812-6ACC-A61C-A0EAD45AF7AC}"/>
                  </a:ext>
                </a:extLst>
              </p:cNvPr>
              <p:cNvPicPr>
                <a:picLocks noGrp="1" noRot="1" noChangeAspect="1" noMove="1" noResize="1" noEditPoints="1" noAdjustHandles="1" noChangeArrowheads="1" noChangeShapeType="1"/>
              </p:cNvPicPr>
              <p:nvPr/>
            </p:nvPicPr>
            <p:blipFill>
              <a:blip r:embed="rId20"/>
              <a:stretch>
                <a:fillRect/>
              </a:stretch>
            </p:blipFill>
            <p:spPr>
              <a:xfrm>
                <a:off x="8100003" y="3206610"/>
                <a:ext cx="2528633" cy="3742093"/>
              </a:xfrm>
              <a:prstGeom prst="rect">
                <a:avLst/>
              </a:prstGeom>
              <a:ln w="3175">
                <a:solidFill>
                  <a:prstClr val="ltGray"/>
                </a:solidFill>
              </a:ln>
            </p:spPr>
          </p:pic>
        </mc:Fallback>
      </mc:AlternateContent>
      <p:sp>
        <p:nvSpPr>
          <p:cNvPr id="29" name="Ellipse 28">
            <a:hlinkClick r:id="" action="ppaction://noaction"/>
            <a:extLst>
              <a:ext uri="{FF2B5EF4-FFF2-40B4-BE49-F238E27FC236}">
                <a16:creationId xmlns:a16="http://schemas.microsoft.com/office/drawing/2014/main" id="{9EBB9B7F-54E6-F22F-1F28-A4AED55A363F}"/>
              </a:ext>
            </a:extLst>
          </p:cNvPr>
          <p:cNvSpPr/>
          <p:nvPr/>
        </p:nvSpPr>
        <p:spPr>
          <a:xfrm>
            <a:off x="10235792" y="3114967"/>
            <a:ext cx="557562" cy="354403"/>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a:latin typeface="Ubuntu" panose="020B0504030602030204" pitchFamily="34" charset="0"/>
              </a:rPr>
              <a:t>3</a:t>
            </a:r>
          </a:p>
        </p:txBody>
      </p:sp>
      <p:sp>
        <p:nvSpPr>
          <p:cNvPr id="22" name="Rectangle 21">
            <a:hlinkClick r:id="" action="ppaction://noaction"/>
            <a:extLst>
              <a:ext uri="{FF2B5EF4-FFF2-40B4-BE49-F238E27FC236}">
                <a16:creationId xmlns:a16="http://schemas.microsoft.com/office/drawing/2014/main" id="{A8E05B7C-D7EA-C72B-F138-6CFF351F877F}"/>
              </a:ext>
            </a:extLst>
          </p:cNvPr>
          <p:cNvSpPr/>
          <p:nvPr/>
        </p:nvSpPr>
        <p:spPr>
          <a:xfrm>
            <a:off x="8105008" y="6240994"/>
            <a:ext cx="2510959" cy="713547"/>
          </a:xfrm>
          <a:prstGeom prst="rect">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b="1">
                <a:solidFill>
                  <a:schemeClr val="tx1"/>
                </a:solidFill>
              </a:rPr>
              <a:t>Cliquer sur l’onglet « Gestion des demandes »</a:t>
            </a:r>
          </a:p>
          <a:p>
            <a:pPr algn="ctr"/>
            <a:r>
              <a:rPr lang="fr-FR" sz="1300">
                <a:solidFill>
                  <a:srgbClr val="7030A0"/>
                </a:solidFill>
              </a:rPr>
              <a:t>Page 24</a:t>
            </a:r>
          </a:p>
        </p:txBody>
      </p:sp>
      <p:sp>
        <p:nvSpPr>
          <p:cNvPr id="2" name="ZoneTexte 1">
            <a:extLst>
              <a:ext uri="{FF2B5EF4-FFF2-40B4-BE49-F238E27FC236}">
                <a16:creationId xmlns:a16="http://schemas.microsoft.com/office/drawing/2014/main" id="{FA45FA72-81AD-F7D2-C516-8A8F9359E1EA}"/>
              </a:ext>
            </a:extLst>
          </p:cNvPr>
          <p:cNvSpPr txBox="1"/>
          <p:nvPr/>
        </p:nvSpPr>
        <p:spPr>
          <a:xfrm>
            <a:off x="531778" y="1887488"/>
            <a:ext cx="11128442" cy="338554"/>
          </a:xfrm>
          <a:prstGeom prst="rect">
            <a:avLst/>
          </a:prstGeom>
          <a:noFill/>
        </p:spPr>
        <p:txBody>
          <a:bodyPr wrap="square" rtlCol="0">
            <a:spAutoFit/>
          </a:bodyPr>
          <a:lstStyle/>
          <a:p>
            <a:pPr fontAlgn="base">
              <a:spcBef>
                <a:spcPts val="400"/>
              </a:spcBef>
            </a:pPr>
            <a:r>
              <a:rPr lang="fr-FR" sz="1600" b="1">
                <a:solidFill>
                  <a:srgbClr val="7030A0"/>
                </a:solidFill>
              </a:rPr>
              <a:t>2. Administration des comptes utilisateurs </a:t>
            </a:r>
          </a:p>
        </p:txBody>
      </p:sp>
    </p:spTree>
    <p:extLst>
      <p:ext uri="{BB962C8B-B14F-4D97-AF65-F5344CB8AC3E}">
        <p14:creationId xmlns:p14="http://schemas.microsoft.com/office/powerpoint/2010/main" val="24958477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8157B3-BFC8-A51E-60BD-D7ACFDF8434D}"/>
            </a:ext>
          </a:extLst>
        </p:cNvPr>
        <p:cNvGrpSpPr/>
        <p:nvPr/>
      </p:nvGrpSpPr>
      <p:grpSpPr>
        <a:xfrm>
          <a:off x="0" y="0"/>
          <a:ext cx="0" cy="0"/>
          <a:chOff x="0" y="0"/>
          <a:chExt cx="0" cy="0"/>
        </a:xfrm>
      </p:grpSpPr>
      <p:pic>
        <p:nvPicPr>
          <p:cNvPr id="6" name="Picture 2">
            <a:extLst>
              <a:ext uri="{FF2B5EF4-FFF2-40B4-BE49-F238E27FC236}">
                <a16:creationId xmlns:a16="http://schemas.microsoft.com/office/drawing/2014/main" id="{EBC1E5FC-1B80-3CC7-81D2-45EEF95AB6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0024" y="224436"/>
            <a:ext cx="2211951" cy="617582"/>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descr="Une image contenant texte, capture d’écran, logiciel, Page web&#10;&#10;Description générée automatiquement">
            <a:hlinkClick r:id="rId3" action="ppaction://hlinksldjump"/>
            <a:extLst>
              <a:ext uri="{FF2B5EF4-FFF2-40B4-BE49-F238E27FC236}">
                <a16:creationId xmlns:a16="http://schemas.microsoft.com/office/drawing/2014/main" id="{A6F91860-6E97-9E5B-4A75-97497CBAB85F}"/>
              </a:ext>
            </a:extLst>
          </p:cNvPr>
          <p:cNvPicPr>
            <a:picLocks noChangeAspect="1"/>
          </p:cNvPicPr>
          <p:nvPr/>
        </p:nvPicPr>
        <p:blipFill>
          <a:blip r:embed="rId4">
            <a:extLst>
              <a:ext uri="{28A0092B-C50C-407E-A947-70E740481C1C}">
                <a14:useLocalDpi xmlns:a14="http://schemas.microsoft.com/office/drawing/2010/main" val="0"/>
              </a:ext>
            </a:extLst>
          </a:blip>
          <a:srcRect l="10103" t="17223" r="10313" b="6852"/>
          <a:stretch/>
        </p:blipFill>
        <p:spPr>
          <a:xfrm>
            <a:off x="1244599" y="5397500"/>
            <a:ext cx="9702800" cy="5207000"/>
          </a:xfrm>
          <a:prstGeom prst="rect">
            <a:avLst/>
          </a:prstGeom>
        </p:spPr>
      </p:pic>
      <p:sp>
        <p:nvSpPr>
          <p:cNvPr id="10" name="Ellipse 9">
            <a:extLst>
              <a:ext uri="{FF2B5EF4-FFF2-40B4-BE49-F238E27FC236}">
                <a16:creationId xmlns:a16="http://schemas.microsoft.com/office/drawing/2014/main" id="{407037CF-2E45-79F9-F5CC-994C8A835F07}"/>
              </a:ext>
            </a:extLst>
          </p:cNvPr>
          <p:cNvSpPr/>
          <p:nvPr/>
        </p:nvSpPr>
        <p:spPr>
          <a:xfrm>
            <a:off x="8255002" y="4038429"/>
            <a:ext cx="2887131" cy="1178565"/>
          </a:xfrm>
          <a:prstGeom prst="ellipse">
            <a:avLst/>
          </a:prstGeom>
          <a:solidFill>
            <a:schemeClr val="accent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228600" algn="ctr">
              <a:buFontTx/>
              <a:buAutoNum type="arabicPeriod"/>
            </a:pPr>
            <a:r>
              <a:rPr lang="fr-FR" sz="1300" b="1">
                <a:solidFill>
                  <a:schemeClr val="bg1"/>
                </a:solidFill>
              </a:rPr>
              <a:t>J’accède au portail de connexion via le lien : </a:t>
            </a:r>
            <a:r>
              <a:rPr lang="fr-FR" sz="1300" u="sng">
                <a:solidFill>
                  <a:schemeClr val="bg1"/>
                </a:solidFill>
                <a:hlinkClick r:id="rId5">
                  <a:extLst>
                    <a:ext uri="{A12FA001-AC4F-418D-AE19-62706E023703}">
                      <ahyp:hlinkClr xmlns:ahyp="http://schemas.microsoft.com/office/drawing/2018/hyperlinkcolor" val="tx"/>
                    </a:ext>
                  </a:extLst>
                </a:hlinkClick>
              </a:rPr>
              <a:t>https://portail.cnsa.fr</a:t>
            </a:r>
            <a:endParaRPr lang="fr-FR" sz="1300">
              <a:solidFill>
                <a:schemeClr val="bg1"/>
              </a:solidFill>
            </a:endParaRPr>
          </a:p>
        </p:txBody>
      </p:sp>
      <p:sp>
        <p:nvSpPr>
          <p:cNvPr id="2" name="ZoneTexte 1">
            <a:extLst>
              <a:ext uri="{FF2B5EF4-FFF2-40B4-BE49-F238E27FC236}">
                <a16:creationId xmlns:a16="http://schemas.microsoft.com/office/drawing/2014/main" id="{F9507BFE-A9D1-FF3D-E184-B39CDAFD8215}"/>
              </a:ext>
            </a:extLst>
          </p:cNvPr>
          <p:cNvSpPr txBox="1"/>
          <p:nvPr/>
        </p:nvSpPr>
        <p:spPr>
          <a:xfrm>
            <a:off x="531778" y="1887488"/>
            <a:ext cx="11128442" cy="338554"/>
          </a:xfrm>
          <a:prstGeom prst="rect">
            <a:avLst/>
          </a:prstGeom>
          <a:noFill/>
        </p:spPr>
        <p:txBody>
          <a:bodyPr wrap="square" rtlCol="0">
            <a:spAutoFit/>
          </a:bodyPr>
          <a:lstStyle/>
          <a:p>
            <a:pPr algn="ctr"/>
            <a:r>
              <a:rPr lang="fr-FR" sz="1600" b="1">
                <a:latin typeface="+mj-lt"/>
              </a:rPr>
              <a:t>Vue détaillée : Accéder aux demandes </a:t>
            </a:r>
            <a:r>
              <a:rPr lang="fr-FR" sz="1600">
                <a:solidFill>
                  <a:srgbClr val="000000"/>
                </a:solidFill>
                <a:latin typeface="Aptos" panose="020B0004020202020204" pitchFamily="34" charset="0"/>
              </a:rPr>
              <a:t> </a:t>
            </a:r>
            <a:endParaRPr lang="fr-FR" sz="1600" b="1">
              <a:latin typeface="+mj-lt"/>
            </a:endParaRPr>
          </a:p>
        </p:txBody>
      </p:sp>
      <p:sp>
        <p:nvSpPr>
          <p:cNvPr id="3" name="Espace réservé du numéro de diapositive 3">
            <a:extLst>
              <a:ext uri="{FF2B5EF4-FFF2-40B4-BE49-F238E27FC236}">
                <a16:creationId xmlns:a16="http://schemas.microsoft.com/office/drawing/2014/main" id="{2410D94F-2249-5691-331A-ADB599A37FD7}"/>
              </a:ext>
            </a:extLst>
          </p:cNvPr>
          <p:cNvSpPr>
            <a:spLocks noGrp="1"/>
          </p:cNvSpPr>
          <p:nvPr>
            <p:ph type="sldNum" sz="quarter" idx="12"/>
          </p:nvPr>
        </p:nvSpPr>
        <p:spPr>
          <a:xfrm>
            <a:off x="8610600" y="15066909"/>
            <a:ext cx="2743200" cy="865481"/>
          </a:xfrm>
        </p:spPr>
        <p:txBody>
          <a:bodyPr/>
          <a:lstStyle/>
          <a:p>
            <a:fld id="{DA71D0DA-2192-41E7-AF8C-615B831F1F54}" type="slidenum">
              <a:rPr lang="en-US" smtClean="0"/>
              <a:t>22</a:t>
            </a:fld>
            <a:endParaRPr lang="en-US"/>
          </a:p>
        </p:txBody>
      </p:sp>
      <p:grpSp>
        <p:nvGrpSpPr>
          <p:cNvPr id="4" name="Groupe 3">
            <a:extLst>
              <a:ext uri="{FF2B5EF4-FFF2-40B4-BE49-F238E27FC236}">
                <a16:creationId xmlns:a16="http://schemas.microsoft.com/office/drawing/2014/main" id="{BC6C983F-0CDF-C478-C1E0-60DDC9CCE2E9}"/>
              </a:ext>
            </a:extLst>
          </p:cNvPr>
          <p:cNvGrpSpPr/>
          <p:nvPr/>
        </p:nvGrpSpPr>
        <p:grpSpPr>
          <a:xfrm>
            <a:off x="11449288" y="317210"/>
            <a:ext cx="421861" cy="419762"/>
            <a:chOff x="11231752" y="95107"/>
            <a:chExt cx="825500" cy="812800"/>
          </a:xfrm>
        </p:grpSpPr>
        <p:sp>
          <p:nvSpPr>
            <p:cNvPr id="5" name="Ellipse 4">
              <a:extLst>
                <a:ext uri="{FF2B5EF4-FFF2-40B4-BE49-F238E27FC236}">
                  <a16:creationId xmlns:a16="http://schemas.microsoft.com/office/drawing/2014/main" id="{01368750-310E-29E8-9A6C-AC8ABC75E9FD}"/>
                </a:ext>
              </a:extLst>
            </p:cNvPr>
            <p:cNvSpPr/>
            <p:nvPr/>
          </p:nvSpPr>
          <p:spPr>
            <a:xfrm>
              <a:off x="11231752" y="95107"/>
              <a:ext cx="825500" cy="812800"/>
            </a:xfrm>
            <a:prstGeom prst="ellipse">
              <a:avLst/>
            </a:prstGeom>
            <a:ln>
              <a:solidFill>
                <a:srgbClr val="4A12B9"/>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fr-FR"/>
            </a:p>
          </p:txBody>
        </p:sp>
        <p:pic>
          <p:nvPicPr>
            <p:cNvPr id="12" name="Graphique 3" descr="Logement avec un remplissage uni">
              <a:hlinkClick r:id="rId6" action="ppaction://hlinksldjump"/>
              <a:extLst>
                <a:ext uri="{FF2B5EF4-FFF2-40B4-BE49-F238E27FC236}">
                  <a16:creationId xmlns:a16="http://schemas.microsoft.com/office/drawing/2014/main" id="{80F349BC-33F5-F5FC-5F4D-226C02F067C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362318" y="219323"/>
              <a:ext cx="564367" cy="564367"/>
            </a:xfrm>
            <a:prstGeom prst="rect">
              <a:avLst/>
            </a:prstGeom>
          </p:spPr>
        </p:pic>
      </p:grpSp>
    </p:spTree>
    <p:extLst>
      <p:ext uri="{BB962C8B-B14F-4D97-AF65-F5344CB8AC3E}">
        <p14:creationId xmlns:p14="http://schemas.microsoft.com/office/powerpoint/2010/main" val="25234174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C14D44-E33A-6486-E531-EEFC17969102}"/>
            </a:ext>
          </a:extLst>
        </p:cNvPr>
        <p:cNvGrpSpPr/>
        <p:nvPr/>
      </p:nvGrpSpPr>
      <p:grpSpPr>
        <a:xfrm>
          <a:off x="0" y="0"/>
          <a:ext cx="0" cy="0"/>
          <a:chOff x="0" y="0"/>
          <a:chExt cx="0" cy="0"/>
        </a:xfrm>
      </p:grpSpPr>
      <p:pic>
        <p:nvPicPr>
          <p:cNvPr id="6" name="Picture 2">
            <a:extLst>
              <a:ext uri="{FF2B5EF4-FFF2-40B4-BE49-F238E27FC236}">
                <a16:creationId xmlns:a16="http://schemas.microsoft.com/office/drawing/2014/main" id="{68A04FE1-B723-E7AC-375D-923E221158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0024" y="224436"/>
            <a:ext cx="2211951" cy="617582"/>
          </a:xfrm>
          <a:prstGeom prst="rect">
            <a:avLst/>
          </a:prstGeom>
          <a:noFill/>
          <a:extLst>
            <a:ext uri="{909E8E84-426E-40DD-AFC4-6F175D3DCCD1}">
              <a14:hiddenFill xmlns:a14="http://schemas.microsoft.com/office/drawing/2010/main">
                <a:solidFill>
                  <a:srgbClr val="FFFFFF"/>
                </a:solidFill>
              </a14:hiddenFill>
            </a:ext>
          </a:extLst>
        </p:spPr>
      </p:pic>
      <p:sp>
        <p:nvSpPr>
          <p:cNvPr id="10" name="Ellipse 9">
            <a:extLst>
              <a:ext uri="{FF2B5EF4-FFF2-40B4-BE49-F238E27FC236}">
                <a16:creationId xmlns:a16="http://schemas.microsoft.com/office/drawing/2014/main" id="{03DB8D9D-B174-FA23-777F-F01883CE90A9}"/>
              </a:ext>
            </a:extLst>
          </p:cNvPr>
          <p:cNvSpPr/>
          <p:nvPr/>
        </p:nvSpPr>
        <p:spPr>
          <a:xfrm>
            <a:off x="9066999" y="4724401"/>
            <a:ext cx="2752470" cy="673100"/>
          </a:xfrm>
          <a:prstGeom prst="ellipse">
            <a:avLst/>
          </a:prstGeom>
          <a:solidFill>
            <a:schemeClr val="accent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00" b="1">
                <a:solidFill>
                  <a:schemeClr val="bg1"/>
                </a:solidFill>
              </a:rPr>
              <a:t>2. Je sélectionne le module « Administration »</a:t>
            </a:r>
            <a:endParaRPr lang="fr-FR" sz="1300">
              <a:solidFill>
                <a:schemeClr val="bg1"/>
              </a:solidFill>
            </a:endParaRPr>
          </a:p>
        </p:txBody>
      </p:sp>
      <p:sp>
        <p:nvSpPr>
          <p:cNvPr id="2" name="Espace réservé du numéro de diapositive 3">
            <a:extLst>
              <a:ext uri="{FF2B5EF4-FFF2-40B4-BE49-F238E27FC236}">
                <a16:creationId xmlns:a16="http://schemas.microsoft.com/office/drawing/2014/main" id="{43FD0D18-6504-5B8F-8206-92666064B6A0}"/>
              </a:ext>
            </a:extLst>
          </p:cNvPr>
          <p:cNvSpPr>
            <a:spLocks noGrp="1"/>
          </p:cNvSpPr>
          <p:nvPr>
            <p:ph type="sldNum" sz="quarter" idx="12"/>
          </p:nvPr>
        </p:nvSpPr>
        <p:spPr>
          <a:xfrm>
            <a:off x="8610600" y="15066909"/>
            <a:ext cx="2743200" cy="865481"/>
          </a:xfrm>
        </p:spPr>
        <p:txBody>
          <a:bodyPr/>
          <a:lstStyle/>
          <a:p>
            <a:fld id="{DA71D0DA-2192-41E7-AF8C-615B831F1F54}" type="slidenum">
              <a:rPr lang="en-US" smtClean="0"/>
              <a:t>23</a:t>
            </a:fld>
            <a:endParaRPr lang="en-US"/>
          </a:p>
        </p:txBody>
      </p:sp>
      <p:grpSp>
        <p:nvGrpSpPr>
          <p:cNvPr id="5" name="Groupe 4">
            <a:extLst>
              <a:ext uri="{FF2B5EF4-FFF2-40B4-BE49-F238E27FC236}">
                <a16:creationId xmlns:a16="http://schemas.microsoft.com/office/drawing/2014/main" id="{FCBA08BB-F041-B2B3-FC37-A73A282A6DB0}"/>
              </a:ext>
            </a:extLst>
          </p:cNvPr>
          <p:cNvGrpSpPr/>
          <p:nvPr/>
        </p:nvGrpSpPr>
        <p:grpSpPr>
          <a:xfrm>
            <a:off x="11449288" y="317210"/>
            <a:ext cx="421861" cy="419762"/>
            <a:chOff x="11231752" y="95107"/>
            <a:chExt cx="825500" cy="812800"/>
          </a:xfrm>
        </p:grpSpPr>
        <p:sp>
          <p:nvSpPr>
            <p:cNvPr id="7" name="Ellipse 6">
              <a:extLst>
                <a:ext uri="{FF2B5EF4-FFF2-40B4-BE49-F238E27FC236}">
                  <a16:creationId xmlns:a16="http://schemas.microsoft.com/office/drawing/2014/main" id="{357A80EF-3D6F-47A7-7657-E0FC398CFACE}"/>
                </a:ext>
              </a:extLst>
            </p:cNvPr>
            <p:cNvSpPr/>
            <p:nvPr/>
          </p:nvSpPr>
          <p:spPr>
            <a:xfrm>
              <a:off x="11231752" y="95107"/>
              <a:ext cx="825500" cy="812800"/>
            </a:xfrm>
            <a:prstGeom prst="ellipse">
              <a:avLst/>
            </a:prstGeom>
            <a:ln>
              <a:solidFill>
                <a:srgbClr val="4A12B9"/>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fr-FR"/>
            </a:p>
          </p:txBody>
        </p:sp>
        <p:pic>
          <p:nvPicPr>
            <p:cNvPr id="12" name="Graphique 3" descr="Logement avec un remplissage uni">
              <a:hlinkClick r:id="rId3" action="ppaction://hlinksldjump"/>
              <a:extLst>
                <a:ext uri="{FF2B5EF4-FFF2-40B4-BE49-F238E27FC236}">
                  <a16:creationId xmlns:a16="http://schemas.microsoft.com/office/drawing/2014/main" id="{20A1BFEA-34B2-B152-F4E7-2DC6E7B9073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62318" y="219323"/>
              <a:ext cx="564367" cy="564367"/>
            </a:xfrm>
            <a:prstGeom prst="rect">
              <a:avLst/>
            </a:prstGeom>
          </p:spPr>
        </p:pic>
      </p:grpSp>
      <p:grpSp>
        <p:nvGrpSpPr>
          <p:cNvPr id="18" name="Groupe 17">
            <a:extLst>
              <a:ext uri="{FF2B5EF4-FFF2-40B4-BE49-F238E27FC236}">
                <a16:creationId xmlns:a16="http://schemas.microsoft.com/office/drawing/2014/main" id="{D9477498-168F-8989-4055-7F0A55AF32E3}"/>
              </a:ext>
            </a:extLst>
          </p:cNvPr>
          <p:cNvGrpSpPr/>
          <p:nvPr/>
        </p:nvGrpSpPr>
        <p:grpSpPr>
          <a:xfrm>
            <a:off x="241301" y="5499100"/>
            <a:ext cx="11772901" cy="5029200"/>
            <a:chOff x="241301" y="5499100"/>
            <a:chExt cx="11772901" cy="5029200"/>
          </a:xfrm>
        </p:grpSpPr>
        <p:pic>
          <p:nvPicPr>
            <p:cNvPr id="4" name="Image 3" descr="Une image contenant texte, capture d’écran, logiciel, Icône d’ordinateur&#10;&#10;Description générée automatiquement">
              <a:extLst>
                <a:ext uri="{FF2B5EF4-FFF2-40B4-BE49-F238E27FC236}">
                  <a16:creationId xmlns:a16="http://schemas.microsoft.com/office/drawing/2014/main" id="{4778B656-1464-F0AE-132C-0775661D3083}"/>
                </a:ext>
              </a:extLst>
            </p:cNvPr>
            <p:cNvPicPr>
              <a:picLocks noChangeAspect="1"/>
            </p:cNvPicPr>
            <p:nvPr/>
          </p:nvPicPr>
          <p:blipFill>
            <a:blip r:embed="rId5">
              <a:extLst>
                <a:ext uri="{28A0092B-C50C-407E-A947-70E740481C1C}">
                  <a14:useLocalDpi xmlns:a14="http://schemas.microsoft.com/office/drawing/2010/main" val="0"/>
                </a:ext>
              </a:extLst>
            </a:blip>
            <a:srcRect l="1146" t="15672" r="2290" b="10447"/>
            <a:stretch/>
          </p:blipFill>
          <p:spPr>
            <a:xfrm>
              <a:off x="241301" y="5499100"/>
              <a:ext cx="11772901" cy="5029200"/>
            </a:xfrm>
            <a:prstGeom prst="rect">
              <a:avLst/>
            </a:prstGeom>
          </p:spPr>
        </p:pic>
        <p:sp>
          <p:nvSpPr>
            <p:cNvPr id="9" name="Rectangle 8">
              <a:extLst>
                <a:ext uri="{FF2B5EF4-FFF2-40B4-BE49-F238E27FC236}">
                  <a16:creationId xmlns:a16="http://schemas.microsoft.com/office/drawing/2014/main" id="{DAA2EFAE-CC08-608C-BE29-1D91B44FCF6A}"/>
                </a:ext>
              </a:extLst>
            </p:cNvPr>
            <p:cNvSpPr/>
            <p:nvPr/>
          </p:nvSpPr>
          <p:spPr>
            <a:xfrm>
              <a:off x="1637770" y="9726931"/>
              <a:ext cx="154517" cy="96519"/>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DD8C980-830B-823B-CEE0-8DB36EFAF4E4}"/>
                </a:ext>
              </a:extLst>
            </p:cNvPr>
            <p:cNvSpPr/>
            <p:nvPr/>
          </p:nvSpPr>
          <p:spPr>
            <a:xfrm>
              <a:off x="5339816" y="9871394"/>
              <a:ext cx="154517" cy="96519"/>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959F24E-528C-8C5A-DCC7-3191A40E170C}"/>
                </a:ext>
              </a:extLst>
            </p:cNvPr>
            <p:cNvSpPr/>
            <p:nvPr/>
          </p:nvSpPr>
          <p:spPr>
            <a:xfrm>
              <a:off x="4779433" y="9885682"/>
              <a:ext cx="611716" cy="96519"/>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00">
                <a:solidFill>
                  <a:schemeClr val="tx1"/>
                </a:solidFill>
                <a:latin typeface="Arial" panose="020B0604020202020204" pitchFamily="34" charset="0"/>
                <a:cs typeface="Arial" panose="020B0604020202020204" pitchFamily="34" charset="0"/>
              </a:endParaRPr>
            </a:p>
          </p:txBody>
        </p:sp>
        <p:sp>
          <p:nvSpPr>
            <p:cNvPr id="16" name="ZoneTexte 15">
              <a:extLst>
                <a:ext uri="{FF2B5EF4-FFF2-40B4-BE49-F238E27FC236}">
                  <a16:creationId xmlns:a16="http://schemas.microsoft.com/office/drawing/2014/main" id="{809C6A64-8180-1CF6-AB5A-7ABA2C53D322}"/>
                </a:ext>
              </a:extLst>
            </p:cNvPr>
            <p:cNvSpPr txBox="1"/>
            <p:nvPr/>
          </p:nvSpPr>
          <p:spPr>
            <a:xfrm>
              <a:off x="4691584" y="9823981"/>
              <a:ext cx="611716" cy="200055"/>
            </a:xfrm>
            <a:prstGeom prst="rect">
              <a:avLst/>
            </a:prstGeom>
            <a:noFill/>
          </p:spPr>
          <p:txBody>
            <a:bodyPr wrap="square" rtlCol="0">
              <a:spAutoFit/>
            </a:bodyPr>
            <a:lstStyle/>
            <a:p>
              <a:r>
                <a:rPr lang="fr-FR" sz="700">
                  <a:solidFill>
                    <a:srgbClr val="454E55"/>
                  </a:solidFill>
                </a:rPr>
                <a:t>production</a:t>
              </a:r>
              <a:endParaRPr lang="en-US" sz="700">
                <a:solidFill>
                  <a:srgbClr val="454E55"/>
                </a:solidFill>
              </a:endParaRPr>
            </a:p>
          </p:txBody>
        </p:sp>
        <p:sp>
          <p:nvSpPr>
            <p:cNvPr id="17" name="Rectangle 16">
              <a:extLst>
                <a:ext uri="{FF2B5EF4-FFF2-40B4-BE49-F238E27FC236}">
                  <a16:creationId xmlns:a16="http://schemas.microsoft.com/office/drawing/2014/main" id="{68F87BBE-2642-984D-9419-CAAAA83C1F19}"/>
                </a:ext>
              </a:extLst>
            </p:cNvPr>
            <p:cNvSpPr/>
            <p:nvPr/>
          </p:nvSpPr>
          <p:spPr>
            <a:xfrm>
              <a:off x="6154310" y="8722581"/>
              <a:ext cx="5665159" cy="1558456"/>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 name="Connecteur droit avec flèche 2">
            <a:extLst>
              <a:ext uri="{FF2B5EF4-FFF2-40B4-BE49-F238E27FC236}">
                <a16:creationId xmlns:a16="http://schemas.microsoft.com/office/drawing/2014/main" id="{DEEC8C49-D66C-39EC-B1AD-E56549DB1247}"/>
              </a:ext>
            </a:extLst>
          </p:cNvPr>
          <p:cNvCxnSpPr>
            <a:cxnSpLocks/>
          </p:cNvCxnSpPr>
          <p:nvPr/>
        </p:nvCxnSpPr>
        <p:spPr>
          <a:xfrm flipH="1">
            <a:off x="3869356" y="4908884"/>
            <a:ext cx="5419023" cy="4061861"/>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71920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A78117-3FE4-2211-0F8C-7E23EBDBE8D0}"/>
            </a:ext>
          </a:extLst>
        </p:cNvPr>
        <p:cNvGrpSpPr/>
        <p:nvPr/>
      </p:nvGrpSpPr>
      <p:grpSpPr>
        <a:xfrm>
          <a:off x="0" y="0"/>
          <a:ext cx="0" cy="0"/>
          <a:chOff x="0" y="0"/>
          <a:chExt cx="0" cy="0"/>
        </a:xfrm>
      </p:grpSpPr>
      <p:pic>
        <p:nvPicPr>
          <p:cNvPr id="6" name="Picture 2">
            <a:extLst>
              <a:ext uri="{FF2B5EF4-FFF2-40B4-BE49-F238E27FC236}">
                <a16:creationId xmlns:a16="http://schemas.microsoft.com/office/drawing/2014/main" id="{CDA9EC4E-3039-E5B8-A1F5-2BA661471B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0024" y="224436"/>
            <a:ext cx="2211951" cy="617582"/>
          </a:xfrm>
          <a:prstGeom prst="rect">
            <a:avLst/>
          </a:prstGeom>
          <a:noFill/>
          <a:extLst>
            <a:ext uri="{909E8E84-426E-40DD-AFC4-6F175D3DCCD1}">
              <a14:hiddenFill xmlns:a14="http://schemas.microsoft.com/office/drawing/2010/main">
                <a:solidFill>
                  <a:srgbClr val="FFFFFF"/>
                </a:solidFill>
              </a14:hiddenFill>
            </a:ext>
          </a:extLst>
        </p:spPr>
      </p:pic>
      <p:sp>
        <p:nvSpPr>
          <p:cNvPr id="10" name="Ellipse 9">
            <a:extLst>
              <a:ext uri="{FF2B5EF4-FFF2-40B4-BE49-F238E27FC236}">
                <a16:creationId xmlns:a16="http://schemas.microsoft.com/office/drawing/2014/main" id="{FF36CD2C-176B-FE87-FA3C-BF99C23A6BC7}"/>
              </a:ext>
            </a:extLst>
          </p:cNvPr>
          <p:cNvSpPr/>
          <p:nvPr/>
        </p:nvSpPr>
        <p:spPr>
          <a:xfrm>
            <a:off x="9066999" y="4597028"/>
            <a:ext cx="2752470" cy="800473"/>
          </a:xfrm>
          <a:prstGeom prst="ellipse">
            <a:avLst/>
          </a:prstGeom>
          <a:solidFill>
            <a:schemeClr val="accent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00" b="1">
                <a:solidFill>
                  <a:schemeClr val="bg1"/>
                </a:solidFill>
              </a:rPr>
              <a:t>3. Je clique sur l’onglet « Gestion des demandes »</a:t>
            </a:r>
          </a:p>
        </p:txBody>
      </p:sp>
      <p:sp>
        <p:nvSpPr>
          <p:cNvPr id="2" name="Espace réservé du numéro de diapositive 3">
            <a:extLst>
              <a:ext uri="{FF2B5EF4-FFF2-40B4-BE49-F238E27FC236}">
                <a16:creationId xmlns:a16="http://schemas.microsoft.com/office/drawing/2014/main" id="{B3252756-D6AF-BC5F-73D7-7BC896479AFB}"/>
              </a:ext>
            </a:extLst>
          </p:cNvPr>
          <p:cNvSpPr>
            <a:spLocks noGrp="1"/>
          </p:cNvSpPr>
          <p:nvPr>
            <p:ph type="sldNum" sz="quarter" idx="12"/>
          </p:nvPr>
        </p:nvSpPr>
        <p:spPr>
          <a:xfrm>
            <a:off x="8610600" y="15066909"/>
            <a:ext cx="2743200" cy="865481"/>
          </a:xfrm>
        </p:spPr>
        <p:txBody>
          <a:bodyPr/>
          <a:lstStyle/>
          <a:p>
            <a:fld id="{DA71D0DA-2192-41E7-AF8C-615B831F1F54}" type="slidenum">
              <a:rPr lang="en-US" smtClean="0"/>
              <a:t>24</a:t>
            </a:fld>
            <a:endParaRPr lang="en-US"/>
          </a:p>
        </p:txBody>
      </p:sp>
      <p:grpSp>
        <p:nvGrpSpPr>
          <p:cNvPr id="5" name="Groupe 4">
            <a:extLst>
              <a:ext uri="{FF2B5EF4-FFF2-40B4-BE49-F238E27FC236}">
                <a16:creationId xmlns:a16="http://schemas.microsoft.com/office/drawing/2014/main" id="{5434CBE6-A93E-0208-4A85-9AEFD12E5961}"/>
              </a:ext>
            </a:extLst>
          </p:cNvPr>
          <p:cNvGrpSpPr/>
          <p:nvPr/>
        </p:nvGrpSpPr>
        <p:grpSpPr>
          <a:xfrm>
            <a:off x="11449288" y="317210"/>
            <a:ext cx="421861" cy="419762"/>
            <a:chOff x="11231752" y="95107"/>
            <a:chExt cx="825500" cy="812800"/>
          </a:xfrm>
        </p:grpSpPr>
        <p:sp>
          <p:nvSpPr>
            <p:cNvPr id="7" name="Ellipse 6">
              <a:extLst>
                <a:ext uri="{FF2B5EF4-FFF2-40B4-BE49-F238E27FC236}">
                  <a16:creationId xmlns:a16="http://schemas.microsoft.com/office/drawing/2014/main" id="{93EB1B94-2CB2-63D4-C2D6-B4784B2C564D}"/>
                </a:ext>
              </a:extLst>
            </p:cNvPr>
            <p:cNvSpPr/>
            <p:nvPr/>
          </p:nvSpPr>
          <p:spPr>
            <a:xfrm>
              <a:off x="11231752" y="95107"/>
              <a:ext cx="825500" cy="812800"/>
            </a:xfrm>
            <a:prstGeom prst="ellipse">
              <a:avLst/>
            </a:prstGeom>
            <a:ln>
              <a:solidFill>
                <a:srgbClr val="4A12B9"/>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fr-FR"/>
            </a:p>
          </p:txBody>
        </p:sp>
        <p:pic>
          <p:nvPicPr>
            <p:cNvPr id="12" name="Graphique 3" descr="Logement avec un remplissage uni">
              <a:hlinkClick r:id="rId3" action="ppaction://hlinksldjump"/>
              <a:extLst>
                <a:ext uri="{FF2B5EF4-FFF2-40B4-BE49-F238E27FC236}">
                  <a16:creationId xmlns:a16="http://schemas.microsoft.com/office/drawing/2014/main" id="{8433FB2E-4B5A-0312-A2F2-4FE5D60C78E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62318" y="219323"/>
              <a:ext cx="564367" cy="564367"/>
            </a:xfrm>
            <a:prstGeom prst="rect">
              <a:avLst/>
            </a:prstGeom>
          </p:spPr>
        </p:pic>
      </p:grpSp>
      <p:pic>
        <p:nvPicPr>
          <p:cNvPr id="11" name="Image 10" descr="Une image contenant texte, capture d’écran&#10;&#10;Le contenu généré par l’IA peut être incorrect.">
            <a:extLst>
              <a:ext uri="{FF2B5EF4-FFF2-40B4-BE49-F238E27FC236}">
                <a16:creationId xmlns:a16="http://schemas.microsoft.com/office/drawing/2014/main" id="{E9577780-2C36-D0EC-CB2F-D2A19698D6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778" y="6531405"/>
            <a:ext cx="11151776" cy="4488590"/>
          </a:xfrm>
          <a:prstGeom prst="rect">
            <a:avLst/>
          </a:prstGeom>
        </p:spPr>
      </p:pic>
      <p:cxnSp>
        <p:nvCxnSpPr>
          <p:cNvPr id="3" name="Connecteur droit avec flèche 2">
            <a:extLst>
              <a:ext uri="{FF2B5EF4-FFF2-40B4-BE49-F238E27FC236}">
                <a16:creationId xmlns:a16="http://schemas.microsoft.com/office/drawing/2014/main" id="{BB9F0533-78D7-D1D4-1626-2DFCFFD3384C}"/>
              </a:ext>
            </a:extLst>
          </p:cNvPr>
          <p:cNvCxnSpPr>
            <a:cxnSpLocks/>
            <a:stCxn id="10" idx="2"/>
          </p:cNvCxnSpPr>
          <p:nvPr/>
        </p:nvCxnSpPr>
        <p:spPr>
          <a:xfrm flipH="1">
            <a:off x="2868328" y="4997265"/>
            <a:ext cx="6198671" cy="2702946"/>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440137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2F157-9313-8C89-1347-CF4E1C846BC3}"/>
            </a:ext>
          </a:extLst>
        </p:cNvPr>
        <p:cNvGrpSpPr/>
        <p:nvPr/>
      </p:nvGrpSpPr>
      <p:grpSpPr>
        <a:xfrm>
          <a:off x="0" y="0"/>
          <a:ext cx="0" cy="0"/>
          <a:chOff x="0" y="0"/>
          <a:chExt cx="0" cy="0"/>
        </a:xfrm>
      </p:grpSpPr>
      <p:pic>
        <p:nvPicPr>
          <p:cNvPr id="6" name="Picture 2">
            <a:extLst>
              <a:ext uri="{FF2B5EF4-FFF2-40B4-BE49-F238E27FC236}">
                <a16:creationId xmlns:a16="http://schemas.microsoft.com/office/drawing/2014/main" id="{94E1EBA4-624E-B8F2-5B89-BF562E5AF0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0024" y="224436"/>
            <a:ext cx="2211951" cy="617582"/>
          </a:xfrm>
          <a:prstGeom prst="rect">
            <a:avLst/>
          </a:prstGeom>
          <a:noFill/>
          <a:extLst>
            <a:ext uri="{909E8E84-426E-40DD-AFC4-6F175D3DCCD1}">
              <a14:hiddenFill xmlns:a14="http://schemas.microsoft.com/office/drawing/2010/main">
                <a:solidFill>
                  <a:srgbClr val="FFFFFF"/>
                </a:solidFill>
              </a14:hiddenFill>
            </a:ext>
          </a:extLst>
        </p:spPr>
      </p:pic>
      <p:sp>
        <p:nvSpPr>
          <p:cNvPr id="10" name="Ellipse 9">
            <a:extLst>
              <a:ext uri="{FF2B5EF4-FFF2-40B4-BE49-F238E27FC236}">
                <a16:creationId xmlns:a16="http://schemas.microsoft.com/office/drawing/2014/main" id="{EA883F15-8820-820E-6DAE-5131488159D7}"/>
              </a:ext>
            </a:extLst>
          </p:cNvPr>
          <p:cNvSpPr/>
          <p:nvPr/>
        </p:nvSpPr>
        <p:spPr>
          <a:xfrm>
            <a:off x="8995719" y="3917092"/>
            <a:ext cx="2823750" cy="1213703"/>
          </a:xfrm>
          <a:prstGeom prst="ellipse">
            <a:avLst/>
          </a:prstGeom>
          <a:solidFill>
            <a:schemeClr val="accent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00" b="1">
                <a:solidFill>
                  <a:schemeClr val="bg1"/>
                </a:solidFill>
              </a:rPr>
              <a:t>4. Je clique sur l’identifiant pour afficher la demande </a:t>
            </a:r>
          </a:p>
        </p:txBody>
      </p:sp>
      <p:sp>
        <p:nvSpPr>
          <p:cNvPr id="2" name="Espace réservé du numéro de diapositive 3">
            <a:extLst>
              <a:ext uri="{FF2B5EF4-FFF2-40B4-BE49-F238E27FC236}">
                <a16:creationId xmlns:a16="http://schemas.microsoft.com/office/drawing/2014/main" id="{446E9133-40BF-7A71-756F-2EFA4BA8AD18}"/>
              </a:ext>
            </a:extLst>
          </p:cNvPr>
          <p:cNvSpPr>
            <a:spLocks noGrp="1"/>
          </p:cNvSpPr>
          <p:nvPr>
            <p:ph type="sldNum" sz="quarter" idx="12"/>
          </p:nvPr>
        </p:nvSpPr>
        <p:spPr>
          <a:xfrm>
            <a:off x="8610600" y="15066909"/>
            <a:ext cx="2743200" cy="865481"/>
          </a:xfrm>
        </p:spPr>
        <p:txBody>
          <a:bodyPr/>
          <a:lstStyle/>
          <a:p>
            <a:fld id="{DA71D0DA-2192-41E7-AF8C-615B831F1F54}" type="slidenum">
              <a:rPr lang="en-US" smtClean="0"/>
              <a:t>25</a:t>
            </a:fld>
            <a:endParaRPr lang="en-US"/>
          </a:p>
        </p:txBody>
      </p:sp>
      <p:grpSp>
        <p:nvGrpSpPr>
          <p:cNvPr id="5" name="Groupe 4">
            <a:extLst>
              <a:ext uri="{FF2B5EF4-FFF2-40B4-BE49-F238E27FC236}">
                <a16:creationId xmlns:a16="http://schemas.microsoft.com/office/drawing/2014/main" id="{06228626-4AF1-66F7-BA2D-B7B75A7F6694}"/>
              </a:ext>
            </a:extLst>
          </p:cNvPr>
          <p:cNvGrpSpPr/>
          <p:nvPr/>
        </p:nvGrpSpPr>
        <p:grpSpPr>
          <a:xfrm>
            <a:off x="11449288" y="317210"/>
            <a:ext cx="421861" cy="419762"/>
            <a:chOff x="11231752" y="95107"/>
            <a:chExt cx="825500" cy="812800"/>
          </a:xfrm>
        </p:grpSpPr>
        <p:sp>
          <p:nvSpPr>
            <p:cNvPr id="7" name="Ellipse 6">
              <a:extLst>
                <a:ext uri="{FF2B5EF4-FFF2-40B4-BE49-F238E27FC236}">
                  <a16:creationId xmlns:a16="http://schemas.microsoft.com/office/drawing/2014/main" id="{7DE6C246-C1EA-8B1E-2B25-A0DD269D5EB9}"/>
                </a:ext>
              </a:extLst>
            </p:cNvPr>
            <p:cNvSpPr/>
            <p:nvPr/>
          </p:nvSpPr>
          <p:spPr>
            <a:xfrm>
              <a:off x="11231752" y="95107"/>
              <a:ext cx="825500" cy="812800"/>
            </a:xfrm>
            <a:prstGeom prst="ellipse">
              <a:avLst/>
            </a:prstGeom>
            <a:ln>
              <a:solidFill>
                <a:srgbClr val="4A12B9"/>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fr-FR"/>
            </a:p>
          </p:txBody>
        </p:sp>
        <p:pic>
          <p:nvPicPr>
            <p:cNvPr id="12" name="Graphique 3" descr="Logement avec un remplissage uni">
              <a:hlinkClick r:id="rId3" action="ppaction://hlinksldjump"/>
              <a:extLst>
                <a:ext uri="{FF2B5EF4-FFF2-40B4-BE49-F238E27FC236}">
                  <a16:creationId xmlns:a16="http://schemas.microsoft.com/office/drawing/2014/main" id="{B21AF94A-644E-7B42-1554-336837FBDF4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62318" y="219323"/>
              <a:ext cx="564367" cy="564367"/>
            </a:xfrm>
            <a:prstGeom prst="rect">
              <a:avLst/>
            </a:prstGeom>
          </p:spPr>
        </p:pic>
      </p:grpSp>
      <p:sp>
        <p:nvSpPr>
          <p:cNvPr id="16" name="Rectangle 15">
            <a:extLst>
              <a:ext uri="{FF2B5EF4-FFF2-40B4-BE49-F238E27FC236}">
                <a16:creationId xmlns:a16="http://schemas.microsoft.com/office/drawing/2014/main" id="{5BD2BCD2-2F1E-47CE-01FB-DA6CF7653102}"/>
              </a:ext>
            </a:extLst>
          </p:cNvPr>
          <p:cNvSpPr/>
          <p:nvPr/>
        </p:nvSpPr>
        <p:spPr>
          <a:xfrm>
            <a:off x="4021667" y="8957733"/>
            <a:ext cx="330200" cy="309034"/>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5">
            <p14:nvContentPartPr>
              <p14:cNvPr id="33" name="Encre 32">
                <a:extLst>
                  <a:ext uri="{FF2B5EF4-FFF2-40B4-BE49-F238E27FC236}">
                    <a16:creationId xmlns:a16="http://schemas.microsoft.com/office/drawing/2014/main" id="{4B1E8F8C-FBC6-2F7E-D2FF-5B36988B97DF}"/>
                  </a:ext>
                </a:extLst>
              </p14:cNvPr>
              <p14:cNvContentPartPr/>
              <p14:nvPr/>
            </p14:nvContentPartPr>
            <p14:xfrm>
              <a:off x="4584075" y="8686508"/>
              <a:ext cx="507240" cy="12600"/>
            </p14:xfrm>
          </p:contentPart>
        </mc:Choice>
        <mc:Fallback xmlns="">
          <p:pic>
            <p:nvPicPr>
              <p:cNvPr id="33" name="Encre 32">
                <a:extLst>
                  <a:ext uri="{FF2B5EF4-FFF2-40B4-BE49-F238E27FC236}">
                    <a16:creationId xmlns:a16="http://schemas.microsoft.com/office/drawing/2014/main" id="{4B1E8F8C-FBC6-2F7E-D2FF-5B36988B97DF}"/>
                  </a:ext>
                </a:extLst>
              </p:cNvPr>
              <p:cNvPicPr/>
              <p:nvPr/>
            </p:nvPicPr>
            <p:blipFill>
              <a:blip r:embed="rId6"/>
              <a:stretch>
                <a:fillRect/>
              </a:stretch>
            </p:blipFill>
            <p:spPr>
              <a:xfrm>
                <a:off x="4521075" y="8623508"/>
                <a:ext cx="632880" cy="138240"/>
              </a:xfrm>
              <a:prstGeom prst="rect">
                <a:avLst/>
              </a:prstGeom>
            </p:spPr>
          </p:pic>
        </mc:Fallback>
      </mc:AlternateContent>
      <p:grpSp>
        <p:nvGrpSpPr>
          <p:cNvPr id="8" name="Groupe 7">
            <a:extLst>
              <a:ext uri="{FF2B5EF4-FFF2-40B4-BE49-F238E27FC236}">
                <a16:creationId xmlns:a16="http://schemas.microsoft.com/office/drawing/2014/main" id="{1A268483-A9AA-84D9-E7BC-0A17DCE44CE0}"/>
              </a:ext>
            </a:extLst>
          </p:cNvPr>
          <p:cNvGrpSpPr/>
          <p:nvPr/>
        </p:nvGrpSpPr>
        <p:grpSpPr>
          <a:xfrm>
            <a:off x="34343" y="5365918"/>
            <a:ext cx="12192000" cy="5517813"/>
            <a:chOff x="34343" y="5365918"/>
            <a:chExt cx="12192000" cy="5517813"/>
          </a:xfrm>
        </p:grpSpPr>
        <p:pic>
          <p:nvPicPr>
            <p:cNvPr id="3" name="Picture 2">
              <a:extLst>
                <a:ext uri="{FF2B5EF4-FFF2-40B4-BE49-F238E27FC236}">
                  <a16:creationId xmlns:a16="http://schemas.microsoft.com/office/drawing/2014/main" id="{8BB88028-E85F-C6E4-3FD7-8F3D9084AB4D}"/>
                </a:ext>
              </a:extLst>
            </p:cNvPr>
            <p:cNvPicPr>
              <a:picLocks noChangeAspect="1"/>
            </p:cNvPicPr>
            <p:nvPr/>
          </p:nvPicPr>
          <p:blipFill>
            <a:blip r:embed="rId7"/>
            <a:stretch>
              <a:fillRect/>
            </a:stretch>
          </p:blipFill>
          <p:spPr>
            <a:xfrm>
              <a:off x="34343" y="5365918"/>
              <a:ext cx="12192000" cy="5517813"/>
            </a:xfrm>
            <a:prstGeom prst="rect">
              <a:avLst/>
            </a:prstGeom>
          </p:spPr>
        </p:pic>
        <p:sp>
          <p:nvSpPr>
            <p:cNvPr id="4" name="ZoneTexte 3">
              <a:extLst>
                <a:ext uri="{FF2B5EF4-FFF2-40B4-BE49-F238E27FC236}">
                  <a16:creationId xmlns:a16="http://schemas.microsoft.com/office/drawing/2014/main" id="{327D49AA-4CC1-34CA-DC06-6AB4602429F8}"/>
                </a:ext>
              </a:extLst>
            </p:cNvPr>
            <p:cNvSpPr txBox="1"/>
            <p:nvPr/>
          </p:nvSpPr>
          <p:spPr>
            <a:xfrm>
              <a:off x="2893453" y="10032415"/>
              <a:ext cx="1446728" cy="230832"/>
            </a:xfrm>
            <a:prstGeom prst="rect">
              <a:avLst/>
            </a:prstGeom>
            <a:solidFill>
              <a:schemeClr val="bg1"/>
            </a:solidFill>
          </p:spPr>
          <p:txBody>
            <a:bodyPr wrap="square" rtlCol="0">
              <a:spAutoFit/>
            </a:bodyPr>
            <a:lstStyle/>
            <a:p>
              <a:r>
                <a:rPr lang="fr-FR" sz="900" dirty="0"/>
                <a:t>cgaillandre@ehpad.com</a:t>
              </a:r>
            </a:p>
          </p:txBody>
        </p:sp>
      </p:grpSp>
      <p:cxnSp>
        <p:nvCxnSpPr>
          <p:cNvPr id="14" name="Connecteur droit avec flèche 13">
            <a:extLst>
              <a:ext uri="{FF2B5EF4-FFF2-40B4-BE49-F238E27FC236}">
                <a16:creationId xmlns:a16="http://schemas.microsoft.com/office/drawing/2014/main" id="{B8C58269-A1C0-5996-C682-A24A1E94C94C}"/>
              </a:ext>
            </a:extLst>
          </p:cNvPr>
          <p:cNvCxnSpPr>
            <a:cxnSpLocks/>
          </p:cNvCxnSpPr>
          <p:nvPr/>
        </p:nvCxnSpPr>
        <p:spPr>
          <a:xfrm flipH="1">
            <a:off x="3518514" y="4904509"/>
            <a:ext cx="5708613" cy="4738255"/>
          </a:xfrm>
          <a:prstGeom prst="straightConnector1">
            <a:avLst/>
          </a:prstGeom>
          <a:ln>
            <a:solidFill>
              <a:srgbClr val="4EA72E"/>
            </a:solidFill>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1527204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8E3770-626C-9ADA-CEF5-D417C5D8F102}"/>
            </a:ext>
          </a:extLst>
        </p:cNvPr>
        <p:cNvGrpSpPr/>
        <p:nvPr/>
      </p:nvGrpSpPr>
      <p:grpSpPr>
        <a:xfrm>
          <a:off x="0" y="0"/>
          <a:ext cx="0" cy="0"/>
          <a:chOff x="0" y="0"/>
          <a:chExt cx="0" cy="0"/>
        </a:xfrm>
      </p:grpSpPr>
      <mc:AlternateContent xmlns:mc="http://schemas.openxmlformats.org/markup-compatibility/2006" xmlns:pslz="http://schemas.microsoft.com/office/powerpoint/2016/slidezoom">
        <mc:Choice Requires="pslz">
          <p:graphicFrame>
            <p:nvGraphicFramePr>
              <p:cNvPr id="11" name="Zoom de diapositive 10">
                <a:extLst>
                  <a:ext uri="{FF2B5EF4-FFF2-40B4-BE49-F238E27FC236}">
                    <a16:creationId xmlns:a16="http://schemas.microsoft.com/office/drawing/2014/main" id="{21DF1AA3-BDA8-A9B3-965A-F63632B570D3}"/>
                  </a:ext>
                </a:extLst>
              </p:cNvPr>
              <p:cNvGraphicFramePr>
                <a:graphicFrameLocks noChangeAspect="1"/>
              </p:cNvGraphicFramePr>
              <p:nvPr>
                <p:extLst>
                  <p:ext uri="{D42A27DB-BD31-4B8C-83A1-F6EECF244321}">
                    <p14:modId xmlns:p14="http://schemas.microsoft.com/office/powerpoint/2010/main" val="3203683696"/>
                  </p:ext>
                </p:extLst>
              </p:nvPr>
            </p:nvGraphicFramePr>
            <p:xfrm>
              <a:off x="1166301" y="2773634"/>
              <a:ext cx="2510959" cy="3347945"/>
            </p:xfrm>
            <a:graphic>
              <a:graphicData uri="http://schemas.microsoft.com/office/powerpoint/2016/slidezoom">
                <pslz:sldZm>
                  <pslz:sldZmObj sldId="2147482746" cId="3266457900">
                    <pslz:zmPr id="{C722CAE4-192D-914F-AFB7-D9D4D72B978B}" returnToParent="0" transitionDur="1000">
                      <p166:blipFill xmlns:p166="http://schemas.microsoft.com/office/powerpoint/2016/6/main">
                        <a:blip r:embed="rId3"/>
                        <a:stretch>
                          <a:fillRect/>
                        </a:stretch>
                      </p166:blipFill>
                      <p166:spPr xmlns:p166="http://schemas.microsoft.com/office/powerpoint/2016/6/main">
                        <a:xfrm>
                          <a:off x="0" y="0"/>
                          <a:ext cx="2510959" cy="3347945"/>
                        </a:xfrm>
                        <a:prstGeom prst="rect">
                          <a:avLst/>
                        </a:prstGeom>
                        <a:ln w="3175">
                          <a:solidFill>
                            <a:prstClr val="ltGray"/>
                          </a:solidFill>
                        </a:ln>
                      </p166:spPr>
                    </pslz:zmPr>
                  </pslz:sldZmObj>
                </pslz:sldZm>
              </a:graphicData>
            </a:graphic>
          </p:graphicFrame>
        </mc:Choice>
        <mc:Fallback xmlns="">
          <p:pic>
            <p:nvPicPr>
              <p:cNvPr id="11" name="Zoom de diapositive 10">
                <a:hlinkClick r:id="rId4" action="ppaction://hlinksldjump"/>
                <a:extLst>
                  <a:ext uri="{FF2B5EF4-FFF2-40B4-BE49-F238E27FC236}">
                    <a16:creationId xmlns:a16="http://schemas.microsoft.com/office/drawing/2014/main" id="{21DF1AA3-BDA8-A9B3-965A-F63632B570D3}"/>
                  </a:ext>
                </a:extLst>
              </p:cNvPr>
              <p:cNvPicPr>
                <a:picLocks noGrp="1" noRot="1" noChangeAspect="1" noMove="1" noResize="1" noEditPoints="1" noAdjustHandles="1" noChangeArrowheads="1" noChangeShapeType="1"/>
              </p:cNvPicPr>
              <p:nvPr/>
            </p:nvPicPr>
            <p:blipFill>
              <a:blip r:embed="rId5"/>
              <a:stretch>
                <a:fillRect/>
              </a:stretch>
            </p:blipFill>
            <p:spPr>
              <a:xfrm>
                <a:off x="1166301" y="2773634"/>
                <a:ext cx="2510959" cy="334794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4" name="Zoom de diapositive 13">
                <a:extLst>
                  <a:ext uri="{FF2B5EF4-FFF2-40B4-BE49-F238E27FC236}">
                    <a16:creationId xmlns:a16="http://schemas.microsoft.com/office/drawing/2014/main" id="{860E6001-B1C4-71A1-98B2-EE83AC211352}"/>
                  </a:ext>
                </a:extLst>
              </p:cNvPr>
              <p:cNvGraphicFramePr>
                <a:graphicFrameLocks noChangeAspect="1"/>
              </p:cNvGraphicFramePr>
              <p:nvPr>
                <p:extLst>
                  <p:ext uri="{D42A27DB-BD31-4B8C-83A1-F6EECF244321}">
                    <p14:modId xmlns:p14="http://schemas.microsoft.com/office/powerpoint/2010/main" val="3860614587"/>
                  </p:ext>
                </p:extLst>
              </p:nvPr>
            </p:nvGraphicFramePr>
            <p:xfrm>
              <a:off x="4629941" y="2768000"/>
              <a:ext cx="2510959" cy="3347945"/>
            </p:xfrm>
            <a:graphic>
              <a:graphicData uri="http://schemas.microsoft.com/office/powerpoint/2016/slidezoom">
                <pslz:sldZm>
                  <pslz:sldZmObj sldId="2147482749" cId="1264737612">
                    <pslz:zmPr id="{67C76CDE-728F-F948-9CD4-B452443D7088}" returnToParent="0" transitionDur="1000">
                      <p166:blipFill xmlns:p166="http://schemas.microsoft.com/office/powerpoint/2016/6/main">
                        <a:blip r:embed="rId6"/>
                        <a:stretch>
                          <a:fillRect/>
                        </a:stretch>
                      </p166:blipFill>
                      <p166:spPr xmlns:p166="http://schemas.microsoft.com/office/powerpoint/2016/6/main">
                        <a:xfrm>
                          <a:off x="0" y="0"/>
                          <a:ext cx="2510959" cy="3347945"/>
                        </a:xfrm>
                        <a:prstGeom prst="rect">
                          <a:avLst/>
                        </a:prstGeom>
                        <a:ln w="3175">
                          <a:solidFill>
                            <a:prstClr val="ltGray"/>
                          </a:solidFill>
                        </a:ln>
                      </p166:spPr>
                    </pslz:zmPr>
                  </pslz:sldZmObj>
                </pslz:sldZm>
              </a:graphicData>
            </a:graphic>
          </p:graphicFrame>
        </mc:Choice>
        <mc:Fallback xmlns="">
          <p:pic>
            <p:nvPicPr>
              <p:cNvPr id="14" name="Zoom de diapositive 13">
                <a:hlinkClick r:id="rId7" action="ppaction://hlinksldjump"/>
                <a:extLst>
                  <a:ext uri="{FF2B5EF4-FFF2-40B4-BE49-F238E27FC236}">
                    <a16:creationId xmlns:a16="http://schemas.microsoft.com/office/drawing/2014/main" id="{860E6001-B1C4-71A1-98B2-EE83AC211352}"/>
                  </a:ext>
                </a:extLst>
              </p:cNvPr>
              <p:cNvPicPr>
                <a:picLocks noGrp="1" noRot="1" noChangeAspect="1" noMove="1" noResize="1" noEditPoints="1" noAdjustHandles="1" noChangeArrowheads="1" noChangeShapeType="1"/>
              </p:cNvPicPr>
              <p:nvPr/>
            </p:nvPicPr>
            <p:blipFill>
              <a:blip r:embed="rId8"/>
              <a:stretch>
                <a:fillRect/>
              </a:stretch>
            </p:blipFill>
            <p:spPr>
              <a:xfrm>
                <a:off x="4629941" y="2768000"/>
                <a:ext cx="2510959" cy="334794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5" name="Zoom de diapositive 14">
                <a:extLst>
                  <a:ext uri="{FF2B5EF4-FFF2-40B4-BE49-F238E27FC236}">
                    <a16:creationId xmlns:a16="http://schemas.microsoft.com/office/drawing/2014/main" id="{A7A0A8FF-8291-B25E-DF2D-F1BB21B34640}"/>
                  </a:ext>
                </a:extLst>
              </p:cNvPr>
              <p:cNvGraphicFramePr>
                <a:graphicFrameLocks noChangeAspect="1"/>
              </p:cNvGraphicFramePr>
              <p:nvPr>
                <p:extLst>
                  <p:ext uri="{D42A27DB-BD31-4B8C-83A1-F6EECF244321}">
                    <p14:modId xmlns:p14="http://schemas.microsoft.com/office/powerpoint/2010/main" val="3851752865"/>
                  </p:ext>
                </p:extLst>
              </p:nvPr>
            </p:nvGraphicFramePr>
            <p:xfrm>
              <a:off x="8107393" y="2768192"/>
              <a:ext cx="2510959" cy="3899307"/>
            </p:xfrm>
            <a:graphic>
              <a:graphicData uri="http://schemas.microsoft.com/office/powerpoint/2016/slidezoom">
                <pslz:sldZm>
                  <pslz:sldZmObj sldId="2147482743" cId="4253131794">
                    <pslz:zmPr id="{DE048E45-4BD7-49A9-8283-DD0DC0BFDFEA}" returnToParent="0" transitionDur="1000">
                      <p166:blipFill xmlns:p166="http://schemas.microsoft.com/office/powerpoint/2016/6/main">
                        <a:blip r:embed="rId9"/>
                        <a:stretch>
                          <a:fillRect/>
                        </a:stretch>
                      </p166:blipFill>
                      <p166:spPr xmlns:p166="http://schemas.microsoft.com/office/powerpoint/2016/6/main">
                        <a:xfrm>
                          <a:off x="0" y="0"/>
                          <a:ext cx="2510959" cy="3899307"/>
                        </a:xfrm>
                        <a:prstGeom prst="rect">
                          <a:avLst/>
                        </a:prstGeom>
                        <a:ln w="3175">
                          <a:solidFill>
                            <a:prstClr val="ltGray"/>
                          </a:solidFill>
                        </a:ln>
                      </p166:spPr>
                    </pslz:zmPr>
                  </pslz:sldZmObj>
                </pslz:sldZm>
              </a:graphicData>
            </a:graphic>
          </p:graphicFrame>
        </mc:Choice>
        <mc:Fallback xmlns="">
          <p:pic>
            <p:nvPicPr>
              <p:cNvPr id="15" name="Zoom de diapositive 14">
                <a:hlinkClick r:id="rId10" action="ppaction://hlinksldjump"/>
                <a:extLst>
                  <a:ext uri="{FF2B5EF4-FFF2-40B4-BE49-F238E27FC236}">
                    <a16:creationId xmlns:a16="http://schemas.microsoft.com/office/drawing/2014/main" id="{A7A0A8FF-8291-B25E-DF2D-F1BB21B34640}"/>
                  </a:ext>
                </a:extLst>
              </p:cNvPr>
              <p:cNvPicPr>
                <a:picLocks noGrp="1" noRot="1" noChangeAspect="1" noMove="1" noResize="1" noEditPoints="1" noAdjustHandles="1" noChangeArrowheads="1" noChangeShapeType="1"/>
              </p:cNvPicPr>
              <p:nvPr/>
            </p:nvPicPr>
            <p:blipFill>
              <a:blip r:embed="rId11"/>
              <a:stretch>
                <a:fillRect/>
              </a:stretch>
            </p:blipFill>
            <p:spPr>
              <a:xfrm>
                <a:off x="8107393" y="2768192"/>
                <a:ext cx="2510959" cy="3899307"/>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2" name="Zoom de diapositive 11">
                <a:extLst>
                  <a:ext uri="{FF2B5EF4-FFF2-40B4-BE49-F238E27FC236}">
                    <a16:creationId xmlns:a16="http://schemas.microsoft.com/office/drawing/2014/main" id="{904C6BC6-A23D-39FE-9DEF-3A1321E4C4AD}"/>
                  </a:ext>
                </a:extLst>
              </p:cNvPr>
              <p:cNvGraphicFramePr>
                <a:graphicFrameLocks noChangeAspect="1"/>
              </p:cNvGraphicFramePr>
              <p:nvPr>
                <p:extLst>
                  <p:ext uri="{D42A27DB-BD31-4B8C-83A1-F6EECF244321}">
                    <p14:modId xmlns:p14="http://schemas.microsoft.com/office/powerpoint/2010/main" val="3693751056"/>
                  </p:ext>
                </p:extLst>
              </p:nvPr>
            </p:nvGraphicFramePr>
            <p:xfrm>
              <a:off x="4641368" y="2780892"/>
              <a:ext cx="2510959" cy="3899307"/>
            </p:xfrm>
            <a:graphic>
              <a:graphicData uri="http://schemas.microsoft.com/office/powerpoint/2016/slidezoom">
                <pslz:sldZm>
                  <pslz:sldZmObj sldId="2147482744" cId="1778039892">
                    <pslz:zmPr id="{1F3841AB-B6A7-4C6C-9F1D-9878BFE9194B}" returnToParent="0" transitionDur="1000">
                      <p166:blipFill xmlns:p166="http://schemas.microsoft.com/office/powerpoint/2016/6/main">
                        <a:blip r:embed="rId12"/>
                        <a:stretch>
                          <a:fillRect/>
                        </a:stretch>
                      </p166:blipFill>
                      <p166:spPr xmlns:p166="http://schemas.microsoft.com/office/powerpoint/2016/6/main">
                        <a:xfrm>
                          <a:off x="0" y="0"/>
                          <a:ext cx="2510959" cy="3899307"/>
                        </a:xfrm>
                        <a:prstGeom prst="rect">
                          <a:avLst/>
                        </a:prstGeom>
                        <a:ln w="3175">
                          <a:solidFill>
                            <a:prstClr val="ltGray"/>
                          </a:solidFill>
                        </a:ln>
                      </p166:spPr>
                    </pslz:zmPr>
                  </pslz:sldZmObj>
                </pslz:sldZm>
              </a:graphicData>
            </a:graphic>
          </p:graphicFrame>
        </mc:Choice>
        <mc:Fallback xmlns="">
          <p:pic>
            <p:nvPicPr>
              <p:cNvPr id="12" name="Zoom de diapositive 11">
                <a:hlinkClick r:id="rId13" action="ppaction://hlinksldjump"/>
                <a:extLst>
                  <a:ext uri="{FF2B5EF4-FFF2-40B4-BE49-F238E27FC236}">
                    <a16:creationId xmlns:a16="http://schemas.microsoft.com/office/drawing/2014/main" id="{904C6BC6-A23D-39FE-9DEF-3A1321E4C4AD}"/>
                  </a:ext>
                </a:extLst>
              </p:cNvPr>
              <p:cNvPicPr>
                <a:picLocks noGrp="1" noRot="1" noChangeAspect="1" noMove="1" noResize="1" noEditPoints="1" noAdjustHandles="1" noChangeArrowheads="1" noChangeShapeType="1"/>
              </p:cNvPicPr>
              <p:nvPr/>
            </p:nvPicPr>
            <p:blipFill>
              <a:blip r:embed="rId14"/>
              <a:stretch>
                <a:fillRect/>
              </a:stretch>
            </p:blipFill>
            <p:spPr>
              <a:xfrm>
                <a:off x="4641368" y="2780892"/>
                <a:ext cx="2510959" cy="3899307"/>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6" name="Zoom de diapositive 5">
                <a:extLst>
                  <a:ext uri="{FF2B5EF4-FFF2-40B4-BE49-F238E27FC236}">
                    <a16:creationId xmlns:a16="http://schemas.microsoft.com/office/drawing/2014/main" id="{4FA44AF2-AA71-E82D-090B-08067ABA000E}"/>
                  </a:ext>
                </a:extLst>
              </p:cNvPr>
              <p:cNvGraphicFramePr>
                <a:graphicFrameLocks noChangeAspect="1"/>
              </p:cNvGraphicFramePr>
              <p:nvPr>
                <p:extLst>
                  <p:ext uri="{D42A27DB-BD31-4B8C-83A1-F6EECF244321}">
                    <p14:modId xmlns:p14="http://schemas.microsoft.com/office/powerpoint/2010/main" val="2927514214"/>
                  </p:ext>
                </p:extLst>
              </p:nvPr>
            </p:nvGraphicFramePr>
            <p:xfrm>
              <a:off x="1166301" y="2787013"/>
              <a:ext cx="2517004" cy="3899307"/>
            </p:xfrm>
            <a:graphic>
              <a:graphicData uri="http://schemas.microsoft.com/office/powerpoint/2016/slidezoom">
                <pslz:sldZm>
                  <pslz:sldZmObj sldId="2147482741" cId="4261242195">
                    <pslz:zmPr id="{7289BC68-7B77-4422-A280-9D5F8CA6AFD1}" returnToParent="0" transitionDur="1000">
                      <p166:blipFill xmlns:p166="http://schemas.microsoft.com/office/powerpoint/2016/6/main">
                        <a:blip r:embed="rId15"/>
                        <a:stretch>
                          <a:fillRect/>
                        </a:stretch>
                      </p166:blipFill>
                      <p166:spPr xmlns:p166="http://schemas.microsoft.com/office/powerpoint/2016/6/main">
                        <a:xfrm>
                          <a:off x="0" y="0"/>
                          <a:ext cx="2517004" cy="3899307"/>
                        </a:xfrm>
                        <a:prstGeom prst="rect">
                          <a:avLst/>
                        </a:prstGeom>
                        <a:ln w="3175">
                          <a:solidFill>
                            <a:prstClr val="ltGray"/>
                          </a:solidFill>
                        </a:ln>
                      </p166:spPr>
                    </pslz:zmPr>
                  </pslz:sldZmObj>
                </pslz:sldZm>
              </a:graphicData>
            </a:graphic>
          </p:graphicFrame>
        </mc:Choice>
        <mc:Fallback xmlns="">
          <p:pic>
            <p:nvPicPr>
              <p:cNvPr id="6" name="Zoom de diapositive 5">
                <a:hlinkClick r:id="rId16" action="ppaction://hlinksldjump"/>
                <a:extLst>
                  <a:ext uri="{FF2B5EF4-FFF2-40B4-BE49-F238E27FC236}">
                    <a16:creationId xmlns:a16="http://schemas.microsoft.com/office/drawing/2014/main" id="{4FA44AF2-AA71-E82D-090B-08067ABA000E}"/>
                  </a:ext>
                </a:extLst>
              </p:cNvPr>
              <p:cNvPicPr>
                <a:picLocks noGrp="1" noRot="1" noChangeAspect="1" noMove="1" noResize="1" noEditPoints="1" noAdjustHandles="1" noChangeArrowheads="1" noChangeShapeType="1"/>
              </p:cNvPicPr>
              <p:nvPr/>
            </p:nvPicPr>
            <p:blipFill>
              <a:blip r:embed="rId17"/>
              <a:stretch>
                <a:fillRect/>
              </a:stretch>
            </p:blipFill>
            <p:spPr>
              <a:xfrm>
                <a:off x="1166301" y="2787013"/>
                <a:ext cx="2517004" cy="3899307"/>
              </a:xfrm>
              <a:prstGeom prst="rect">
                <a:avLst/>
              </a:prstGeom>
              <a:ln w="3175">
                <a:solidFill>
                  <a:prstClr val="ltGray"/>
                </a:solidFill>
              </a:ln>
            </p:spPr>
          </p:pic>
        </mc:Fallback>
      </mc:AlternateContent>
      <p:pic>
        <p:nvPicPr>
          <p:cNvPr id="8" name="Picture 2">
            <a:extLst>
              <a:ext uri="{FF2B5EF4-FFF2-40B4-BE49-F238E27FC236}">
                <a16:creationId xmlns:a16="http://schemas.microsoft.com/office/drawing/2014/main" id="{24E2C790-519A-8A49-123D-109B44B77B3D}"/>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990024" y="224436"/>
            <a:ext cx="2211951" cy="617582"/>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803CA7AE-7FB9-B59F-1F06-1CDE8D015DE1}"/>
              </a:ext>
            </a:extLst>
          </p:cNvPr>
          <p:cNvSpPr txBox="1"/>
          <p:nvPr/>
        </p:nvSpPr>
        <p:spPr>
          <a:xfrm>
            <a:off x="895150" y="2216504"/>
            <a:ext cx="10501163" cy="646331"/>
          </a:xfrm>
          <a:prstGeom prst="rect">
            <a:avLst/>
          </a:prstGeom>
          <a:noFill/>
        </p:spPr>
        <p:txBody>
          <a:bodyPr wrap="square" rtlCol="0">
            <a:spAutoFit/>
          </a:bodyPr>
          <a:lstStyle/>
          <a:p>
            <a:pPr fontAlgn="base"/>
            <a:endParaRPr lang="fr-FR">
              <a:solidFill>
                <a:srgbClr val="000000"/>
              </a:solidFill>
              <a:latin typeface="Segoe UI" panose="020B0502040204020203" pitchFamily="34" charset="0"/>
            </a:endParaRPr>
          </a:p>
          <a:p>
            <a:pPr algn="just"/>
            <a:endParaRPr lang="en-US"/>
          </a:p>
        </p:txBody>
      </p:sp>
      <p:sp>
        <p:nvSpPr>
          <p:cNvPr id="20" name="Rectangle 19">
            <a:hlinkClick r:id="" action="ppaction://noaction"/>
            <a:extLst>
              <a:ext uri="{FF2B5EF4-FFF2-40B4-BE49-F238E27FC236}">
                <a16:creationId xmlns:a16="http://schemas.microsoft.com/office/drawing/2014/main" id="{AAA1C5A3-0380-44C9-1268-5A64AA2327C1}"/>
              </a:ext>
            </a:extLst>
          </p:cNvPr>
          <p:cNvSpPr/>
          <p:nvPr/>
        </p:nvSpPr>
        <p:spPr>
          <a:xfrm>
            <a:off x="1166301" y="5774188"/>
            <a:ext cx="2510959" cy="893312"/>
          </a:xfrm>
          <a:prstGeom prst="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b="1">
                <a:solidFill>
                  <a:schemeClr val="tx1"/>
                </a:solidFill>
              </a:rPr>
              <a:t>Cliquer sur « Répondre »</a:t>
            </a:r>
            <a:endParaRPr lang="fr-FR" sz="1300" u="sng">
              <a:solidFill>
                <a:schemeClr val="tx1"/>
              </a:solidFill>
            </a:endParaRPr>
          </a:p>
          <a:p>
            <a:pPr algn="ctr"/>
            <a:r>
              <a:rPr lang="fr-FR" sz="1300">
                <a:solidFill>
                  <a:srgbClr val="7030A0"/>
                </a:solidFill>
              </a:rPr>
              <a:t>Page 27</a:t>
            </a:r>
          </a:p>
        </p:txBody>
      </p:sp>
      <p:cxnSp>
        <p:nvCxnSpPr>
          <p:cNvPr id="23" name="Connecteur droit avec flèche 22">
            <a:extLst>
              <a:ext uri="{FF2B5EF4-FFF2-40B4-BE49-F238E27FC236}">
                <a16:creationId xmlns:a16="http://schemas.microsoft.com/office/drawing/2014/main" id="{4D8ADE25-E6B9-66A1-E4AD-CAF5184F59DC}"/>
              </a:ext>
            </a:extLst>
          </p:cNvPr>
          <p:cNvCxnSpPr>
            <a:cxnSpLocks/>
          </p:cNvCxnSpPr>
          <p:nvPr/>
        </p:nvCxnSpPr>
        <p:spPr>
          <a:xfrm>
            <a:off x="3813137" y="5034700"/>
            <a:ext cx="711324" cy="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23">
            <a:extLst>
              <a:ext uri="{FF2B5EF4-FFF2-40B4-BE49-F238E27FC236}">
                <a16:creationId xmlns:a16="http://schemas.microsoft.com/office/drawing/2014/main" id="{F8626946-E4B4-355C-4E6F-5D763A209C0F}"/>
              </a:ext>
            </a:extLst>
          </p:cNvPr>
          <p:cNvCxnSpPr>
            <a:cxnSpLocks/>
          </p:cNvCxnSpPr>
          <p:nvPr/>
        </p:nvCxnSpPr>
        <p:spPr>
          <a:xfrm>
            <a:off x="7282777" y="5034700"/>
            <a:ext cx="711324" cy="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7" name="Ellipse 26">
            <a:hlinkClick r:id="" action="ppaction://noaction"/>
            <a:extLst>
              <a:ext uri="{FF2B5EF4-FFF2-40B4-BE49-F238E27FC236}">
                <a16:creationId xmlns:a16="http://schemas.microsoft.com/office/drawing/2014/main" id="{B34EE53C-633A-F16D-7A98-1AA05A2CD4A6}"/>
              </a:ext>
            </a:extLst>
          </p:cNvPr>
          <p:cNvSpPr/>
          <p:nvPr/>
        </p:nvSpPr>
        <p:spPr>
          <a:xfrm>
            <a:off x="3289861" y="2653556"/>
            <a:ext cx="557562" cy="354403"/>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a:latin typeface="Ubuntu" panose="020B0504030602030204" pitchFamily="34" charset="0"/>
              </a:rPr>
              <a:t>1</a:t>
            </a:r>
            <a:endParaRPr lang="fr-FR" sz="1600" b="1">
              <a:latin typeface="Ubuntu" panose="020B0504030602030204" pitchFamily="34" charset="0"/>
            </a:endParaRPr>
          </a:p>
        </p:txBody>
      </p:sp>
      <p:sp>
        <p:nvSpPr>
          <p:cNvPr id="3" name="ZoneTexte 2">
            <a:extLst>
              <a:ext uri="{FF2B5EF4-FFF2-40B4-BE49-F238E27FC236}">
                <a16:creationId xmlns:a16="http://schemas.microsoft.com/office/drawing/2014/main" id="{02B29F40-176C-BEB3-CE99-FF64F91B8617}"/>
              </a:ext>
            </a:extLst>
          </p:cNvPr>
          <p:cNvSpPr txBox="1"/>
          <p:nvPr/>
        </p:nvSpPr>
        <p:spPr>
          <a:xfrm>
            <a:off x="680936" y="1206231"/>
            <a:ext cx="8560340" cy="1169551"/>
          </a:xfrm>
          <a:prstGeom prst="rect">
            <a:avLst/>
          </a:prstGeom>
          <a:noFill/>
        </p:spPr>
        <p:txBody>
          <a:bodyPr wrap="square" rtlCol="0">
            <a:spAutoFit/>
          </a:bodyPr>
          <a:lstStyle/>
          <a:p>
            <a:endParaRPr lang="fr-FR" sz="2000" b="1">
              <a:solidFill>
                <a:schemeClr val="accent6"/>
              </a:solidFill>
              <a:latin typeface="+mj-lt"/>
            </a:endParaRPr>
          </a:p>
          <a:p>
            <a:endParaRPr lang="fr-FR" sz="2000" b="1">
              <a:solidFill>
                <a:schemeClr val="accent6"/>
              </a:solidFill>
              <a:latin typeface="+mj-lt"/>
            </a:endParaRPr>
          </a:p>
          <a:p>
            <a:r>
              <a:rPr lang="fr-FR" sz="1400" b="1"/>
              <a:t>e. Valider une demande de compte utilisateur </a:t>
            </a:r>
          </a:p>
          <a:p>
            <a:endParaRPr lang="fr-FR" sz="1600" b="1">
              <a:latin typeface="+mj-lt"/>
            </a:endParaRPr>
          </a:p>
        </p:txBody>
      </p:sp>
      <p:grpSp>
        <p:nvGrpSpPr>
          <p:cNvPr id="4" name="Groupe 3">
            <a:extLst>
              <a:ext uri="{FF2B5EF4-FFF2-40B4-BE49-F238E27FC236}">
                <a16:creationId xmlns:a16="http://schemas.microsoft.com/office/drawing/2014/main" id="{2E2AB23C-E807-5E85-8EDB-053A5D886421}"/>
              </a:ext>
            </a:extLst>
          </p:cNvPr>
          <p:cNvGrpSpPr/>
          <p:nvPr/>
        </p:nvGrpSpPr>
        <p:grpSpPr>
          <a:xfrm>
            <a:off x="11449288" y="317210"/>
            <a:ext cx="421861" cy="419762"/>
            <a:chOff x="11231752" y="95107"/>
            <a:chExt cx="825500" cy="812800"/>
          </a:xfrm>
        </p:grpSpPr>
        <p:sp>
          <p:nvSpPr>
            <p:cNvPr id="5" name="Ellipse 4">
              <a:extLst>
                <a:ext uri="{FF2B5EF4-FFF2-40B4-BE49-F238E27FC236}">
                  <a16:creationId xmlns:a16="http://schemas.microsoft.com/office/drawing/2014/main" id="{74DC2391-3BC6-4DB3-2187-3F505AA7AE1E}"/>
                </a:ext>
              </a:extLst>
            </p:cNvPr>
            <p:cNvSpPr/>
            <p:nvPr/>
          </p:nvSpPr>
          <p:spPr>
            <a:xfrm>
              <a:off x="11231752" y="95107"/>
              <a:ext cx="825500" cy="812800"/>
            </a:xfrm>
            <a:prstGeom prst="ellipse">
              <a:avLst/>
            </a:prstGeom>
            <a:ln>
              <a:solidFill>
                <a:srgbClr val="4A12B9"/>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fr-FR"/>
            </a:p>
          </p:txBody>
        </p:sp>
        <p:pic>
          <p:nvPicPr>
            <p:cNvPr id="17" name="Graphique 3" descr="Logement avec un remplissage uni">
              <a:hlinkClick r:id="rId19" action="ppaction://hlinksldjump"/>
              <a:extLst>
                <a:ext uri="{FF2B5EF4-FFF2-40B4-BE49-F238E27FC236}">
                  <a16:creationId xmlns:a16="http://schemas.microsoft.com/office/drawing/2014/main" id="{EC05EE72-23EA-B35E-F5E3-2951DA430DE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1362318" y="219323"/>
              <a:ext cx="564367" cy="564367"/>
            </a:xfrm>
            <a:prstGeom prst="rect">
              <a:avLst/>
            </a:prstGeom>
          </p:spPr>
        </p:pic>
      </p:grpSp>
      <p:sp>
        <p:nvSpPr>
          <p:cNvPr id="18" name="Flèche : droite 17">
            <a:extLst>
              <a:ext uri="{FF2B5EF4-FFF2-40B4-BE49-F238E27FC236}">
                <a16:creationId xmlns:a16="http://schemas.microsoft.com/office/drawing/2014/main" id="{35C6416D-CC4A-AECD-7E71-579E9C2903DF}"/>
              </a:ext>
            </a:extLst>
          </p:cNvPr>
          <p:cNvSpPr/>
          <p:nvPr/>
        </p:nvSpPr>
        <p:spPr>
          <a:xfrm>
            <a:off x="311695" y="14986268"/>
            <a:ext cx="2050490" cy="817892"/>
          </a:xfrm>
          <a:prstGeom prst="rightArrow">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a:solidFill>
                  <a:schemeClr val="tx1"/>
                </a:solidFill>
                <a:hlinkClick r:id="rId21" action="ppaction://hlinksldjump">
                  <a:extLst>
                    <a:ext uri="{A12FA001-AC4F-418D-AE19-62706E023703}">
                      <ahyp:hlinkClr xmlns:ahyp="http://schemas.microsoft.com/office/drawing/2018/hyperlinkcolor" val="tx"/>
                    </a:ext>
                  </a:extLst>
                </a:hlinkClick>
              </a:rPr>
              <a:t>Pour passer les explications détaillées </a:t>
            </a:r>
            <a:endParaRPr lang="en-US" sz="1300">
              <a:solidFill>
                <a:schemeClr val="tx1"/>
              </a:solidFill>
            </a:endParaRPr>
          </a:p>
        </p:txBody>
      </p:sp>
      <p:sp>
        <p:nvSpPr>
          <p:cNvPr id="19" name="Espace réservé du numéro de diapositive 3">
            <a:extLst>
              <a:ext uri="{FF2B5EF4-FFF2-40B4-BE49-F238E27FC236}">
                <a16:creationId xmlns:a16="http://schemas.microsoft.com/office/drawing/2014/main" id="{702DAFEB-F99B-92C1-C87C-6A8126314636}"/>
              </a:ext>
            </a:extLst>
          </p:cNvPr>
          <p:cNvSpPr>
            <a:spLocks noGrp="1"/>
          </p:cNvSpPr>
          <p:nvPr>
            <p:ph type="sldNum" sz="quarter" idx="12"/>
          </p:nvPr>
        </p:nvSpPr>
        <p:spPr>
          <a:xfrm>
            <a:off x="8610600" y="15066909"/>
            <a:ext cx="2743200" cy="865481"/>
          </a:xfrm>
        </p:spPr>
        <p:txBody>
          <a:bodyPr/>
          <a:lstStyle/>
          <a:p>
            <a:fld id="{DA71D0DA-2192-41E7-AF8C-615B831F1F54}" type="slidenum">
              <a:rPr lang="en-US" smtClean="0"/>
              <a:t>26</a:t>
            </a:fld>
            <a:endParaRPr lang="en-US"/>
          </a:p>
        </p:txBody>
      </p:sp>
      <p:sp>
        <p:nvSpPr>
          <p:cNvPr id="21" name="Rectangle 20">
            <a:hlinkClick r:id="" action="ppaction://noaction"/>
            <a:extLst>
              <a:ext uri="{FF2B5EF4-FFF2-40B4-BE49-F238E27FC236}">
                <a16:creationId xmlns:a16="http://schemas.microsoft.com/office/drawing/2014/main" id="{D50A9874-98D6-1BEC-96AC-64D88BE0567D}"/>
              </a:ext>
            </a:extLst>
          </p:cNvPr>
          <p:cNvSpPr/>
          <p:nvPr/>
        </p:nvSpPr>
        <p:spPr>
          <a:xfrm>
            <a:off x="4638792" y="5779113"/>
            <a:ext cx="2510959" cy="919896"/>
          </a:xfrm>
          <a:prstGeom prst="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b="1">
                <a:solidFill>
                  <a:srgbClr val="000000"/>
                </a:solidFill>
              </a:rPr>
              <a:t>Cliquer sur « Accepter »</a:t>
            </a:r>
            <a:endParaRPr lang="fr-FR" sz="1300">
              <a:solidFill>
                <a:srgbClr val="000000"/>
              </a:solidFill>
            </a:endParaRPr>
          </a:p>
          <a:p>
            <a:pPr algn="ctr"/>
            <a:r>
              <a:rPr lang="fr-FR" sz="1300">
                <a:solidFill>
                  <a:srgbClr val="7030A0"/>
                </a:solidFill>
              </a:rPr>
              <a:t>Page 28</a:t>
            </a:r>
          </a:p>
        </p:txBody>
      </p:sp>
      <p:sp>
        <p:nvSpPr>
          <p:cNvPr id="28" name="Ellipse 27">
            <a:hlinkClick r:id="" action="ppaction://noaction"/>
            <a:extLst>
              <a:ext uri="{FF2B5EF4-FFF2-40B4-BE49-F238E27FC236}">
                <a16:creationId xmlns:a16="http://schemas.microsoft.com/office/drawing/2014/main" id="{0BCEFAF8-94F4-4B3E-8209-269CBDFA9277}"/>
              </a:ext>
            </a:extLst>
          </p:cNvPr>
          <p:cNvSpPr/>
          <p:nvPr/>
        </p:nvSpPr>
        <p:spPr>
          <a:xfrm>
            <a:off x="6848071" y="2629091"/>
            <a:ext cx="557562" cy="354403"/>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a:latin typeface="Ubuntu" panose="020B0504030602030204" pitchFamily="34" charset="0"/>
              </a:rPr>
              <a:t>2</a:t>
            </a:r>
          </a:p>
        </p:txBody>
      </p:sp>
      <p:sp>
        <p:nvSpPr>
          <p:cNvPr id="29" name="Ellipse 28">
            <a:hlinkClick r:id="" action="ppaction://noaction"/>
            <a:extLst>
              <a:ext uri="{FF2B5EF4-FFF2-40B4-BE49-F238E27FC236}">
                <a16:creationId xmlns:a16="http://schemas.microsoft.com/office/drawing/2014/main" id="{7D6DF52B-A25D-EC7B-26C5-6ECFC3DF3F48}"/>
              </a:ext>
            </a:extLst>
          </p:cNvPr>
          <p:cNvSpPr/>
          <p:nvPr/>
        </p:nvSpPr>
        <p:spPr>
          <a:xfrm>
            <a:off x="10235792" y="2667498"/>
            <a:ext cx="557562" cy="354403"/>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a:latin typeface="Ubuntu" panose="020B0504030602030204" pitchFamily="34" charset="0"/>
              </a:rPr>
              <a:t>3</a:t>
            </a:r>
          </a:p>
        </p:txBody>
      </p:sp>
      <p:sp>
        <p:nvSpPr>
          <p:cNvPr id="22" name="Rectangle 21">
            <a:hlinkClick r:id="" action="ppaction://noaction"/>
            <a:extLst>
              <a:ext uri="{FF2B5EF4-FFF2-40B4-BE49-F238E27FC236}">
                <a16:creationId xmlns:a16="http://schemas.microsoft.com/office/drawing/2014/main" id="{46D93860-851A-AC1D-DA0F-4D2B3BCFF591}"/>
              </a:ext>
            </a:extLst>
          </p:cNvPr>
          <p:cNvSpPr/>
          <p:nvPr/>
        </p:nvSpPr>
        <p:spPr>
          <a:xfrm>
            <a:off x="8105008" y="5793525"/>
            <a:ext cx="2510959" cy="876719"/>
          </a:xfrm>
          <a:prstGeom prst="rect">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b="1">
                <a:solidFill>
                  <a:schemeClr val="tx1"/>
                </a:solidFill>
              </a:rPr>
              <a:t>Cliquer sur « Oui » dans </a:t>
            </a:r>
          </a:p>
          <a:p>
            <a:pPr algn="ctr"/>
            <a:r>
              <a:rPr lang="fr-FR" sz="1300" b="1">
                <a:solidFill>
                  <a:schemeClr val="tx1"/>
                </a:solidFill>
              </a:rPr>
              <a:t>le pop-up de confirmation de la demande</a:t>
            </a:r>
          </a:p>
          <a:p>
            <a:pPr algn="ctr"/>
            <a:r>
              <a:rPr lang="fr-FR" sz="1300">
                <a:solidFill>
                  <a:srgbClr val="7030A0"/>
                </a:solidFill>
              </a:rPr>
              <a:t>Page 29</a:t>
            </a:r>
          </a:p>
        </p:txBody>
      </p:sp>
    </p:spTree>
    <p:extLst>
      <p:ext uri="{BB962C8B-B14F-4D97-AF65-F5344CB8AC3E}">
        <p14:creationId xmlns:p14="http://schemas.microsoft.com/office/powerpoint/2010/main" val="24124331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3F525A-8FA2-09A6-D871-721D474DB5B7}"/>
            </a:ext>
          </a:extLst>
        </p:cNvPr>
        <p:cNvGrpSpPr/>
        <p:nvPr/>
      </p:nvGrpSpPr>
      <p:grpSpPr>
        <a:xfrm>
          <a:off x="0" y="0"/>
          <a:ext cx="0" cy="0"/>
          <a:chOff x="0" y="0"/>
          <a:chExt cx="0" cy="0"/>
        </a:xfrm>
      </p:grpSpPr>
      <p:pic>
        <p:nvPicPr>
          <p:cNvPr id="6" name="Picture 2">
            <a:extLst>
              <a:ext uri="{FF2B5EF4-FFF2-40B4-BE49-F238E27FC236}">
                <a16:creationId xmlns:a16="http://schemas.microsoft.com/office/drawing/2014/main" id="{22B5772C-ABD8-7150-3FB2-F06B5665DB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0024" y="224436"/>
            <a:ext cx="2211951" cy="617582"/>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C34E0074-10D0-9F3A-7E26-345C6A9F43A2}"/>
              </a:ext>
            </a:extLst>
          </p:cNvPr>
          <p:cNvSpPr txBox="1"/>
          <p:nvPr/>
        </p:nvSpPr>
        <p:spPr>
          <a:xfrm>
            <a:off x="531778" y="1887488"/>
            <a:ext cx="11128442" cy="338554"/>
          </a:xfrm>
          <a:prstGeom prst="rect">
            <a:avLst/>
          </a:prstGeom>
          <a:noFill/>
        </p:spPr>
        <p:txBody>
          <a:bodyPr wrap="square" rtlCol="0">
            <a:spAutoFit/>
          </a:bodyPr>
          <a:lstStyle/>
          <a:p>
            <a:pPr algn="ctr"/>
            <a:r>
              <a:rPr lang="fr-FR" sz="1600" b="1">
                <a:latin typeface="+mj-lt"/>
              </a:rPr>
              <a:t>Vue détaillée : Valider une demande de compte utilisateur</a:t>
            </a:r>
          </a:p>
        </p:txBody>
      </p:sp>
      <p:sp>
        <p:nvSpPr>
          <p:cNvPr id="3" name="Espace réservé du numéro de diapositive 3">
            <a:extLst>
              <a:ext uri="{FF2B5EF4-FFF2-40B4-BE49-F238E27FC236}">
                <a16:creationId xmlns:a16="http://schemas.microsoft.com/office/drawing/2014/main" id="{1D4BBDD8-EA2C-7810-600D-90D0DF947ABE}"/>
              </a:ext>
            </a:extLst>
          </p:cNvPr>
          <p:cNvSpPr>
            <a:spLocks noGrp="1"/>
          </p:cNvSpPr>
          <p:nvPr>
            <p:ph type="sldNum" sz="quarter" idx="12"/>
          </p:nvPr>
        </p:nvSpPr>
        <p:spPr>
          <a:xfrm>
            <a:off x="8610600" y="15066909"/>
            <a:ext cx="2743200" cy="865481"/>
          </a:xfrm>
        </p:spPr>
        <p:txBody>
          <a:bodyPr/>
          <a:lstStyle/>
          <a:p>
            <a:fld id="{DA71D0DA-2192-41E7-AF8C-615B831F1F54}" type="slidenum">
              <a:rPr lang="en-US" smtClean="0"/>
              <a:t>27</a:t>
            </a:fld>
            <a:endParaRPr lang="en-US"/>
          </a:p>
        </p:txBody>
      </p:sp>
      <p:grpSp>
        <p:nvGrpSpPr>
          <p:cNvPr id="4" name="Groupe 3">
            <a:extLst>
              <a:ext uri="{FF2B5EF4-FFF2-40B4-BE49-F238E27FC236}">
                <a16:creationId xmlns:a16="http://schemas.microsoft.com/office/drawing/2014/main" id="{D7670E9E-FB4D-C4C6-7A8A-E9F2C2BEE353}"/>
              </a:ext>
            </a:extLst>
          </p:cNvPr>
          <p:cNvGrpSpPr/>
          <p:nvPr/>
        </p:nvGrpSpPr>
        <p:grpSpPr>
          <a:xfrm>
            <a:off x="11449288" y="317210"/>
            <a:ext cx="421861" cy="419762"/>
            <a:chOff x="11231752" y="95107"/>
            <a:chExt cx="825500" cy="812800"/>
          </a:xfrm>
        </p:grpSpPr>
        <p:sp>
          <p:nvSpPr>
            <p:cNvPr id="5" name="Ellipse 4">
              <a:extLst>
                <a:ext uri="{FF2B5EF4-FFF2-40B4-BE49-F238E27FC236}">
                  <a16:creationId xmlns:a16="http://schemas.microsoft.com/office/drawing/2014/main" id="{AEF43640-88BA-29B1-473F-E7A0A4A2C250}"/>
                </a:ext>
              </a:extLst>
            </p:cNvPr>
            <p:cNvSpPr/>
            <p:nvPr/>
          </p:nvSpPr>
          <p:spPr>
            <a:xfrm>
              <a:off x="11231752" y="95107"/>
              <a:ext cx="825500" cy="812800"/>
            </a:xfrm>
            <a:prstGeom prst="ellipse">
              <a:avLst/>
            </a:prstGeom>
            <a:ln>
              <a:solidFill>
                <a:srgbClr val="4A12B9"/>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fr-FR"/>
            </a:p>
          </p:txBody>
        </p:sp>
        <p:pic>
          <p:nvPicPr>
            <p:cNvPr id="12" name="Graphique 3" descr="Logement avec un remplissage uni">
              <a:hlinkClick r:id="rId4" action="ppaction://hlinksldjump"/>
              <a:extLst>
                <a:ext uri="{FF2B5EF4-FFF2-40B4-BE49-F238E27FC236}">
                  <a16:creationId xmlns:a16="http://schemas.microsoft.com/office/drawing/2014/main" id="{7107C5F7-C747-02F2-349D-4A949946044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362318" y="219323"/>
              <a:ext cx="564367" cy="564367"/>
            </a:xfrm>
            <a:prstGeom prst="rect">
              <a:avLst/>
            </a:prstGeom>
          </p:spPr>
        </p:pic>
      </p:grpSp>
      <p:sp>
        <p:nvSpPr>
          <p:cNvPr id="10" name="Ellipse 9">
            <a:extLst>
              <a:ext uri="{FF2B5EF4-FFF2-40B4-BE49-F238E27FC236}">
                <a16:creationId xmlns:a16="http://schemas.microsoft.com/office/drawing/2014/main" id="{B7464FBF-5771-2E2E-2378-FB78979C2C61}"/>
              </a:ext>
            </a:extLst>
          </p:cNvPr>
          <p:cNvSpPr/>
          <p:nvPr/>
        </p:nvSpPr>
        <p:spPr>
          <a:xfrm>
            <a:off x="8628881" y="3076232"/>
            <a:ext cx="2033747" cy="692962"/>
          </a:xfrm>
          <a:prstGeom prst="ellipse">
            <a:avLst/>
          </a:prstGeom>
          <a:solidFill>
            <a:schemeClr val="accent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228600" algn="ctr">
              <a:buFontTx/>
              <a:buAutoNum type="arabicPeriod"/>
            </a:pPr>
            <a:r>
              <a:rPr lang="fr-FR" sz="1300" b="1">
                <a:solidFill>
                  <a:schemeClr val="bg1"/>
                </a:solidFill>
              </a:rPr>
              <a:t>Je clique sur « Répondre »</a:t>
            </a:r>
            <a:endParaRPr lang="fr-FR" sz="1300">
              <a:solidFill>
                <a:schemeClr val="bg1"/>
              </a:solidFill>
            </a:endParaRPr>
          </a:p>
        </p:txBody>
      </p:sp>
      <p:sp>
        <p:nvSpPr>
          <p:cNvPr id="11" name="Ellipse 10">
            <a:extLst>
              <a:ext uri="{FF2B5EF4-FFF2-40B4-BE49-F238E27FC236}">
                <a16:creationId xmlns:a16="http://schemas.microsoft.com/office/drawing/2014/main" id="{C8A0D26E-C8C6-DBB3-2289-62C5C149BB53}"/>
              </a:ext>
            </a:extLst>
          </p:cNvPr>
          <p:cNvSpPr/>
          <p:nvPr/>
        </p:nvSpPr>
        <p:spPr>
          <a:xfrm>
            <a:off x="7201975" y="10206567"/>
            <a:ext cx="320658" cy="342900"/>
          </a:xfrm>
          <a:prstGeom prst="ellipse">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Ellipse 12">
            <a:extLst>
              <a:ext uri="{FF2B5EF4-FFF2-40B4-BE49-F238E27FC236}">
                <a16:creationId xmlns:a16="http://schemas.microsoft.com/office/drawing/2014/main" id="{18BBAEF7-6A02-15B3-4630-5C247A0BCA17}"/>
              </a:ext>
            </a:extLst>
          </p:cNvPr>
          <p:cNvSpPr/>
          <p:nvPr/>
        </p:nvSpPr>
        <p:spPr>
          <a:xfrm>
            <a:off x="7675033" y="11238330"/>
            <a:ext cx="320658" cy="342900"/>
          </a:xfrm>
          <a:prstGeom prst="ellipse">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6">
            <p14:nvContentPartPr>
              <p14:cNvPr id="9" name="Encre 8">
                <a:extLst>
                  <a:ext uri="{FF2B5EF4-FFF2-40B4-BE49-F238E27FC236}">
                    <a16:creationId xmlns:a16="http://schemas.microsoft.com/office/drawing/2014/main" id="{5DF11135-C7AA-ACE1-7398-4AC6B13F1086}"/>
                  </a:ext>
                </a:extLst>
              </p14:cNvPr>
              <p14:cNvContentPartPr/>
              <p14:nvPr/>
            </p14:nvContentPartPr>
            <p14:xfrm>
              <a:off x="1316258" y="4433520"/>
              <a:ext cx="360" cy="360"/>
            </p14:xfrm>
          </p:contentPart>
        </mc:Choice>
        <mc:Fallback xmlns="">
          <p:pic>
            <p:nvPicPr>
              <p:cNvPr id="9" name="Encre 8">
                <a:extLst>
                  <a:ext uri="{FF2B5EF4-FFF2-40B4-BE49-F238E27FC236}">
                    <a16:creationId xmlns:a16="http://schemas.microsoft.com/office/drawing/2014/main" id="{5DF11135-C7AA-ACE1-7398-4AC6B13F1086}"/>
                  </a:ext>
                </a:extLst>
              </p:cNvPr>
              <p:cNvPicPr/>
              <p:nvPr/>
            </p:nvPicPr>
            <p:blipFill>
              <a:blip r:embed="rId7"/>
              <a:stretch>
                <a:fillRect/>
              </a:stretch>
            </p:blipFill>
            <p:spPr>
              <a:xfrm>
                <a:off x="1310138" y="442740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5" name="Encre 14">
                <a:extLst>
                  <a:ext uri="{FF2B5EF4-FFF2-40B4-BE49-F238E27FC236}">
                    <a16:creationId xmlns:a16="http://schemas.microsoft.com/office/drawing/2014/main" id="{39129F1D-4683-966E-7F65-A8225855261F}"/>
                  </a:ext>
                </a:extLst>
              </p14:cNvPr>
              <p14:cNvContentPartPr/>
              <p14:nvPr/>
            </p14:nvContentPartPr>
            <p14:xfrm>
              <a:off x="1316258" y="4391760"/>
              <a:ext cx="360" cy="360"/>
            </p14:xfrm>
          </p:contentPart>
        </mc:Choice>
        <mc:Fallback xmlns="">
          <p:pic>
            <p:nvPicPr>
              <p:cNvPr id="15" name="Encre 14">
                <a:extLst>
                  <a:ext uri="{FF2B5EF4-FFF2-40B4-BE49-F238E27FC236}">
                    <a16:creationId xmlns:a16="http://schemas.microsoft.com/office/drawing/2014/main" id="{39129F1D-4683-966E-7F65-A8225855261F}"/>
                  </a:ext>
                </a:extLst>
              </p:cNvPr>
              <p:cNvPicPr/>
              <p:nvPr/>
            </p:nvPicPr>
            <p:blipFill>
              <a:blip r:embed="rId7"/>
              <a:stretch>
                <a:fillRect/>
              </a:stretch>
            </p:blipFill>
            <p:spPr>
              <a:xfrm>
                <a:off x="1310138" y="438564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Encre 7">
                <a:extLst>
                  <a:ext uri="{FF2B5EF4-FFF2-40B4-BE49-F238E27FC236}">
                    <a16:creationId xmlns:a16="http://schemas.microsoft.com/office/drawing/2014/main" id="{15D44157-48D9-B160-A9AF-7F4743108F06}"/>
                  </a:ext>
                </a:extLst>
              </p14:cNvPr>
              <p14:cNvContentPartPr/>
              <p14:nvPr/>
            </p14:nvContentPartPr>
            <p14:xfrm>
              <a:off x="3144278" y="7074145"/>
              <a:ext cx="641880" cy="16920"/>
            </p14:xfrm>
          </p:contentPart>
        </mc:Choice>
        <mc:Fallback xmlns="">
          <p:pic>
            <p:nvPicPr>
              <p:cNvPr id="8" name="Encre 7">
                <a:extLst>
                  <a:ext uri="{FF2B5EF4-FFF2-40B4-BE49-F238E27FC236}">
                    <a16:creationId xmlns:a16="http://schemas.microsoft.com/office/drawing/2014/main" id="{15D44157-48D9-B160-A9AF-7F4743108F06}"/>
                  </a:ext>
                </a:extLst>
              </p:cNvPr>
              <p:cNvPicPr/>
              <p:nvPr/>
            </p:nvPicPr>
            <p:blipFill>
              <a:blip r:embed="rId10"/>
              <a:stretch>
                <a:fillRect/>
              </a:stretch>
            </p:blipFill>
            <p:spPr>
              <a:xfrm>
                <a:off x="3081278" y="7011145"/>
                <a:ext cx="767520" cy="142560"/>
              </a:xfrm>
              <a:prstGeom prst="rect">
                <a:avLst/>
              </a:prstGeom>
            </p:spPr>
          </p:pic>
        </mc:Fallback>
      </mc:AlternateContent>
      <p:grpSp>
        <p:nvGrpSpPr>
          <p:cNvPr id="16" name="Groupe 15">
            <a:extLst>
              <a:ext uri="{FF2B5EF4-FFF2-40B4-BE49-F238E27FC236}">
                <a16:creationId xmlns:a16="http://schemas.microsoft.com/office/drawing/2014/main" id="{AEB96572-A290-42C3-3184-8491920ABE8F}"/>
              </a:ext>
            </a:extLst>
          </p:cNvPr>
          <p:cNvGrpSpPr/>
          <p:nvPr/>
        </p:nvGrpSpPr>
        <p:grpSpPr>
          <a:xfrm>
            <a:off x="180149" y="4292598"/>
            <a:ext cx="11831701" cy="6645669"/>
            <a:chOff x="180149" y="4292598"/>
            <a:chExt cx="11831701" cy="6645669"/>
          </a:xfrm>
        </p:grpSpPr>
        <p:pic>
          <p:nvPicPr>
            <p:cNvPr id="17" name="Image 16">
              <a:extLst>
                <a:ext uri="{FF2B5EF4-FFF2-40B4-BE49-F238E27FC236}">
                  <a16:creationId xmlns:a16="http://schemas.microsoft.com/office/drawing/2014/main" id="{00204FB9-F406-E858-5198-200AC7F616CA}"/>
                </a:ext>
              </a:extLst>
            </p:cNvPr>
            <p:cNvPicPr>
              <a:picLocks noChangeAspect="1"/>
            </p:cNvPicPr>
            <p:nvPr/>
          </p:nvPicPr>
          <p:blipFill>
            <a:blip r:embed="rId11"/>
            <a:stretch>
              <a:fillRect/>
            </a:stretch>
          </p:blipFill>
          <p:spPr>
            <a:xfrm>
              <a:off x="180149" y="4292598"/>
              <a:ext cx="11831701" cy="6645669"/>
            </a:xfrm>
            <a:prstGeom prst="rect">
              <a:avLst/>
            </a:prstGeom>
          </p:spPr>
        </p:pic>
        <p:sp>
          <p:nvSpPr>
            <p:cNvPr id="14" name="ZoneTexte 13">
              <a:extLst>
                <a:ext uri="{FF2B5EF4-FFF2-40B4-BE49-F238E27FC236}">
                  <a16:creationId xmlns:a16="http://schemas.microsoft.com/office/drawing/2014/main" id="{E4409082-6013-16A5-CBAB-380BBDFC71E6}"/>
                </a:ext>
              </a:extLst>
            </p:cNvPr>
            <p:cNvSpPr txBox="1"/>
            <p:nvPr/>
          </p:nvSpPr>
          <p:spPr>
            <a:xfrm>
              <a:off x="2116624" y="6935645"/>
              <a:ext cx="2379176" cy="276999"/>
            </a:xfrm>
            <a:prstGeom prst="rect">
              <a:avLst/>
            </a:prstGeom>
            <a:solidFill>
              <a:srgbClr val="E3E9ED"/>
            </a:solidFill>
          </p:spPr>
          <p:txBody>
            <a:bodyPr wrap="square" rtlCol="0">
              <a:spAutoFit/>
            </a:bodyPr>
            <a:lstStyle/>
            <a:p>
              <a:r>
                <a:rPr lang="fr-FR" sz="1200" b="1"/>
                <a:t>cgaillandre@ehpad.com</a:t>
              </a:r>
            </a:p>
          </p:txBody>
        </p:sp>
      </p:grpSp>
      <p:cxnSp>
        <p:nvCxnSpPr>
          <p:cNvPr id="23" name="Connecteur droit avec flèche 22">
            <a:extLst>
              <a:ext uri="{FF2B5EF4-FFF2-40B4-BE49-F238E27FC236}">
                <a16:creationId xmlns:a16="http://schemas.microsoft.com/office/drawing/2014/main" id="{10002DED-5B6F-2F76-04D9-DBA28CEDDBA5}"/>
              </a:ext>
            </a:extLst>
          </p:cNvPr>
          <p:cNvCxnSpPr>
            <a:cxnSpLocks/>
            <a:stCxn id="10" idx="3"/>
          </p:cNvCxnSpPr>
          <p:nvPr/>
        </p:nvCxnSpPr>
        <p:spPr>
          <a:xfrm flipH="1">
            <a:off x="7201975" y="3667712"/>
            <a:ext cx="1724741" cy="6881755"/>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612421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965F25-B1BC-26DB-B93E-C0C7F4D20258}"/>
            </a:ext>
          </a:extLst>
        </p:cNvPr>
        <p:cNvGrpSpPr/>
        <p:nvPr/>
      </p:nvGrpSpPr>
      <p:grpSpPr>
        <a:xfrm>
          <a:off x="0" y="0"/>
          <a:ext cx="0" cy="0"/>
          <a:chOff x="0" y="0"/>
          <a:chExt cx="0" cy="0"/>
        </a:xfrm>
      </p:grpSpPr>
      <p:pic>
        <p:nvPicPr>
          <p:cNvPr id="6" name="Picture 2">
            <a:extLst>
              <a:ext uri="{FF2B5EF4-FFF2-40B4-BE49-F238E27FC236}">
                <a16:creationId xmlns:a16="http://schemas.microsoft.com/office/drawing/2014/main" id="{A3A42D70-B15F-C975-E8A8-EFACE7E2ED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0024" y="224436"/>
            <a:ext cx="2211951" cy="617582"/>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numéro de diapositive 3">
            <a:extLst>
              <a:ext uri="{FF2B5EF4-FFF2-40B4-BE49-F238E27FC236}">
                <a16:creationId xmlns:a16="http://schemas.microsoft.com/office/drawing/2014/main" id="{38AC0D1A-988A-1005-A22C-9DF83E79BA08}"/>
              </a:ext>
            </a:extLst>
          </p:cNvPr>
          <p:cNvSpPr>
            <a:spLocks noGrp="1"/>
          </p:cNvSpPr>
          <p:nvPr>
            <p:ph type="sldNum" sz="quarter" idx="12"/>
          </p:nvPr>
        </p:nvSpPr>
        <p:spPr>
          <a:xfrm>
            <a:off x="8610600" y="15066909"/>
            <a:ext cx="2743200" cy="865481"/>
          </a:xfrm>
        </p:spPr>
        <p:txBody>
          <a:bodyPr/>
          <a:lstStyle/>
          <a:p>
            <a:fld id="{DA71D0DA-2192-41E7-AF8C-615B831F1F54}" type="slidenum">
              <a:rPr lang="en-US" smtClean="0"/>
              <a:t>28</a:t>
            </a:fld>
            <a:endParaRPr lang="en-US"/>
          </a:p>
        </p:txBody>
      </p:sp>
      <p:grpSp>
        <p:nvGrpSpPr>
          <p:cNvPr id="4" name="Groupe 3">
            <a:extLst>
              <a:ext uri="{FF2B5EF4-FFF2-40B4-BE49-F238E27FC236}">
                <a16:creationId xmlns:a16="http://schemas.microsoft.com/office/drawing/2014/main" id="{7754B58F-53BB-B94C-5331-D3B89B31B74A}"/>
              </a:ext>
            </a:extLst>
          </p:cNvPr>
          <p:cNvGrpSpPr/>
          <p:nvPr/>
        </p:nvGrpSpPr>
        <p:grpSpPr>
          <a:xfrm>
            <a:off x="11449288" y="317210"/>
            <a:ext cx="421861" cy="419762"/>
            <a:chOff x="11231752" y="95107"/>
            <a:chExt cx="825500" cy="812800"/>
          </a:xfrm>
        </p:grpSpPr>
        <p:sp>
          <p:nvSpPr>
            <p:cNvPr id="5" name="Ellipse 4">
              <a:extLst>
                <a:ext uri="{FF2B5EF4-FFF2-40B4-BE49-F238E27FC236}">
                  <a16:creationId xmlns:a16="http://schemas.microsoft.com/office/drawing/2014/main" id="{249BB508-ED7A-DE82-6FEB-486FB034F26A}"/>
                </a:ext>
              </a:extLst>
            </p:cNvPr>
            <p:cNvSpPr/>
            <p:nvPr/>
          </p:nvSpPr>
          <p:spPr>
            <a:xfrm>
              <a:off x="11231752" y="95107"/>
              <a:ext cx="825500" cy="812800"/>
            </a:xfrm>
            <a:prstGeom prst="ellipse">
              <a:avLst/>
            </a:prstGeom>
            <a:ln>
              <a:solidFill>
                <a:srgbClr val="4A12B9"/>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fr-FR"/>
            </a:p>
          </p:txBody>
        </p:sp>
        <p:pic>
          <p:nvPicPr>
            <p:cNvPr id="12" name="Graphique 3" descr="Logement avec un remplissage uni">
              <a:hlinkClick r:id="rId3" action="ppaction://hlinksldjump"/>
              <a:extLst>
                <a:ext uri="{FF2B5EF4-FFF2-40B4-BE49-F238E27FC236}">
                  <a16:creationId xmlns:a16="http://schemas.microsoft.com/office/drawing/2014/main" id="{2F52F583-5E7D-DB7D-F519-B3CCF83DD37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62318" y="219323"/>
              <a:ext cx="564367" cy="564367"/>
            </a:xfrm>
            <a:prstGeom prst="rect">
              <a:avLst/>
            </a:prstGeom>
          </p:spPr>
        </p:pic>
      </p:grpSp>
      <p:sp>
        <p:nvSpPr>
          <p:cNvPr id="10" name="Ellipse 9">
            <a:extLst>
              <a:ext uri="{FF2B5EF4-FFF2-40B4-BE49-F238E27FC236}">
                <a16:creationId xmlns:a16="http://schemas.microsoft.com/office/drawing/2014/main" id="{0DD91857-9172-36C4-B278-D3F4522864B9}"/>
              </a:ext>
            </a:extLst>
          </p:cNvPr>
          <p:cNvSpPr/>
          <p:nvPr/>
        </p:nvSpPr>
        <p:spPr>
          <a:xfrm>
            <a:off x="8628881" y="3076232"/>
            <a:ext cx="1823219" cy="692962"/>
          </a:xfrm>
          <a:prstGeom prst="ellipse">
            <a:avLst/>
          </a:prstGeom>
          <a:solidFill>
            <a:schemeClr val="accent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00" b="1">
                <a:solidFill>
                  <a:schemeClr val="bg1"/>
                </a:solidFill>
              </a:rPr>
              <a:t>2. Je clique sur « Accepter »</a:t>
            </a:r>
            <a:endParaRPr lang="fr-FR" sz="1300">
              <a:solidFill>
                <a:schemeClr val="bg1"/>
              </a:solidFill>
            </a:endParaRPr>
          </a:p>
        </p:txBody>
      </p:sp>
      <p:sp>
        <p:nvSpPr>
          <p:cNvPr id="11" name="Ellipse 10">
            <a:extLst>
              <a:ext uri="{FF2B5EF4-FFF2-40B4-BE49-F238E27FC236}">
                <a16:creationId xmlns:a16="http://schemas.microsoft.com/office/drawing/2014/main" id="{329BBF02-2F79-2FB8-957E-584510A6A6DB}"/>
              </a:ext>
            </a:extLst>
          </p:cNvPr>
          <p:cNvSpPr/>
          <p:nvPr/>
        </p:nvSpPr>
        <p:spPr>
          <a:xfrm>
            <a:off x="7201975" y="10206567"/>
            <a:ext cx="320658" cy="342900"/>
          </a:xfrm>
          <a:prstGeom prst="ellipse">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Ellipse 12">
            <a:extLst>
              <a:ext uri="{FF2B5EF4-FFF2-40B4-BE49-F238E27FC236}">
                <a16:creationId xmlns:a16="http://schemas.microsoft.com/office/drawing/2014/main" id="{50B72210-E8C8-09BB-72D5-2FCA19AAB2B7}"/>
              </a:ext>
            </a:extLst>
          </p:cNvPr>
          <p:cNvSpPr/>
          <p:nvPr/>
        </p:nvSpPr>
        <p:spPr>
          <a:xfrm>
            <a:off x="7675033" y="11238330"/>
            <a:ext cx="320658" cy="342900"/>
          </a:xfrm>
          <a:prstGeom prst="ellipse">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e 7">
            <a:extLst>
              <a:ext uri="{FF2B5EF4-FFF2-40B4-BE49-F238E27FC236}">
                <a16:creationId xmlns:a16="http://schemas.microsoft.com/office/drawing/2014/main" id="{78779B85-DF8C-99CC-38A6-5B644CBCF347}"/>
              </a:ext>
            </a:extLst>
          </p:cNvPr>
          <p:cNvGrpSpPr/>
          <p:nvPr/>
        </p:nvGrpSpPr>
        <p:grpSpPr>
          <a:xfrm>
            <a:off x="418307" y="4529727"/>
            <a:ext cx="11355385" cy="6489514"/>
            <a:chOff x="418307" y="4529727"/>
            <a:chExt cx="11355385" cy="6489514"/>
          </a:xfrm>
        </p:grpSpPr>
        <p:pic>
          <p:nvPicPr>
            <p:cNvPr id="9" name="Image 8">
              <a:extLst>
                <a:ext uri="{FF2B5EF4-FFF2-40B4-BE49-F238E27FC236}">
                  <a16:creationId xmlns:a16="http://schemas.microsoft.com/office/drawing/2014/main" id="{8F90A403-BB2A-2765-C469-C496DBED0E8B}"/>
                </a:ext>
              </a:extLst>
            </p:cNvPr>
            <p:cNvPicPr>
              <a:picLocks noChangeAspect="1"/>
            </p:cNvPicPr>
            <p:nvPr/>
          </p:nvPicPr>
          <p:blipFill>
            <a:blip r:embed="rId5"/>
            <a:stretch>
              <a:fillRect/>
            </a:stretch>
          </p:blipFill>
          <p:spPr>
            <a:xfrm>
              <a:off x="418307" y="4529727"/>
              <a:ext cx="11355385" cy="6489514"/>
            </a:xfrm>
            <a:prstGeom prst="rect">
              <a:avLst/>
            </a:prstGeom>
          </p:spPr>
        </p:pic>
        <p:sp>
          <p:nvSpPr>
            <p:cNvPr id="7" name="ZoneTexte 6">
              <a:extLst>
                <a:ext uri="{FF2B5EF4-FFF2-40B4-BE49-F238E27FC236}">
                  <a16:creationId xmlns:a16="http://schemas.microsoft.com/office/drawing/2014/main" id="{A803C821-9DCA-DDF5-33DC-82E94CD360E9}"/>
                </a:ext>
              </a:extLst>
            </p:cNvPr>
            <p:cNvSpPr txBox="1"/>
            <p:nvPr/>
          </p:nvSpPr>
          <p:spPr>
            <a:xfrm>
              <a:off x="1877139" y="5651131"/>
              <a:ext cx="2379176" cy="276999"/>
            </a:xfrm>
            <a:prstGeom prst="rect">
              <a:avLst/>
            </a:prstGeom>
            <a:solidFill>
              <a:srgbClr val="E3E9ED"/>
            </a:solidFill>
          </p:spPr>
          <p:txBody>
            <a:bodyPr wrap="square" rtlCol="0">
              <a:spAutoFit/>
            </a:bodyPr>
            <a:lstStyle/>
            <a:p>
              <a:r>
                <a:rPr lang="fr-FR" sz="1200" b="1"/>
                <a:t>cgaillandre@ehpad.com</a:t>
              </a:r>
            </a:p>
          </p:txBody>
        </p:sp>
      </p:grpSp>
      <p:cxnSp>
        <p:nvCxnSpPr>
          <p:cNvPr id="16" name="Connecteur droit avec flèche 15">
            <a:extLst>
              <a:ext uri="{FF2B5EF4-FFF2-40B4-BE49-F238E27FC236}">
                <a16:creationId xmlns:a16="http://schemas.microsoft.com/office/drawing/2014/main" id="{3EA2C302-9D9D-17E3-82D4-550018956E6D}"/>
              </a:ext>
            </a:extLst>
          </p:cNvPr>
          <p:cNvCxnSpPr>
            <a:cxnSpLocks/>
          </p:cNvCxnSpPr>
          <p:nvPr/>
        </p:nvCxnSpPr>
        <p:spPr>
          <a:xfrm flipH="1">
            <a:off x="7675033" y="3769194"/>
            <a:ext cx="1302712" cy="6780273"/>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17780398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9A24F9-3AA3-71C2-8CEB-728B7343BE4C}"/>
            </a:ext>
          </a:extLst>
        </p:cNvPr>
        <p:cNvGrpSpPr/>
        <p:nvPr/>
      </p:nvGrpSpPr>
      <p:grpSpPr>
        <a:xfrm>
          <a:off x="0" y="0"/>
          <a:ext cx="0" cy="0"/>
          <a:chOff x="0" y="0"/>
          <a:chExt cx="0" cy="0"/>
        </a:xfrm>
      </p:grpSpPr>
      <p:pic>
        <p:nvPicPr>
          <p:cNvPr id="6" name="Picture 2">
            <a:extLst>
              <a:ext uri="{FF2B5EF4-FFF2-40B4-BE49-F238E27FC236}">
                <a16:creationId xmlns:a16="http://schemas.microsoft.com/office/drawing/2014/main" id="{39CF9651-6CE8-672C-4571-2C9577CCE0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0024" y="224436"/>
            <a:ext cx="2211951" cy="617582"/>
          </a:xfrm>
          <a:prstGeom prst="rect">
            <a:avLst/>
          </a:prstGeom>
          <a:noFill/>
          <a:extLst>
            <a:ext uri="{909E8E84-426E-40DD-AFC4-6F175D3DCCD1}">
              <a14:hiddenFill xmlns:a14="http://schemas.microsoft.com/office/drawing/2010/main">
                <a:solidFill>
                  <a:srgbClr val="FFFFFF"/>
                </a:solidFill>
              </a14:hiddenFill>
            </a:ext>
          </a:extLst>
        </p:spPr>
      </p:pic>
      <p:sp>
        <p:nvSpPr>
          <p:cNvPr id="10" name="Ellipse 9">
            <a:extLst>
              <a:ext uri="{FF2B5EF4-FFF2-40B4-BE49-F238E27FC236}">
                <a16:creationId xmlns:a16="http://schemas.microsoft.com/office/drawing/2014/main" id="{239ED00F-070E-A791-DB9C-9567AE616E5E}"/>
              </a:ext>
            </a:extLst>
          </p:cNvPr>
          <p:cNvSpPr/>
          <p:nvPr/>
        </p:nvSpPr>
        <p:spPr>
          <a:xfrm>
            <a:off x="8255002" y="4254501"/>
            <a:ext cx="2768597" cy="962494"/>
          </a:xfrm>
          <a:prstGeom prst="ellipse">
            <a:avLst/>
          </a:prstGeom>
          <a:solidFill>
            <a:schemeClr val="accent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00" b="1">
                <a:solidFill>
                  <a:schemeClr val="bg1"/>
                </a:solidFill>
              </a:rPr>
              <a:t>3. Je clique sur « Oui » dans le pop-up </a:t>
            </a:r>
          </a:p>
          <a:p>
            <a:pPr algn="ctr"/>
            <a:r>
              <a:rPr lang="fr-FR" sz="1300" b="1">
                <a:solidFill>
                  <a:schemeClr val="bg1"/>
                </a:solidFill>
              </a:rPr>
              <a:t>de confirmation de la demande</a:t>
            </a:r>
          </a:p>
        </p:txBody>
      </p:sp>
      <p:sp>
        <p:nvSpPr>
          <p:cNvPr id="3" name="Espace réservé du numéro de diapositive 3">
            <a:extLst>
              <a:ext uri="{FF2B5EF4-FFF2-40B4-BE49-F238E27FC236}">
                <a16:creationId xmlns:a16="http://schemas.microsoft.com/office/drawing/2014/main" id="{827A4CF2-3665-0F0D-7A30-2A1F43A275EA}"/>
              </a:ext>
            </a:extLst>
          </p:cNvPr>
          <p:cNvSpPr>
            <a:spLocks noGrp="1"/>
          </p:cNvSpPr>
          <p:nvPr>
            <p:ph type="sldNum" sz="quarter" idx="12"/>
          </p:nvPr>
        </p:nvSpPr>
        <p:spPr>
          <a:xfrm>
            <a:off x="8610600" y="15066909"/>
            <a:ext cx="2743200" cy="865481"/>
          </a:xfrm>
        </p:spPr>
        <p:txBody>
          <a:bodyPr/>
          <a:lstStyle/>
          <a:p>
            <a:fld id="{DA71D0DA-2192-41E7-AF8C-615B831F1F54}" type="slidenum">
              <a:rPr lang="en-US" smtClean="0"/>
              <a:t>29</a:t>
            </a:fld>
            <a:endParaRPr lang="en-US"/>
          </a:p>
        </p:txBody>
      </p:sp>
      <p:grpSp>
        <p:nvGrpSpPr>
          <p:cNvPr id="4" name="Groupe 3">
            <a:extLst>
              <a:ext uri="{FF2B5EF4-FFF2-40B4-BE49-F238E27FC236}">
                <a16:creationId xmlns:a16="http://schemas.microsoft.com/office/drawing/2014/main" id="{96D3788C-3FF9-3F80-F2D1-283238DF6659}"/>
              </a:ext>
            </a:extLst>
          </p:cNvPr>
          <p:cNvGrpSpPr/>
          <p:nvPr/>
        </p:nvGrpSpPr>
        <p:grpSpPr>
          <a:xfrm>
            <a:off x="11449288" y="317210"/>
            <a:ext cx="421861" cy="419762"/>
            <a:chOff x="11231752" y="95107"/>
            <a:chExt cx="825500" cy="812800"/>
          </a:xfrm>
        </p:grpSpPr>
        <p:sp>
          <p:nvSpPr>
            <p:cNvPr id="5" name="Ellipse 4">
              <a:extLst>
                <a:ext uri="{FF2B5EF4-FFF2-40B4-BE49-F238E27FC236}">
                  <a16:creationId xmlns:a16="http://schemas.microsoft.com/office/drawing/2014/main" id="{01243BBC-373C-C6BB-0F23-92B25AD8AD5A}"/>
                </a:ext>
              </a:extLst>
            </p:cNvPr>
            <p:cNvSpPr/>
            <p:nvPr/>
          </p:nvSpPr>
          <p:spPr>
            <a:xfrm>
              <a:off x="11231752" y="95107"/>
              <a:ext cx="825500" cy="812800"/>
            </a:xfrm>
            <a:prstGeom prst="ellipse">
              <a:avLst/>
            </a:prstGeom>
            <a:ln>
              <a:solidFill>
                <a:srgbClr val="4A12B9"/>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fr-FR"/>
            </a:p>
          </p:txBody>
        </p:sp>
        <p:pic>
          <p:nvPicPr>
            <p:cNvPr id="12" name="Graphique 3" descr="Logement avec un remplissage uni">
              <a:hlinkClick r:id="rId3" action="ppaction://hlinksldjump"/>
              <a:extLst>
                <a:ext uri="{FF2B5EF4-FFF2-40B4-BE49-F238E27FC236}">
                  <a16:creationId xmlns:a16="http://schemas.microsoft.com/office/drawing/2014/main" id="{7F8E1384-D504-B6C0-7C08-E988F3C64C0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62318" y="219323"/>
              <a:ext cx="564367" cy="564367"/>
            </a:xfrm>
            <a:prstGeom prst="rect">
              <a:avLst/>
            </a:prstGeom>
          </p:spPr>
        </p:pic>
      </p:grpSp>
      <p:pic>
        <p:nvPicPr>
          <p:cNvPr id="9" name="Image 8">
            <a:extLst>
              <a:ext uri="{FF2B5EF4-FFF2-40B4-BE49-F238E27FC236}">
                <a16:creationId xmlns:a16="http://schemas.microsoft.com/office/drawing/2014/main" id="{93DF57CC-5BCE-3A23-D33A-FFB17B7152F2}"/>
              </a:ext>
            </a:extLst>
          </p:cNvPr>
          <p:cNvPicPr>
            <a:picLocks noChangeAspect="1"/>
          </p:cNvPicPr>
          <p:nvPr/>
        </p:nvPicPr>
        <p:blipFill>
          <a:blip r:embed="rId5"/>
          <a:srcRect l="39599" t="52102" r="31250" b="33519"/>
          <a:stretch/>
        </p:blipFill>
        <p:spPr>
          <a:xfrm>
            <a:off x="1053692" y="6728393"/>
            <a:ext cx="10088441" cy="2799214"/>
          </a:xfrm>
          <a:prstGeom prst="rect">
            <a:avLst/>
          </a:prstGeom>
        </p:spPr>
      </p:pic>
      <p:cxnSp>
        <p:nvCxnSpPr>
          <p:cNvPr id="11" name="Connecteur droit avec flèche 10">
            <a:extLst>
              <a:ext uri="{FF2B5EF4-FFF2-40B4-BE49-F238E27FC236}">
                <a16:creationId xmlns:a16="http://schemas.microsoft.com/office/drawing/2014/main" id="{74D73D80-3766-1ACE-5536-46EA409D903D}"/>
              </a:ext>
            </a:extLst>
          </p:cNvPr>
          <p:cNvCxnSpPr>
            <a:cxnSpLocks/>
            <a:stCxn id="10" idx="2"/>
          </p:cNvCxnSpPr>
          <p:nvPr/>
        </p:nvCxnSpPr>
        <p:spPr>
          <a:xfrm flipH="1">
            <a:off x="6489700" y="4735748"/>
            <a:ext cx="1765302" cy="3849452"/>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18" name="Ellipse 17">
            <a:extLst>
              <a:ext uri="{FF2B5EF4-FFF2-40B4-BE49-F238E27FC236}">
                <a16:creationId xmlns:a16="http://schemas.microsoft.com/office/drawing/2014/main" id="{4CC0A949-3907-9410-FA0C-1D65C51E803B}"/>
              </a:ext>
            </a:extLst>
          </p:cNvPr>
          <p:cNvSpPr/>
          <p:nvPr/>
        </p:nvSpPr>
        <p:spPr>
          <a:xfrm>
            <a:off x="6773334" y="8517467"/>
            <a:ext cx="458275" cy="517770"/>
          </a:xfrm>
          <a:prstGeom prst="ellipse">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31317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43C9C9-EADB-5E44-42C3-6A23B88D1F06}"/>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59F1FEDB-068C-E900-E84C-E4F4E7768178}"/>
              </a:ext>
            </a:extLst>
          </p:cNvPr>
          <p:cNvSpPr txBox="1"/>
          <p:nvPr/>
        </p:nvSpPr>
        <p:spPr>
          <a:xfrm>
            <a:off x="477400" y="1518391"/>
            <a:ext cx="11128442" cy="3816429"/>
          </a:xfrm>
          <a:prstGeom prst="rect">
            <a:avLst/>
          </a:prstGeom>
          <a:noFill/>
        </p:spPr>
        <p:txBody>
          <a:bodyPr wrap="square" rtlCol="0">
            <a:spAutoFit/>
          </a:bodyPr>
          <a:lstStyle/>
          <a:p>
            <a:pPr fontAlgn="base">
              <a:spcBef>
                <a:spcPts val="400"/>
              </a:spcBef>
            </a:pPr>
            <a:r>
              <a:rPr lang="fr-FR" sz="1600" b="1">
                <a:solidFill>
                  <a:srgbClr val="7030A0"/>
                </a:solidFill>
              </a:rPr>
              <a:t>1. Réglementation actuelle </a:t>
            </a:r>
          </a:p>
          <a:p>
            <a:pPr fontAlgn="base">
              <a:spcBef>
                <a:spcPts val="400"/>
              </a:spcBef>
            </a:pPr>
            <a:endParaRPr lang="fr-FR" b="1">
              <a:solidFill>
                <a:srgbClr val="7030A0"/>
              </a:solidFill>
            </a:endParaRPr>
          </a:p>
          <a:p>
            <a:pPr fontAlgn="base">
              <a:spcAft>
                <a:spcPts val="1000"/>
              </a:spcAft>
            </a:pPr>
            <a:r>
              <a:rPr lang="fr-FR" b="1">
                <a:solidFill>
                  <a:srgbClr val="000000"/>
                </a:solidFill>
              </a:rPr>
              <a:t>Qu’est-ce que le Rapport d’Activités Médicales Annuel ?</a:t>
            </a:r>
            <a:r>
              <a:rPr lang="fr-FR">
                <a:solidFill>
                  <a:srgbClr val="000000"/>
                </a:solidFill>
              </a:rPr>
              <a:t> </a:t>
            </a:r>
          </a:p>
          <a:p>
            <a:pPr fontAlgn="base">
              <a:spcAft>
                <a:spcPts val="1000"/>
              </a:spcAft>
            </a:pPr>
            <a:r>
              <a:rPr lang="fr-FR" sz="1300"/>
              <a:t>Le Rapport d’Activités Médicales Annuel (RAMA) est inscrit dans le Code d’action sociale et des familles (D312-158), comme étant la mission N°9 du médecin coordonnateur. </a:t>
            </a:r>
          </a:p>
          <a:p>
            <a:pPr fontAlgn="base">
              <a:spcAft>
                <a:spcPts val="1000"/>
              </a:spcAft>
            </a:pPr>
            <a:r>
              <a:rPr lang="fr-FR" sz="1300"/>
              <a:t>Ce rapport, réalisé par le médecin coordonnateur avec le concours de l'équipe soignante, conjointement signé par le directeur, retrace les modalités de la prise en charge des soins et l'évolution de l'état de dépendance et de santé des résidents. </a:t>
            </a:r>
          </a:p>
          <a:p>
            <a:pPr fontAlgn="base">
              <a:spcAft>
                <a:spcPts val="1000"/>
              </a:spcAft>
            </a:pPr>
            <a:r>
              <a:rPr lang="fr-FR" sz="1300"/>
              <a:t>Le </a:t>
            </a:r>
            <a:r>
              <a:rPr lang="fr-FR" sz="1300">
                <a:hlinkClick r:id="rId2">
                  <a:extLst>
                    <a:ext uri="{A12FA001-AC4F-418D-AE19-62706E023703}">
                      <ahyp:hlinkClr xmlns:ahyp="http://schemas.microsoft.com/office/drawing/2018/hyperlinkcolor" val="tx"/>
                    </a:ext>
                  </a:extLst>
                </a:hlinkClick>
              </a:rPr>
              <a:t>décret n° 2026-68 du 6 février 2026</a:t>
            </a:r>
            <a:r>
              <a:rPr lang="fr-FR" sz="1300"/>
              <a:t> instaure un cadre règlementaire  pour la collecte et le traitement des données dans le cadre du RAMA. </a:t>
            </a:r>
          </a:p>
          <a:p>
            <a:pPr fontAlgn="base">
              <a:spcAft>
                <a:spcPts val="1000"/>
              </a:spcAft>
            </a:pPr>
            <a:r>
              <a:rPr lang="fr-FR" sz="1300" u="sng"/>
              <a:t>L’ arrêté du 6 février 2026  </a:t>
            </a:r>
            <a:r>
              <a:rPr lang="fr-FR" sz="1300"/>
              <a:t>fixe  le modèle type du rapport annuel d'activité médicale prévu à l'article D. 312-158 du code de l'action sociale et des familles</a:t>
            </a:r>
          </a:p>
          <a:p>
            <a:pPr fontAlgn="base">
              <a:spcAft>
                <a:spcPts val="1000"/>
              </a:spcAft>
            </a:pPr>
            <a:endParaRPr lang="fr-FR">
              <a:solidFill>
                <a:srgbClr val="000000"/>
              </a:solidFill>
            </a:endParaRPr>
          </a:p>
          <a:p>
            <a:pPr fontAlgn="base">
              <a:spcBef>
                <a:spcPts val="400"/>
              </a:spcBef>
            </a:pPr>
            <a:r>
              <a:rPr lang="fr-FR" sz="1600" b="1">
                <a:solidFill>
                  <a:srgbClr val="7030A0"/>
                </a:solidFill>
              </a:rPr>
              <a:t>2. Contexte et enjeux </a:t>
            </a:r>
          </a:p>
          <a:p>
            <a:pPr fontAlgn="base">
              <a:spcBef>
                <a:spcPts val="400"/>
              </a:spcBef>
            </a:pPr>
            <a:endParaRPr lang="fr-FR" b="1">
              <a:solidFill>
                <a:srgbClr val="7030A0"/>
              </a:solidFill>
            </a:endParaRPr>
          </a:p>
        </p:txBody>
      </p:sp>
      <p:pic>
        <p:nvPicPr>
          <p:cNvPr id="13" name="Picture 2">
            <a:extLst>
              <a:ext uri="{FF2B5EF4-FFF2-40B4-BE49-F238E27FC236}">
                <a16:creationId xmlns:a16="http://schemas.microsoft.com/office/drawing/2014/main" id="{8E303FD2-7D5D-C0FB-0FF5-D1319A2CD1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0024" y="224436"/>
            <a:ext cx="2211951" cy="617582"/>
          </a:xfrm>
          <a:prstGeom prst="rect">
            <a:avLst/>
          </a:prstGeom>
          <a:noFill/>
          <a:extLst>
            <a:ext uri="{909E8E84-426E-40DD-AFC4-6F175D3DCCD1}">
              <a14:hiddenFill xmlns:a14="http://schemas.microsoft.com/office/drawing/2010/main">
                <a:solidFill>
                  <a:srgbClr val="FFFFFF"/>
                </a:solidFill>
              </a14:hiddenFill>
            </a:ext>
          </a:extLst>
        </p:spPr>
      </p:pic>
      <p:sp>
        <p:nvSpPr>
          <p:cNvPr id="18" name="ZoneTexte 17">
            <a:extLst>
              <a:ext uri="{FF2B5EF4-FFF2-40B4-BE49-F238E27FC236}">
                <a16:creationId xmlns:a16="http://schemas.microsoft.com/office/drawing/2014/main" id="{DA9B6577-A10D-A4DF-220E-2BD7209327BF}"/>
              </a:ext>
            </a:extLst>
          </p:cNvPr>
          <p:cNvSpPr txBox="1"/>
          <p:nvPr/>
        </p:nvSpPr>
        <p:spPr>
          <a:xfrm>
            <a:off x="972766" y="1218997"/>
            <a:ext cx="8910536" cy="369332"/>
          </a:xfrm>
          <a:prstGeom prst="rect">
            <a:avLst/>
          </a:prstGeom>
          <a:noFill/>
        </p:spPr>
        <p:txBody>
          <a:bodyPr wrap="square" rtlCol="0">
            <a:spAutoFit/>
          </a:bodyPr>
          <a:lstStyle/>
          <a:p>
            <a:r>
              <a:rPr lang="fr-FR" b="1">
                <a:solidFill>
                  <a:schemeClr val="accent6"/>
                </a:solidFill>
              </a:rPr>
              <a:t>I. Présentation du RAMA</a:t>
            </a:r>
            <a:endParaRPr lang="en-US" b="1">
              <a:solidFill>
                <a:schemeClr val="accent6"/>
              </a:solidFill>
            </a:endParaRPr>
          </a:p>
        </p:txBody>
      </p:sp>
      <p:sp>
        <p:nvSpPr>
          <p:cNvPr id="3" name="Rectangle 2">
            <a:extLst>
              <a:ext uri="{FF2B5EF4-FFF2-40B4-BE49-F238E27FC236}">
                <a16:creationId xmlns:a16="http://schemas.microsoft.com/office/drawing/2014/main" id="{A86C578A-B9FB-FC21-CE33-E6BDBE955194}"/>
              </a:ext>
            </a:extLst>
          </p:cNvPr>
          <p:cNvSpPr/>
          <p:nvPr/>
        </p:nvSpPr>
        <p:spPr>
          <a:xfrm>
            <a:off x="4384194" y="10289066"/>
            <a:ext cx="3791906" cy="282114"/>
          </a:xfrm>
          <a:prstGeom prst="rect">
            <a:avLst/>
          </a:prstGeom>
          <a:noFill/>
          <a:ln w="19050" cap="flat" cmpd="sng" algn="ctr">
            <a:noFill/>
            <a:prstDash val="solid"/>
            <a:miter lim="800000"/>
          </a:ln>
          <a:effectLst/>
        </p:spPr>
        <p:txBody>
          <a:bodyPr spcFirstLastPara="0" vert="horz" wrap="square" lIns="30480" tIns="30480" rIns="30480" bIns="30480" numCol="1" spcCol="1270" anchor="ctr" anchorCtr="0">
            <a:noAutofit/>
          </a:bodyPr>
          <a:lstStyle/>
          <a:p>
            <a:pPr algn="ctr"/>
            <a:r>
              <a:rPr lang="fr-FR" sz="1500" b="1"/>
              <a:t>Le RAMA est un outil d’aide pour :</a:t>
            </a:r>
          </a:p>
        </p:txBody>
      </p:sp>
      <p:sp>
        <p:nvSpPr>
          <p:cNvPr id="14" name="ZoneTexte 13">
            <a:extLst>
              <a:ext uri="{FF2B5EF4-FFF2-40B4-BE49-F238E27FC236}">
                <a16:creationId xmlns:a16="http://schemas.microsoft.com/office/drawing/2014/main" id="{2555E2B7-C850-0A48-36EB-6A044F89E511}"/>
              </a:ext>
            </a:extLst>
          </p:cNvPr>
          <p:cNvSpPr txBox="1"/>
          <p:nvPr/>
        </p:nvSpPr>
        <p:spPr>
          <a:xfrm>
            <a:off x="722278" y="11139551"/>
            <a:ext cx="3456000" cy="3325749"/>
          </a:xfrm>
          <a:prstGeom prst="rect">
            <a:avLst/>
          </a:prstGeom>
          <a:noFill/>
          <a:ln w="12700">
            <a:solidFill>
              <a:srgbClr val="D1D536"/>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defPPr>
              <a:defRPr lang="fr-FR"/>
            </a:defPPr>
            <a:lvl1pPr>
              <a:defRPr sz="12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fr-FR" sz="1400" b="1">
                <a:solidFill>
                  <a:schemeClr val="tx1"/>
                </a:solidFill>
              </a:rPr>
              <a:t>Les établissements</a:t>
            </a:r>
          </a:p>
          <a:p>
            <a:endParaRPr lang="fr-FR" sz="1300">
              <a:solidFill>
                <a:schemeClr val="tx1"/>
              </a:solidFill>
            </a:endParaRPr>
          </a:p>
          <a:p>
            <a:r>
              <a:rPr lang="fr-FR" sz="1300">
                <a:solidFill>
                  <a:schemeClr val="tx1"/>
                </a:solidFill>
              </a:rPr>
              <a:t>Le RAMA permet au </a:t>
            </a:r>
            <a:r>
              <a:rPr lang="fr-FR" sz="1300" b="1">
                <a:solidFill>
                  <a:schemeClr val="tx1"/>
                </a:solidFill>
              </a:rPr>
              <a:t>médecin coordonnateur</a:t>
            </a:r>
            <a:r>
              <a:rPr lang="fr-FR" sz="1300">
                <a:solidFill>
                  <a:schemeClr val="tx1"/>
                </a:solidFill>
              </a:rPr>
              <a:t>, au </a:t>
            </a:r>
            <a:r>
              <a:rPr lang="fr-FR" sz="1300" b="1">
                <a:solidFill>
                  <a:schemeClr val="tx1"/>
                </a:solidFill>
              </a:rPr>
              <a:t>directeur et gestionnaire </a:t>
            </a:r>
          </a:p>
          <a:p>
            <a:endParaRPr lang="fr-FR" sz="1300" b="1">
              <a:solidFill>
                <a:schemeClr val="tx1"/>
              </a:solidFill>
            </a:endParaRPr>
          </a:p>
          <a:p>
            <a:pPr marL="171450" indent="-171450">
              <a:buClr>
                <a:srgbClr val="D1D536"/>
              </a:buClr>
              <a:buSzPct val="100000"/>
              <a:buFont typeface="Wingdings" panose="05000000000000000000" pitchFamily="2" charset="2"/>
              <a:buChar char="Ø"/>
            </a:pPr>
            <a:r>
              <a:rPr lang="fr-FR" sz="1300">
                <a:solidFill>
                  <a:schemeClr val="tx1"/>
                </a:solidFill>
              </a:rPr>
              <a:t>De </a:t>
            </a:r>
            <a:r>
              <a:rPr lang="fr-FR" sz="1300" b="1">
                <a:solidFill>
                  <a:schemeClr val="tx1"/>
                </a:solidFill>
              </a:rPr>
              <a:t>mieux connaître le fonctionnement de l’établissement  et la population hébergée</a:t>
            </a:r>
            <a:endParaRPr lang="fr-FR" sz="1300" b="1">
              <a:solidFill>
                <a:schemeClr val="tx1"/>
              </a:solidFill>
              <a:ea typeface="Calibri"/>
              <a:cs typeface="Calibri"/>
            </a:endParaRPr>
          </a:p>
          <a:p>
            <a:pPr marL="171450" indent="-171450">
              <a:buClr>
                <a:srgbClr val="D1D536"/>
              </a:buClr>
              <a:buSzPct val="100000"/>
              <a:buFont typeface="Wingdings" panose="05000000000000000000" pitchFamily="2" charset="2"/>
              <a:buChar char="Ø"/>
            </a:pPr>
            <a:endParaRPr lang="fr-FR" sz="1300">
              <a:solidFill>
                <a:schemeClr val="tx1"/>
              </a:solidFill>
            </a:endParaRPr>
          </a:p>
          <a:p>
            <a:pPr marL="171450" indent="-171450">
              <a:buClr>
                <a:srgbClr val="D1D536"/>
              </a:buClr>
              <a:buSzPct val="100000"/>
              <a:buFont typeface="Wingdings" panose="05000000000000000000" pitchFamily="2" charset="2"/>
              <a:buChar char="Ø"/>
            </a:pPr>
            <a:r>
              <a:rPr lang="fr-FR" sz="1300">
                <a:solidFill>
                  <a:schemeClr val="tx1"/>
                </a:solidFill>
              </a:rPr>
              <a:t>D’avoir un </a:t>
            </a:r>
            <a:r>
              <a:rPr lang="fr-FR" sz="1300" b="1">
                <a:solidFill>
                  <a:schemeClr val="tx1"/>
                </a:solidFill>
              </a:rPr>
              <a:t>outil de pilotage </a:t>
            </a:r>
            <a:r>
              <a:rPr lang="fr-FR" sz="1300">
                <a:solidFill>
                  <a:schemeClr val="tx1"/>
                </a:solidFill>
              </a:rPr>
              <a:t>permettant :</a:t>
            </a:r>
            <a:endParaRPr lang="fr-FR" sz="1300">
              <a:solidFill>
                <a:schemeClr val="tx1"/>
              </a:solidFill>
              <a:ea typeface="Calibri"/>
              <a:cs typeface="Calibri"/>
            </a:endParaRPr>
          </a:p>
          <a:p>
            <a:pPr>
              <a:buClr>
                <a:srgbClr val="D1D536"/>
              </a:buClr>
              <a:buSzPct val="100000"/>
            </a:pPr>
            <a:r>
              <a:rPr lang="fr-FR" sz="1300">
                <a:solidFill>
                  <a:schemeClr val="tx1"/>
                </a:solidFill>
              </a:rPr>
              <a:t>      - un suivi annuel de l'adéquation entre    </a:t>
            </a:r>
            <a:endParaRPr lang="fr-FR" sz="1300">
              <a:solidFill>
                <a:schemeClr val="tx1"/>
              </a:solidFill>
              <a:ea typeface="Calibri"/>
              <a:cs typeface="Calibri"/>
            </a:endParaRPr>
          </a:p>
          <a:p>
            <a:pPr>
              <a:buClr>
                <a:srgbClr val="D1D536"/>
              </a:buClr>
              <a:buSzPct val="100000"/>
            </a:pPr>
            <a:r>
              <a:rPr lang="fr-FR" sz="1300">
                <a:solidFill>
                  <a:schemeClr val="tx1"/>
                </a:solidFill>
              </a:rPr>
              <a:t>        les besoins des résidents et les ETP des </a:t>
            </a:r>
            <a:endParaRPr lang="fr-FR" sz="1300">
              <a:solidFill>
                <a:schemeClr val="tx1"/>
              </a:solidFill>
              <a:ea typeface="Calibri"/>
              <a:cs typeface="Calibri"/>
            </a:endParaRPr>
          </a:p>
          <a:p>
            <a:pPr>
              <a:buClr>
                <a:srgbClr val="D1D536"/>
              </a:buClr>
              <a:buSzPct val="100000"/>
            </a:pPr>
            <a:r>
              <a:rPr lang="fr-FR" sz="1300">
                <a:solidFill>
                  <a:schemeClr val="tx1"/>
                </a:solidFill>
              </a:rPr>
              <a:t>       professionnels présents </a:t>
            </a:r>
            <a:endParaRPr lang="fr-FR" sz="1300">
              <a:solidFill>
                <a:schemeClr val="tx1"/>
              </a:solidFill>
              <a:ea typeface="Calibri"/>
              <a:cs typeface="Calibri"/>
            </a:endParaRPr>
          </a:p>
          <a:p>
            <a:pPr marL="0" lvl="1">
              <a:buClr>
                <a:srgbClr val="D1D536"/>
              </a:buClr>
              <a:buSzPct val="100000"/>
            </a:pPr>
            <a:r>
              <a:rPr lang="fr-FR" sz="1300">
                <a:solidFill>
                  <a:schemeClr val="tx1"/>
                </a:solidFill>
              </a:rPr>
              <a:t>      - une base de discussion solide et </a:t>
            </a:r>
            <a:endParaRPr lang="fr-FR" sz="1300">
              <a:solidFill>
                <a:schemeClr val="tx1"/>
              </a:solidFill>
              <a:ea typeface="Calibri"/>
              <a:cs typeface="Calibri"/>
            </a:endParaRPr>
          </a:p>
          <a:p>
            <a:pPr marL="0" lvl="1">
              <a:buClr>
                <a:srgbClr val="D1D536"/>
              </a:buClr>
              <a:buSzPct val="100000"/>
            </a:pPr>
            <a:r>
              <a:rPr lang="fr-FR" sz="1300">
                <a:solidFill>
                  <a:schemeClr val="tx1"/>
                </a:solidFill>
              </a:rPr>
              <a:t>       argumentée pour la négociation du CPOM</a:t>
            </a:r>
            <a:endParaRPr lang="fr-FR" sz="1300">
              <a:solidFill>
                <a:schemeClr val="tx1"/>
              </a:solidFill>
              <a:ea typeface="Calibri"/>
              <a:cs typeface="Calibri"/>
            </a:endParaRPr>
          </a:p>
        </p:txBody>
      </p:sp>
      <p:sp>
        <p:nvSpPr>
          <p:cNvPr id="15" name="ZoneTexte 14">
            <a:extLst>
              <a:ext uri="{FF2B5EF4-FFF2-40B4-BE49-F238E27FC236}">
                <a16:creationId xmlns:a16="http://schemas.microsoft.com/office/drawing/2014/main" id="{334DA1A8-C28B-6B5D-B038-44B1BA4FEE80}"/>
              </a:ext>
            </a:extLst>
          </p:cNvPr>
          <p:cNvSpPr txBox="1"/>
          <p:nvPr/>
        </p:nvSpPr>
        <p:spPr>
          <a:xfrm>
            <a:off x="8012808" y="11146537"/>
            <a:ext cx="3456000" cy="3325751"/>
          </a:xfrm>
          <a:prstGeom prst="rect">
            <a:avLst/>
          </a:prstGeom>
          <a:noFill/>
          <a:ln w="12700">
            <a:solidFill>
              <a:srgbClr val="D1D536"/>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fr-FR"/>
            </a:defPPr>
            <a:lvl1pPr>
              <a:defRPr sz="12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fr-FR" sz="1400" b="1">
                <a:solidFill>
                  <a:schemeClr val="tx1"/>
                </a:solidFill>
              </a:rPr>
              <a:t>Les chercheurs</a:t>
            </a:r>
          </a:p>
          <a:p>
            <a:endParaRPr lang="fr-FR" sz="1300">
              <a:solidFill>
                <a:schemeClr val="tx1"/>
              </a:solidFill>
            </a:endParaRPr>
          </a:p>
          <a:p>
            <a:r>
              <a:rPr lang="fr-FR" sz="1300">
                <a:solidFill>
                  <a:schemeClr val="tx1"/>
                </a:solidFill>
              </a:rPr>
              <a:t>Le RAMA permet aux </a:t>
            </a:r>
            <a:r>
              <a:rPr lang="fr-FR" sz="1300" b="1">
                <a:solidFill>
                  <a:schemeClr val="tx1"/>
                </a:solidFill>
              </a:rPr>
              <a:t>organismes de recherche</a:t>
            </a:r>
            <a:r>
              <a:rPr lang="fr-FR" sz="1300">
                <a:solidFill>
                  <a:schemeClr val="tx1"/>
                </a:solidFill>
              </a:rPr>
              <a:t> :</a:t>
            </a:r>
          </a:p>
          <a:p>
            <a:endParaRPr lang="fr-FR" sz="1300">
              <a:solidFill>
                <a:schemeClr val="tx1"/>
              </a:solidFill>
            </a:endParaRPr>
          </a:p>
          <a:p>
            <a:pPr marL="171450" indent="-171450">
              <a:buClr>
                <a:srgbClr val="D1D536"/>
              </a:buClr>
              <a:buSzPct val="100000"/>
              <a:buFont typeface="Wingdings" panose="05000000000000000000" pitchFamily="2" charset="2"/>
              <a:buChar char="Ø"/>
            </a:pPr>
            <a:r>
              <a:rPr lang="fr-FR" sz="1300">
                <a:solidFill>
                  <a:schemeClr val="tx1"/>
                </a:solidFill>
              </a:rPr>
              <a:t>D’avoir des </a:t>
            </a:r>
            <a:r>
              <a:rPr lang="fr-FR" sz="1300" b="1">
                <a:solidFill>
                  <a:schemeClr val="tx1"/>
                </a:solidFill>
              </a:rPr>
              <a:t>données épidémiologiques</a:t>
            </a:r>
          </a:p>
          <a:p>
            <a:pPr marL="171450" indent="-171450">
              <a:buClr>
                <a:srgbClr val="D1D536"/>
              </a:buClr>
              <a:buSzPct val="100000"/>
              <a:buFont typeface="Wingdings" panose="05000000000000000000" pitchFamily="2" charset="2"/>
              <a:buChar char="Ø"/>
            </a:pPr>
            <a:endParaRPr lang="fr-FR" sz="1300">
              <a:solidFill>
                <a:schemeClr val="tx1"/>
              </a:solidFill>
            </a:endParaRPr>
          </a:p>
          <a:p>
            <a:pPr marL="171450" indent="-171450">
              <a:buClr>
                <a:srgbClr val="D1D536"/>
              </a:buClr>
              <a:buSzPct val="100000"/>
              <a:buFont typeface="Wingdings" panose="05000000000000000000" pitchFamily="2" charset="2"/>
              <a:buChar char="Ø"/>
            </a:pPr>
            <a:r>
              <a:rPr lang="fr-FR" sz="1300">
                <a:solidFill>
                  <a:schemeClr val="tx1"/>
                </a:solidFill>
              </a:rPr>
              <a:t>De </a:t>
            </a:r>
            <a:r>
              <a:rPr lang="fr-FR" sz="1300" b="1">
                <a:solidFill>
                  <a:schemeClr val="tx1"/>
                </a:solidFill>
              </a:rPr>
              <a:t>comparer les régions</a:t>
            </a:r>
          </a:p>
          <a:p>
            <a:pPr marL="171450" indent="-171450">
              <a:buClr>
                <a:srgbClr val="D1D536"/>
              </a:buClr>
              <a:buSzPct val="100000"/>
              <a:buFont typeface="Wingdings" panose="05000000000000000000" pitchFamily="2" charset="2"/>
              <a:buChar char="Ø"/>
            </a:pPr>
            <a:endParaRPr lang="fr-FR" sz="1300">
              <a:solidFill>
                <a:schemeClr val="tx1"/>
              </a:solidFill>
            </a:endParaRPr>
          </a:p>
          <a:p>
            <a:pPr marL="171450" indent="-171450">
              <a:buClr>
                <a:srgbClr val="D1D536"/>
              </a:buClr>
              <a:buSzPct val="100000"/>
              <a:buFont typeface="Wingdings" panose="05000000000000000000" pitchFamily="2" charset="2"/>
              <a:buChar char="Ø"/>
            </a:pPr>
            <a:r>
              <a:rPr lang="fr-FR" sz="1300">
                <a:solidFill>
                  <a:schemeClr val="tx1"/>
                </a:solidFill>
              </a:rPr>
              <a:t>De suivre la </a:t>
            </a:r>
            <a:r>
              <a:rPr lang="fr-FR" sz="1300" b="1">
                <a:solidFill>
                  <a:schemeClr val="tx1"/>
                </a:solidFill>
              </a:rPr>
              <a:t>mise en place de procédures qualité</a:t>
            </a:r>
            <a:r>
              <a:rPr lang="fr-FR" sz="1300">
                <a:solidFill>
                  <a:schemeClr val="tx1"/>
                </a:solidFill>
              </a:rPr>
              <a:t> au travers de la qualité du codage</a:t>
            </a:r>
          </a:p>
          <a:p>
            <a:endParaRPr lang="fr-FR" sz="1300">
              <a:solidFill>
                <a:schemeClr val="tx1"/>
              </a:solidFill>
            </a:endParaRPr>
          </a:p>
        </p:txBody>
      </p:sp>
      <p:sp>
        <p:nvSpPr>
          <p:cNvPr id="16" name="Rectangle 15">
            <a:extLst>
              <a:ext uri="{FF2B5EF4-FFF2-40B4-BE49-F238E27FC236}">
                <a16:creationId xmlns:a16="http://schemas.microsoft.com/office/drawing/2014/main" id="{1900FFBF-56E9-7A3D-3F29-92EA59DD862C}"/>
              </a:ext>
            </a:extLst>
          </p:cNvPr>
          <p:cNvSpPr/>
          <p:nvPr/>
        </p:nvSpPr>
        <p:spPr>
          <a:xfrm>
            <a:off x="4370991" y="11139551"/>
            <a:ext cx="3456000" cy="3325751"/>
          </a:xfrm>
          <a:prstGeom prst="rect">
            <a:avLst/>
          </a:prstGeom>
          <a:noFill/>
          <a:ln w="12700">
            <a:solidFill>
              <a:srgbClr val="D1D536"/>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fr-FR" sz="1400" b="1">
                <a:solidFill>
                  <a:schemeClr val="tx1"/>
                </a:solidFill>
              </a:rPr>
              <a:t>Les tutelles </a:t>
            </a:r>
          </a:p>
          <a:p>
            <a:pPr algn="ctr"/>
            <a:endParaRPr lang="fr-FR" sz="1300" b="1">
              <a:solidFill>
                <a:schemeClr val="tx1"/>
              </a:solidFill>
            </a:endParaRPr>
          </a:p>
          <a:p>
            <a:pPr algn="l"/>
            <a:r>
              <a:rPr lang="fr-FR" sz="1300">
                <a:solidFill>
                  <a:schemeClr val="tx1"/>
                </a:solidFill>
              </a:rPr>
              <a:t>Le RAMA permet à </a:t>
            </a:r>
            <a:r>
              <a:rPr lang="fr-FR" sz="1300" b="1">
                <a:solidFill>
                  <a:schemeClr val="tx1"/>
                </a:solidFill>
              </a:rPr>
              <a:t>l’ARS</a:t>
            </a:r>
            <a:r>
              <a:rPr lang="fr-FR" sz="1300">
                <a:solidFill>
                  <a:schemeClr val="tx1"/>
                </a:solidFill>
              </a:rPr>
              <a:t> et au </a:t>
            </a:r>
            <a:r>
              <a:rPr lang="fr-FR" sz="1300" b="1">
                <a:solidFill>
                  <a:schemeClr val="tx1"/>
                </a:solidFill>
              </a:rPr>
              <a:t>département </a:t>
            </a:r>
            <a:r>
              <a:rPr lang="fr-FR" sz="1300">
                <a:solidFill>
                  <a:schemeClr val="tx1"/>
                </a:solidFill>
              </a:rPr>
              <a:t>:</a:t>
            </a:r>
          </a:p>
          <a:p>
            <a:pPr algn="l"/>
            <a:endParaRPr lang="fr-FR" sz="1300">
              <a:solidFill>
                <a:schemeClr val="tx1"/>
              </a:solidFill>
            </a:endParaRPr>
          </a:p>
          <a:p>
            <a:pPr marL="171450" indent="-171450">
              <a:buClr>
                <a:srgbClr val="D1D536"/>
              </a:buClr>
              <a:buSzPct val="100000"/>
              <a:buFont typeface="Wingdings" panose="05000000000000000000" pitchFamily="2" charset="2"/>
              <a:buChar char="Ø"/>
            </a:pPr>
            <a:r>
              <a:rPr lang="fr-FR" sz="1300">
                <a:solidFill>
                  <a:schemeClr val="tx1"/>
                </a:solidFill>
              </a:rPr>
              <a:t>De connaitre le </a:t>
            </a:r>
            <a:r>
              <a:rPr lang="fr-FR" sz="1300" b="1">
                <a:solidFill>
                  <a:schemeClr val="tx1"/>
                </a:solidFill>
              </a:rPr>
              <a:t>fonctionnement de l’établissement</a:t>
            </a:r>
          </a:p>
          <a:p>
            <a:pPr marL="171450" indent="-171450">
              <a:buClr>
                <a:srgbClr val="D1D536"/>
              </a:buClr>
              <a:buSzPct val="100000"/>
              <a:buFont typeface="Wingdings" panose="05000000000000000000" pitchFamily="2" charset="2"/>
              <a:buChar char="Ø"/>
            </a:pPr>
            <a:endParaRPr lang="fr-FR" sz="1300" b="1">
              <a:solidFill>
                <a:schemeClr val="tx1"/>
              </a:solidFill>
            </a:endParaRPr>
          </a:p>
          <a:p>
            <a:pPr marL="171450" indent="-171450">
              <a:buClr>
                <a:srgbClr val="D1D536"/>
              </a:buClr>
              <a:buSzPct val="100000"/>
              <a:buFont typeface="Wingdings" panose="05000000000000000000" pitchFamily="2" charset="2"/>
              <a:buChar char="Ø"/>
            </a:pPr>
            <a:r>
              <a:rPr lang="fr-FR" sz="1300">
                <a:solidFill>
                  <a:schemeClr val="tx1"/>
                </a:solidFill>
              </a:rPr>
              <a:t>De </a:t>
            </a:r>
            <a:r>
              <a:rPr lang="fr-FR" sz="1300" b="1">
                <a:solidFill>
                  <a:schemeClr val="tx1"/>
                </a:solidFill>
              </a:rPr>
              <a:t>connaitre la population hébergée, pour adapter la politique de santé aux besoins des populations </a:t>
            </a:r>
            <a:r>
              <a:rPr lang="fr-FR" sz="1300">
                <a:solidFill>
                  <a:schemeClr val="tx1"/>
                </a:solidFill>
              </a:rPr>
              <a:t>(création de PASA, UHR)</a:t>
            </a:r>
          </a:p>
          <a:p>
            <a:pPr marL="171450" indent="-171450">
              <a:buClr>
                <a:srgbClr val="D1D536"/>
              </a:buClr>
              <a:buSzPct val="100000"/>
              <a:buFont typeface="Wingdings" panose="05000000000000000000" pitchFamily="2" charset="2"/>
              <a:buChar char="Ø"/>
            </a:pPr>
            <a:endParaRPr lang="fr-FR" sz="1300">
              <a:solidFill>
                <a:schemeClr val="tx1"/>
              </a:solidFill>
            </a:endParaRPr>
          </a:p>
          <a:p>
            <a:pPr marL="171450" indent="-171450">
              <a:buClr>
                <a:srgbClr val="D1D536"/>
              </a:buClr>
              <a:buSzPct val="100000"/>
              <a:buFont typeface="Wingdings" panose="05000000000000000000" pitchFamily="2" charset="2"/>
              <a:buChar char="Ø"/>
            </a:pPr>
            <a:r>
              <a:rPr lang="fr-FR" sz="1300">
                <a:solidFill>
                  <a:schemeClr val="tx1"/>
                </a:solidFill>
              </a:rPr>
              <a:t>D’avoir un </a:t>
            </a:r>
            <a:r>
              <a:rPr lang="fr-FR" sz="1300" b="1">
                <a:solidFill>
                  <a:schemeClr val="tx1"/>
                </a:solidFill>
              </a:rPr>
              <a:t>outil de pilotage </a:t>
            </a:r>
            <a:r>
              <a:rPr lang="fr-FR" sz="1300">
                <a:solidFill>
                  <a:schemeClr val="tx1"/>
                </a:solidFill>
              </a:rPr>
              <a:t>pour la négociation CPOM</a:t>
            </a:r>
          </a:p>
        </p:txBody>
      </p:sp>
      <p:sp>
        <p:nvSpPr>
          <p:cNvPr id="12" name="ZoneTexte 11">
            <a:extLst>
              <a:ext uri="{FF2B5EF4-FFF2-40B4-BE49-F238E27FC236}">
                <a16:creationId xmlns:a16="http://schemas.microsoft.com/office/drawing/2014/main" id="{4229AD57-2CE3-04FA-1DFF-44A3EAE55E17}"/>
              </a:ext>
            </a:extLst>
          </p:cNvPr>
          <p:cNvSpPr txBox="1"/>
          <p:nvPr/>
        </p:nvSpPr>
        <p:spPr>
          <a:xfrm>
            <a:off x="531778" y="9710256"/>
            <a:ext cx="6097604" cy="338554"/>
          </a:xfrm>
          <a:prstGeom prst="rect">
            <a:avLst/>
          </a:prstGeom>
          <a:noFill/>
        </p:spPr>
        <p:txBody>
          <a:bodyPr wrap="square">
            <a:spAutoFit/>
          </a:bodyPr>
          <a:lstStyle/>
          <a:p>
            <a:pPr fontAlgn="base">
              <a:spcBef>
                <a:spcPts val="400"/>
              </a:spcBef>
            </a:pPr>
            <a:r>
              <a:rPr lang="fr-FR" sz="1600" b="1">
                <a:solidFill>
                  <a:srgbClr val="7030A0"/>
                </a:solidFill>
              </a:rPr>
              <a:t>3. Objectifs du RAMA</a:t>
            </a:r>
          </a:p>
        </p:txBody>
      </p:sp>
      <p:graphicFrame>
        <p:nvGraphicFramePr>
          <p:cNvPr id="21" name="Tableau 20">
            <a:extLst>
              <a:ext uri="{FF2B5EF4-FFF2-40B4-BE49-F238E27FC236}">
                <a16:creationId xmlns:a16="http://schemas.microsoft.com/office/drawing/2014/main" id="{FCE85CB0-63D8-5CCA-2695-3D89759C53BD}"/>
              </a:ext>
            </a:extLst>
          </p:cNvPr>
          <p:cNvGraphicFramePr>
            <a:graphicFrameLocks noGrp="1"/>
          </p:cNvGraphicFramePr>
          <p:nvPr>
            <p:extLst>
              <p:ext uri="{D42A27DB-BD31-4B8C-83A1-F6EECF244321}">
                <p14:modId xmlns:p14="http://schemas.microsoft.com/office/powerpoint/2010/main" val="311920910"/>
              </p:ext>
            </p:extLst>
          </p:nvPr>
        </p:nvGraphicFramePr>
        <p:xfrm>
          <a:off x="531778" y="5082261"/>
          <a:ext cx="3839213" cy="3846408"/>
        </p:xfrm>
        <a:graphic>
          <a:graphicData uri="http://schemas.openxmlformats.org/drawingml/2006/table">
            <a:tbl>
              <a:tblPr firstRow="1" bandRow="1">
                <a:tableStyleId>{5C22544A-7EE6-4342-B048-85BDC9FD1C3A}</a:tableStyleId>
              </a:tblPr>
              <a:tblGrid>
                <a:gridCol w="3839213">
                  <a:extLst>
                    <a:ext uri="{9D8B030D-6E8A-4147-A177-3AD203B41FA5}">
                      <a16:colId xmlns:a16="http://schemas.microsoft.com/office/drawing/2014/main" val="225239721"/>
                    </a:ext>
                  </a:extLst>
                </a:gridCol>
              </a:tblGrid>
              <a:tr h="404258">
                <a:tc>
                  <a:txBody>
                    <a:bodyPr/>
                    <a:lstStyle/>
                    <a:p>
                      <a:pPr algn="ctr"/>
                      <a:r>
                        <a:rPr lang="fr-FR" sz="1400">
                          <a:solidFill>
                            <a:schemeClr val="bg1"/>
                          </a:solidFill>
                        </a:rPr>
                        <a:t>Contexte</a:t>
                      </a:r>
                      <a:endParaRPr lang="en-US" sz="140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30A0"/>
                    </a:solidFill>
                  </a:tcPr>
                </a:tc>
                <a:extLst>
                  <a:ext uri="{0D108BD9-81ED-4DB2-BD59-A6C34878D82A}">
                    <a16:rowId xmlns:a16="http://schemas.microsoft.com/office/drawing/2014/main" val="1773558714"/>
                  </a:ext>
                </a:extLst>
              </a:tr>
              <a:tr h="3442150">
                <a:tc>
                  <a:txBody>
                    <a:bodyPr/>
                    <a:lstStyle/>
                    <a:p>
                      <a:pPr algn="l" fontAlgn="base">
                        <a:spcAft>
                          <a:spcPts val="1000"/>
                        </a:spcAft>
                      </a:pPr>
                      <a:r>
                        <a:rPr lang="fr-FR" sz="1300" b="1">
                          <a:solidFill>
                            <a:srgbClr val="000000"/>
                          </a:solidFill>
                          <a:highlight>
                            <a:srgbClr val="FFFFFF"/>
                          </a:highlight>
                        </a:rPr>
                        <a:t>Constat national :</a:t>
                      </a:r>
                      <a:r>
                        <a:rPr lang="fr-FR" sz="1300">
                          <a:solidFill>
                            <a:srgbClr val="000000"/>
                          </a:solidFill>
                          <a:highlight>
                            <a:srgbClr val="FFFFFF"/>
                          </a:highlight>
                        </a:rPr>
                        <a:t> </a:t>
                      </a:r>
                    </a:p>
                    <a:p>
                      <a:pPr marL="285750" indent="-285750" algn="l" fontAlgn="base">
                        <a:buFont typeface="Courier New" panose="02070309020205020404" pitchFamily="49" charset="0"/>
                        <a:buChar char="o"/>
                      </a:pPr>
                      <a:r>
                        <a:rPr lang="fr-FR" sz="1300" b="1">
                          <a:solidFill>
                            <a:srgbClr val="000000"/>
                          </a:solidFill>
                          <a:highlight>
                            <a:srgbClr val="FFFFFF"/>
                          </a:highlight>
                        </a:rPr>
                        <a:t>Absence de format standardisé </a:t>
                      </a:r>
                      <a:r>
                        <a:rPr lang="fr-FR" sz="1300">
                          <a:solidFill>
                            <a:srgbClr val="000000"/>
                          </a:solidFill>
                          <a:highlight>
                            <a:srgbClr val="FFFFFF"/>
                          </a:highlight>
                        </a:rPr>
                        <a:t> </a:t>
                      </a:r>
                    </a:p>
                    <a:p>
                      <a:pPr marL="285750" indent="-285750" algn="l" fontAlgn="base">
                        <a:buFont typeface="Courier New" panose="02070309020205020404" pitchFamily="49" charset="0"/>
                        <a:buChar char="o"/>
                      </a:pPr>
                      <a:r>
                        <a:rPr lang="fr-FR" sz="1300" b="1">
                          <a:solidFill>
                            <a:srgbClr val="000000"/>
                          </a:solidFill>
                          <a:highlight>
                            <a:srgbClr val="FFFFFF"/>
                          </a:highlight>
                        </a:rPr>
                        <a:t>Manque d’harmonisation du contenu </a:t>
                      </a:r>
                      <a:r>
                        <a:rPr lang="fr-FR" sz="1300">
                          <a:solidFill>
                            <a:srgbClr val="000000"/>
                          </a:solidFill>
                          <a:highlight>
                            <a:srgbClr val="FFFFFF"/>
                          </a:highlight>
                        </a:rPr>
                        <a:t>entre établissements  </a:t>
                      </a:r>
                    </a:p>
                    <a:p>
                      <a:pPr marL="285750" indent="-285750" algn="l" fontAlgn="base">
                        <a:buFont typeface="Courier New" panose="02070309020205020404" pitchFamily="49" charset="0"/>
                        <a:buChar char="o"/>
                      </a:pPr>
                      <a:r>
                        <a:rPr lang="fr-FR" sz="1300" b="1">
                          <a:solidFill>
                            <a:srgbClr val="000000"/>
                          </a:solidFill>
                          <a:highlight>
                            <a:srgbClr val="FFFFFF"/>
                          </a:highlight>
                        </a:rPr>
                        <a:t>Transmission inconstante</a:t>
                      </a:r>
                      <a:r>
                        <a:rPr lang="fr-FR" sz="1300">
                          <a:solidFill>
                            <a:srgbClr val="000000"/>
                          </a:solidFill>
                          <a:highlight>
                            <a:srgbClr val="FFFFFF"/>
                          </a:highlight>
                        </a:rPr>
                        <a:t> aux tutelles  </a:t>
                      </a:r>
                    </a:p>
                    <a:p>
                      <a:pPr marL="285750" indent="-285750" algn="l" fontAlgn="base">
                        <a:buFont typeface="Courier New" panose="02070309020205020404" pitchFamily="49" charset="0"/>
                        <a:buChar char="o"/>
                      </a:pPr>
                      <a:r>
                        <a:rPr lang="fr-FR" sz="1300" b="1">
                          <a:solidFill>
                            <a:srgbClr val="000000"/>
                          </a:solidFill>
                          <a:highlight>
                            <a:srgbClr val="FFFFFF"/>
                          </a:highlight>
                        </a:rPr>
                        <a:t>Manque d’alignement entre des initiatives régionales </a:t>
                      </a:r>
                      <a:r>
                        <a:rPr lang="fr-FR" sz="1300">
                          <a:solidFill>
                            <a:srgbClr val="000000"/>
                          </a:solidFill>
                          <a:highlight>
                            <a:srgbClr val="FFFFFF"/>
                          </a:highlight>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23982825"/>
                  </a:ext>
                </a:extLst>
              </a:tr>
            </a:tbl>
          </a:graphicData>
        </a:graphic>
      </p:graphicFrame>
      <p:sp>
        <p:nvSpPr>
          <p:cNvPr id="22" name="Flèche : droite 21">
            <a:extLst>
              <a:ext uri="{FF2B5EF4-FFF2-40B4-BE49-F238E27FC236}">
                <a16:creationId xmlns:a16="http://schemas.microsoft.com/office/drawing/2014/main" id="{EAC97BDE-798F-BCCE-CD47-557B3BC22F40}"/>
              </a:ext>
            </a:extLst>
          </p:cNvPr>
          <p:cNvSpPr/>
          <p:nvPr/>
        </p:nvSpPr>
        <p:spPr>
          <a:xfrm>
            <a:off x="4751330" y="5114528"/>
            <a:ext cx="355600" cy="368300"/>
          </a:xfrm>
          <a:prstGeom prst="rightArrow">
            <a:avLst/>
          </a:prstGeom>
          <a:solidFill>
            <a:srgbClr val="D1D536"/>
          </a:solidFill>
          <a:ln>
            <a:solidFill>
              <a:srgbClr val="D1D5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3" name="Tableau 22">
            <a:extLst>
              <a:ext uri="{FF2B5EF4-FFF2-40B4-BE49-F238E27FC236}">
                <a16:creationId xmlns:a16="http://schemas.microsoft.com/office/drawing/2014/main" id="{22A40940-F493-445A-7605-05555E86F847}"/>
              </a:ext>
            </a:extLst>
          </p:cNvPr>
          <p:cNvGraphicFramePr>
            <a:graphicFrameLocks noGrp="1"/>
          </p:cNvGraphicFramePr>
          <p:nvPr>
            <p:extLst>
              <p:ext uri="{D42A27DB-BD31-4B8C-83A1-F6EECF244321}">
                <p14:modId xmlns:p14="http://schemas.microsoft.com/office/powerpoint/2010/main" val="104513242"/>
              </p:ext>
            </p:extLst>
          </p:nvPr>
        </p:nvGraphicFramePr>
        <p:xfrm>
          <a:off x="5405584" y="5082261"/>
          <a:ext cx="6254635" cy="3846408"/>
        </p:xfrm>
        <a:graphic>
          <a:graphicData uri="http://schemas.openxmlformats.org/drawingml/2006/table">
            <a:tbl>
              <a:tblPr firstRow="1" bandRow="1">
                <a:tableStyleId>{5C22544A-7EE6-4342-B048-85BDC9FD1C3A}</a:tableStyleId>
              </a:tblPr>
              <a:tblGrid>
                <a:gridCol w="6254635">
                  <a:extLst>
                    <a:ext uri="{9D8B030D-6E8A-4147-A177-3AD203B41FA5}">
                      <a16:colId xmlns:a16="http://schemas.microsoft.com/office/drawing/2014/main" val="225239721"/>
                    </a:ext>
                  </a:extLst>
                </a:gridCol>
              </a:tblGrid>
              <a:tr h="386928">
                <a:tc>
                  <a:txBody>
                    <a:bodyPr/>
                    <a:lstStyle/>
                    <a:p>
                      <a:pPr marL="0" algn="ctr" defTabSz="1219170" rtl="0" eaLnBrk="1" latinLnBrk="0" hangingPunct="1"/>
                      <a:r>
                        <a:rPr lang="fr-FR" sz="1400" b="1" kern="1200">
                          <a:solidFill>
                            <a:schemeClr val="bg1"/>
                          </a:solidFill>
                          <a:latin typeface="+mn-lt"/>
                          <a:ea typeface="+mn-ea"/>
                          <a:cs typeface="+mn-cs"/>
                        </a:rPr>
                        <a:t>Enjeux </a:t>
                      </a:r>
                      <a:endParaRPr lang="en-US" sz="1400" b="1" kern="1200">
                        <a:solidFill>
                          <a:schemeClr val="bg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30A0"/>
                    </a:solidFill>
                  </a:tcPr>
                </a:tc>
                <a:extLst>
                  <a:ext uri="{0D108BD9-81ED-4DB2-BD59-A6C34878D82A}">
                    <a16:rowId xmlns:a16="http://schemas.microsoft.com/office/drawing/2014/main" val="1773558714"/>
                  </a:ext>
                </a:extLst>
              </a:tr>
              <a:tr h="1695401">
                <a:tc>
                  <a:txBody>
                    <a:bodyPr/>
                    <a:lstStyle/>
                    <a:p>
                      <a:pPr algn="ctr"/>
                      <a:endParaRPr lang="fr-FR" sz="1300" b="1">
                        <a:highlight>
                          <a:srgbClr val="FFFFFF"/>
                        </a:highlight>
                      </a:endParaRPr>
                    </a:p>
                    <a:p>
                      <a:pPr algn="l"/>
                      <a:r>
                        <a:rPr lang="fr-FR" sz="1300" b="1">
                          <a:highlight>
                            <a:srgbClr val="FFFFFF"/>
                          </a:highlight>
                        </a:rPr>
                        <a:t>Automatisation</a:t>
                      </a:r>
                    </a:p>
                    <a:p>
                      <a:pPr algn="ctr"/>
                      <a:endParaRPr lang="fr-FR" sz="1300" b="1">
                        <a:highlight>
                          <a:srgbClr val="FFFFFF"/>
                        </a:highlight>
                      </a:endParaRPr>
                    </a:p>
                    <a:p>
                      <a:pPr marL="285750" indent="-285750" algn="l" fontAlgn="base">
                        <a:buFont typeface="Courier New" panose="02070309020205020404" pitchFamily="49" charset="0"/>
                        <a:buChar char="o"/>
                      </a:pPr>
                      <a:r>
                        <a:rPr lang="fr-FR" sz="1300">
                          <a:solidFill>
                            <a:srgbClr val="000000"/>
                          </a:solidFill>
                          <a:highlight>
                            <a:srgbClr val="FFFFFF"/>
                          </a:highlight>
                        </a:rPr>
                        <a:t>Du recueil des données via le SI de la CNSA </a:t>
                      </a:r>
                    </a:p>
                    <a:p>
                      <a:pPr marL="285750" indent="-285750" algn="l" fontAlgn="base">
                        <a:buFont typeface="Courier New" panose="02070309020205020404" pitchFamily="49" charset="0"/>
                        <a:buChar char="o"/>
                      </a:pPr>
                      <a:r>
                        <a:rPr lang="fr-FR" sz="1300">
                          <a:solidFill>
                            <a:srgbClr val="000000"/>
                          </a:solidFill>
                          <a:highlight>
                            <a:srgbClr val="FFFFFF"/>
                          </a:highlight>
                        </a:rPr>
                        <a:t>De l’édition du RAMA, pour les établissements, les gestionnaires, les tutelles  </a:t>
                      </a:r>
                    </a:p>
                    <a:p>
                      <a:pPr algn="ctr"/>
                      <a:endParaRPr lang="fr-FR" sz="1300" b="1">
                        <a:highlight>
                          <a:srgbClr val="FFFFFF"/>
                        </a:highlight>
                      </a:endParaRPr>
                    </a:p>
                    <a:p>
                      <a:pPr algn="l"/>
                      <a:r>
                        <a:rPr lang="fr-FR" sz="1300" b="1">
                          <a:highlight>
                            <a:srgbClr val="FFFFFF"/>
                          </a:highlight>
                        </a:rPr>
                        <a:t>Harmonisation</a:t>
                      </a:r>
                    </a:p>
                    <a:p>
                      <a:pPr algn="ctr"/>
                      <a:endParaRPr lang="fr-FR" sz="1300" b="1">
                        <a:highlight>
                          <a:srgbClr val="FFFFFF"/>
                        </a:highlight>
                      </a:endParaRPr>
                    </a:p>
                    <a:p>
                      <a:pPr marL="285750" marR="0" lvl="0" indent="-285750" algn="l" defTabSz="121917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fr-FR" sz="1300">
                          <a:solidFill>
                            <a:srgbClr val="000000"/>
                          </a:solidFill>
                          <a:highlight>
                            <a:srgbClr val="FFFFFF"/>
                          </a:highlight>
                        </a:rPr>
                        <a:t>Du contenu et de la forme du RAMA pour tous les EHPAD afin de faciliter l’analyse des rapports et des données recueillies  </a:t>
                      </a:r>
                    </a:p>
                    <a:p>
                      <a:pPr algn="ctr"/>
                      <a:endParaRPr lang="fr-FR" sz="1300" b="1">
                        <a:highlight>
                          <a:srgbClr val="FFFFFF"/>
                        </a:highlight>
                      </a:endParaRPr>
                    </a:p>
                    <a:p>
                      <a:pPr algn="l"/>
                      <a:r>
                        <a:rPr lang="fr-FR" sz="1300" b="1">
                          <a:highlight>
                            <a:srgbClr val="FFFFFF"/>
                          </a:highlight>
                        </a:rPr>
                        <a:t>Exploitation des données du RAMA</a:t>
                      </a:r>
                    </a:p>
                    <a:p>
                      <a:pPr algn="ctr"/>
                      <a:endParaRPr lang="fr-FR" sz="1300" b="1">
                        <a:highlight>
                          <a:srgbClr val="FFFFFF"/>
                        </a:highlight>
                      </a:endParaRPr>
                    </a:p>
                    <a:p>
                      <a:pPr marL="285750" indent="-285750" algn="l" fontAlgn="base">
                        <a:buFont typeface="Courier New" panose="02070309020205020404" pitchFamily="49" charset="0"/>
                        <a:buChar char="o"/>
                      </a:pPr>
                      <a:r>
                        <a:rPr lang="fr-FR" sz="1300">
                          <a:solidFill>
                            <a:srgbClr val="000000"/>
                          </a:solidFill>
                          <a:highlight>
                            <a:srgbClr val="FFFFFF"/>
                          </a:highlight>
                        </a:rPr>
                        <a:t>Dans le domaine de la santé publique  </a:t>
                      </a:r>
                    </a:p>
                    <a:p>
                      <a:pPr marL="285750" indent="-285750" algn="l" fontAlgn="base">
                        <a:buFont typeface="Courier New" panose="02070309020205020404" pitchFamily="49" charset="0"/>
                        <a:buChar char="o"/>
                      </a:pPr>
                      <a:r>
                        <a:rPr lang="fr-FR" sz="1300">
                          <a:solidFill>
                            <a:srgbClr val="000000"/>
                          </a:solidFill>
                          <a:highlight>
                            <a:srgbClr val="FFFFFF"/>
                          </a:highlight>
                        </a:rPr>
                        <a:t>Dans le domaine de la Recherche </a:t>
                      </a:r>
                    </a:p>
                    <a:p>
                      <a:pPr marL="285750" marR="0" lvl="0" indent="-285750" algn="l" defTabSz="121917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fr-FR" sz="1300">
                          <a:solidFill>
                            <a:srgbClr val="000000"/>
                          </a:solidFill>
                          <a:highlight>
                            <a:srgbClr val="FFFFFF"/>
                          </a:highlight>
                        </a:rPr>
                        <a:t>Tous les EHPAD afin de faciliter l’analyse des rapports et des données recueillies</a:t>
                      </a:r>
                    </a:p>
                    <a:p>
                      <a:pPr marL="0" marR="0" lvl="0" indent="0" algn="l" defTabSz="1219170" rtl="0" eaLnBrk="1" fontAlgn="auto" latinLnBrk="0" hangingPunct="1">
                        <a:lnSpc>
                          <a:spcPct val="100000"/>
                        </a:lnSpc>
                        <a:spcBef>
                          <a:spcPts val="0"/>
                        </a:spcBef>
                        <a:spcAft>
                          <a:spcPts val="0"/>
                        </a:spcAft>
                        <a:buClrTx/>
                        <a:buSzTx/>
                        <a:buFont typeface="Courier New" panose="02070309020205020404" pitchFamily="49" charset="0"/>
                        <a:buNone/>
                        <a:tabLst/>
                        <a:defRPr/>
                      </a:pPr>
                      <a:endParaRPr lang="fr-FR" sz="1300">
                        <a:solidFill>
                          <a:srgbClr val="000000"/>
                        </a:solidFill>
                        <a:highlight>
                          <a:srgbClr val="FFFFFF"/>
                        </a:highligh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23982825"/>
                  </a:ext>
                </a:extLst>
              </a:tr>
            </a:tbl>
          </a:graphicData>
        </a:graphic>
      </p:graphicFrame>
      <p:sp>
        <p:nvSpPr>
          <p:cNvPr id="4" name="Espace réservé du numéro de diapositive 3">
            <a:extLst>
              <a:ext uri="{FF2B5EF4-FFF2-40B4-BE49-F238E27FC236}">
                <a16:creationId xmlns:a16="http://schemas.microsoft.com/office/drawing/2014/main" id="{B2ADE320-B0CF-3AB1-1926-97252C961493}"/>
              </a:ext>
            </a:extLst>
          </p:cNvPr>
          <p:cNvSpPr>
            <a:spLocks noGrp="1"/>
          </p:cNvSpPr>
          <p:nvPr>
            <p:ph type="sldNum" sz="quarter" idx="12"/>
          </p:nvPr>
        </p:nvSpPr>
        <p:spPr>
          <a:xfrm>
            <a:off x="8610600" y="15066909"/>
            <a:ext cx="2743200" cy="865481"/>
          </a:xfrm>
        </p:spPr>
        <p:txBody>
          <a:bodyPr/>
          <a:lstStyle/>
          <a:p>
            <a:fld id="{DA71D0DA-2192-41E7-AF8C-615B831F1F54}" type="slidenum">
              <a:rPr lang="en-US" smtClean="0"/>
              <a:t>3</a:t>
            </a:fld>
            <a:endParaRPr lang="en-US"/>
          </a:p>
        </p:txBody>
      </p:sp>
      <p:grpSp>
        <p:nvGrpSpPr>
          <p:cNvPr id="24" name="Groupe 23">
            <a:extLst>
              <a:ext uri="{FF2B5EF4-FFF2-40B4-BE49-F238E27FC236}">
                <a16:creationId xmlns:a16="http://schemas.microsoft.com/office/drawing/2014/main" id="{ADBB8CE3-AA95-C7F7-9B0D-CDB89458D9CE}"/>
              </a:ext>
            </a:extLst>
          </p:cNvPr>
          <p:cNvGrpSpPr/>
          <p:nvPr/>
        </p:nvGrpSpPr>
        <p:grpSpPr>
          <a:xfrm>
            <a:off x="11449288" y="317210"/>
            <a:ext cx="421861" cy="419762"/>
            <a:chOff x="11231752" y="95107"/>
            <a:chExt cx="825500" cy="812800"/>
          </a:xfrm>
        </p:grpSpPr>
        <p:sp>
          <p:nvSpPr>
            <p:cNvPr id="25" name="Ellipse 24">
              <a:extLst>
                <a:ext uri="{FF2B5EF4-FFF2-40B4-BE49-F238E27FC236}">
                  <a16:creationId xmlns:a16="http://schemas.microsoft.com/office/drawing/2014/main" id="{67D46298-C8C3-1EFC-E269-5A80EE4D0AF6}"/>
                </a:ext>
              </a:extLst>
            </p:cNvPr>
            <p:cNvSpPr/>
            <p:nvPr/>
          </p:nvSpPr>
          <p:spPr>
            <a:xfrm>
              <a:off x="11231752" y="95107"/>
              <a:ext cx="825500" cy="812800"/>
            </a:xfrm>
            <a:prstGeom prst="ellipse">
              <a:avLst/>
            </a:prstGeom>
            <a:ln>
              <a:solidFill>
                <a:srgbClr val="4A12B9"/>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fr-FR"/>
            </a:p>
          </p:txBody>
        </p:sp>
        <p:pic>
          <p:nvPicPr>
            <p:cNvPr id="26" name="Graphique 3" descr="Logement avec un remplissage uni">
              <a:hlinkClick r:id="rId4" action="ppaction://hlinksldjump"/>
              <a:extLst>
                <a:ext uri="{FF2B5EF4-FFF2-40B4-BE49-F238E27FC236}">
                  <a16:creationId xmlns:a16="http://schemas.microsoft.com/office/drawing/2014/main" id="{F1C08476-D8DF-3F4A-475C-4B3CA80EFDC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362318" y="219323"/>
              <a:ext cx="564367" cy="564367"/>
            </a:xfrm>
            <a:prstGeom prst="rect">
              <a:avLst/>
            </a:prstGeom>
          </p:spPr>
        </p:pic>
      </p:grpSp>
    </p:spTree>
    <p:extLst>
      <p:ext uri="{BB962C8B-B14F-4D97-AF65-F5344CB8AC3E}">
        <p14:creationId xmlns:p14="http://schemas.microsoft.com/office/powerpoint/2010/main" val="3597986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F38B49-F8B3-9C5B-8A3F-236217DEB8B8}"/>
            </a:ext>
          </a:extLst>
        </p:cNvPr>
        <p:cNvGrpSpPr/>
        <p:nvPr/>
      </p:nvGrpSpPr>
      <p:grpSpPr>
        <a:xfrm>
          <a:off x="0" y="0"/>
          <a:ext cx="0" cy="0"/>
          <a:chOff x="0" y="0"/>
          <a:chExt cx="0" cy="0"/>
        </a:xfrm>
      </p:grpSpPr>
      <mc:AlternateContent xmlns:mc="http://schemas.openxmlformats.org/markup-compatibility/2006" xmlns:pslz="http://schemas.microsoft.com/office/powerpoint/2016/slidezoom">
        <mc:Choice Requires="pslz">
          <p:graphicFrame>
            <p:nvGraphicFramePr>
              <p:cNvPr id="34" name="Zoom de diapositive 33">
                <a:extLst>
                  <a:ext uri="{FF2B5EF4-FFF2-40B4-BE49-F238E27FC236}">
                    <a16:creationId xmlns:a16="http://schemas.microsoft.com/office/drawing/2014/main" id="{9C259779-EF06-09EA-711D-FE58C5F4B1D9}"/>
                  </a:ext>
                </a:extLst>
              </p:cNvPr>
              <p:cNvGraphicFramePr>
                <a:graphicFrameLocks noChangeAspect="1"/>
              </p:cNvGraphicFramePr>
              <p:nvPr>
                <p:extLst>
                  <p:ext uri="{D42A27DB-BD31-4B8C-83A1-F6EECF244321}">
                    <p14:modId xmlns:p14="http://schemas.microsoft.com/office/powerpoint/2010/main" val="659097128"/>
                  </p:ext>
                </p:extLst>
              </p:nvPr>
            </p:nvGraphicFramePr>
            <p:xfrm>
              <a:off x="8122982" y="2764647"/>
              <a:ext cx="2482452" cy="3309935"/>
            </p:xfrm>
            <a:graphic>
              <a:graphicData uri="http://schemas.microsoft.com/office/powerpoint/2016/slidezoom">
                <pslz:sldZm>
                  <pslz:sldZmObj sldId="2147482748" cId="3560255878">
                    <pslz:zmPr id="{56F873D3-E8BD-8444-9E84-8EB193237691}" returnToParent="0" transitionDur="1000">
                      <p166:blipFill xmlns:p166="http://schemas.microsoft.com/office/powerpoint/2016/6/main">
                        <a:blip r:embed="rId3"/>
                        <a:stretch>
                          <a:fillRect/>
                        </a:stretch>
                      </p166:blipFill>
                      <p166:spPr xmlns:p166="http://schemas.microsoft.com/office/powerpoint/2016/6/main">
                        <a:xfrm>
                          <a:off x="0" y="0"/>
                          <a:ext cx="2482452" cy="3309935"/>
                        </a:xfrm>
                        <a:prstGeom prst="rect">
                          <a:avLst/>
                        </a:prstGeom>
                        <a:ln w="3175">
                          <a:solidFill>
                            <a:prstClr val="ltGray"/>
                          </a:solidFill>
                        </a:ln>
                      </p166:spPr>
                    </pslz:zmPr>
                  </pslz:sldZmObj>
                </pslz:sldZm>
              </a:graphicData>
            </a:graphic>
          </p:graphicFrame>
        </mc:Choice>
        <mc:Fallback xmlns="">
          <p:pic>
            <p:nvPicPr>
              <p:cNvPr id="34" name="Zoom de diapositive 33">
                <a:hlinkClick r:id="rId4" action="ppaction://hlinksldjump"/>
                <a:extLst>
                  <a:ext uri="{FF2B5EF4-FFF2-40B4-BE49-F238E27FC236}">
                    <a16:creationId xmlns:a16="http://schemas.microsoft.com/office/drawing/2014/main" id="{9C259779-EF06-09EA-711D-FE58C5F4B1D9}"/>
                  </a:ext>
                </a:extLst>
              </p:cNvPr>
              <p:cNvPicPr>
                <a:picLocks noGrp="1" noRot="1" noChangeAspect="1" noMove="1" noResize="1" noEditPoints="1" noAdjustHandles="1" noChangeArrowheads="1" noChangeShapeType="1"/>
              </p:cNvPicPr>
              <p:nvPr/>
            </p:nvPicPr>
            <p:blipFill>
              <a:blip r:embed="rId5"/>
              <a:stretch>
                <a:fillRect/>
              </a:stretch>
            </p:blipFill>
            <p:spPr>
              <a:xfrm>
                <a:off x="8122982" y="2764647"/>
                <a:ext cx="2482452" cy="330993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5" name="Zoom de diapositive 24">
                <a:extLst>
                  <a:ext uri="{FF2B5EF4-FFF2-40B4-BE49-F238E27FC236}">
                    <a16:creationId xmlns:a16="http://schemas.microsoft.com/office/drawing/2014/main" id="{CE11C768-F4B8-F731-A8B7-ED6752969E49}"/>
                  </a:ext>
                </a:extLst>
              </p:cNvPr>
              <p:cNvGraphicFramePr>
                <a:graphicFrameLocks noChangeAspect="1"/>
              </p:cNvGraphicFramePr>
              <p:nvPr>
                <p:extLst>
                  <p:ext uri="{D42A27DB-BD31-4B8C-83A1-F6EECF244321}">
                    <p14:modId xmlns:p14="http://schemas.microsoft.com/office/powerpoint/2010/main" val="67477002"/>
                  </p:ext>
                </p:extLst>
              </p:nvPr>
            </p:nvGraphicFramePr>
            <p:xfrm>
              <a:off x="1149370" y="2768192"/>
              <a:ext cx="2534356" cy="3379141"/>
            </p:xfrm>
            <a:graphic>
              <a:graphicData uri="http://schemas.microsoft.com/office/powerpoint/2016/slidezoom">
                <pslz:sldZm>
                  <pslz:sldZmObj sldId="2147482746" cId="3266457900">
                    <pslz:zmPr id="{9F381D6D-1D40-E94E-9022-DB5096D82C60}" returnToParent="0" transitionDur="1000">
                      <p166:blipFill xmlns:p166="http://schemas.microsoft.com/office/powerpoint/2016/6/main">
                        <a:blip r:embed="rId6"/>
                        <a:stretch>
                          <a:fillRect/>
                        </a:stretch>
                      </p166:blipFill>
                      <p166:spPr xmlns:p166="http://schemas.microsoft.com/office/powerpoint/2016/6/main">
                        <a:xfrm>
                          <a:off x="0" y="0"/>
                          <a:ext cx="2534356" cy="3379141"/>
                        </a:xfrm>
                        <a:prstGeom prst="rect">
                          <a:avLst/>
                        </a:prstGeom>
                        <a:ln w="3175">
                          <a:solidFill>
                            <a:prstClr val="ltGray"/>
                          </a:solidFill>
                        </a:ln>
                      </p166:spPr>
                    </pslz:zmPr>
                  </pslz:sldZmObj>
                </pslz:sldZm>
              </a:graphicData>
            </a:graphic>
          </p:graphicFrame>
        </mc:Choice>
        <mc:Fallback xmlns="">
          <p:pic>
            <p:nvPicPr>
              <p:cNvPr id="25" name="Zoom de diapositive 24">
                <a:hlinkClick r:id="rId7" action="ppaction://hlinksldjump"/>
                <a:extLst>
                  <a:ext uri="{FF2B5EF4-FFF2-40B4-BE49-F238E27FC236}">
                    <a16:creationId xmlns:a16="http://schemas.microsoft.com/office/drawing/2014/main" id="{CE11C768-F4B8-F731-A8B7-ED6752969E49}"/>
                  </a:ext>
                </a:extLst>
              </p:cNvPr>
              <p:cNvPicPr>
                <a:picLocks noGrp="1" noRot="1" noChangeAspect="1" noMove="1" noResize="1" noEditPoints="1" noAdjustHandles="1" noChangeArrowheads="1" noChangeShapeType="1"/>
              </p:cNvPicPr>
              <p:nvPr/>
            </p:nvPicPr>
            <p:blipFill>
              <a:blip r:embed="rId8"/>
              <a:stretch>
                <a:fillRect/>
              </a:stretch>
            </p:blipFill>
            <p:spPr>
              <a:xfrm>
                <a:off x="1149370" y="2768192"/>
                <a:ext cx="2534356" cy="3379141"/>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0" name="Zoom de diapositive 29">
                <a:extLst>
                  <a:ext uri="{FF2B5EF4-FFF2-40B4-BE49-F238E27FC236}">
                    <a16:creationId xmlns:a16="http://schemas.microsoft.com/office/drawing/2014/main" id="{E9D83E2B-1B7B-BE30-56E3-D503957A1709}"/>
                  </a:ext>
                </a:extLst>
              </p:cNvPr>
              <p:cNvGraphicFramePr>
                <a:graphicFrameLocks noChangeAspect="1"/>
              </p:cNvGraphicFramePr>
              <p:nvPr>
                <p:extLst>
                  <p:ext uri="{D42A27DB-BD31-4B8C-83A1-F6EECF244321}">
                    <p14:modId xmlns:p14="http://schemas.microsoft.com/office/powerpoint/2010/main" val="3772827142"/>
                  </p:ext>
                </p:extLst>
              </p:nvPr>
            </p:nvGraphicFramePr>
            <p:xfrm>
              <a:off x="4619541" y="2787013"/>
              <a:ext cx="2534356" cy="3379141"/>
            </p:xfrm>
            <a:graphic>
              <a:graphicData uri="http://schemas.microsoft.com/office/powerpoint/2016/slidezoom">
                <pslz:sldZm>
                  <pslz:sldZmObj sldId="2147482749" cId="1264737612">
                    <pslz:zmPr id="{04719E18-3804-4344-9928-2DA8057BEA79}" returnToParent="0" transitionDur="1000">
                      <p166:blipFill xmlns:p166="http://schemas.microsoft.com/office/powerpoint/2016/6/main">
                        <a:blip r:embed="rId9"/>
                        <a:stretch>
                          <a:fillRect/>
                        </a:stretch>
                      </p166:blipFill>
                      <p166:spPr xmlns:p166="http://schemas.microsoft.com/office/powerpoint/2016/6/main">
                        <a:xfrm>
                          <a:off x="0" y="0"/>
                          <a:ext cx="2534356" cy="3379141"/>
                        </a:xfrm>
                        <a:prstGeom prst="rect">
                          <a:avLst/>
                        </a:prstGeom>
                        <a:ln w="3175">
                          <a:solidFill>
                            <a:prstClr val="ltGray"/>
                          </a:solidFill>
                        </a:ln>
                      </p166:spPr>
                    </pslz:zmPr>
                  </pslz:sldZmObj>
                </pslz:sldZm>
              </a:graphicData>
            </a:graphic>
          </p:graphicFrame>
        </mc:Choice>
        <mc:Fallback xmlns="">
          <p:pic>
            <p:nvPicPr>
              <p:cNvPr id="30" name="Zoom de diapositive 29">
                <a:hlinkClick r:id="rId10" action="ppaction://hlinksldjump"/>
                <a:extLst>
                  <a:ext uri="{FF2B5EF4-FFF2-40B4-BE49-F238E27FC236}">
                    <a16:creationId xmlns:a16="http://schemas.microsoft.com/office/drawing/2014/main" id="{E9D83E2B-1B7B-BE30-56E3-D503957A1709}"/>
                  </a:ext>
                </a:extLst>
              </p:cNvPr>
              <p:cNvPicPr>
                <a:picLocks noGrp="1" noRot="1" noChangeAspect="1" noMove="1" noResize="1" noEditPoints="1" noAdjustHandles="1" noChangeArrowheads="1" noChangeShapeType="1"/>
              </p:cNvPicPr>
              <p:nvPr/>
            </p:nvPicPr>
            <p:blipFill>
              <a:blip r:embed="rId11"/>
              <a:stretch>
                <a:fillRect/>
              </a:stretch>
            </p:blipFill>
            <p:spPr>
              <a:xfrm>
                <a:off x="4619541" y="2787013"/>
                <a:ext cx="2534356" cy="3379141"/>
              </a:xfrm>
              <a:prstGeom prst="rect">
                <a:avLst/>
              </a:prstGeom>
              <a:ln w="3175">
                <a:solidFill>
                  <a:prstClr val="ltGray"/>
                </a:solidFill>
              </a:ln>
            </p:spPr>
          </p:pic>
        </mc:Fallback>
      </mc:AlternateContent>
      <p:pic>
        <p:nvPicPr>
          <p:cNvPr id="8" name="Picture 2">
            <a:extLst>
              <a:ext uri="{FF2B5EF4-FFF2-40B4-BE49-F238E27FC236}">
                <a16:creationId xmlns:a16="http://schemas.microsoft.com/office/drawing/2014/main" id="{E5E69E5B-9341-64F7-4DF8-F2CBCC09300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90024" y="224436"/>
            <a:ext cx="2211951" cy="617582"/>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61879C36-D0AE-FFF9-284E-05FA4B3A7B73}"/>
              </a:ext>
            </a:extLst>
          </p:cNvPr>
          <p:cNvSpPr txBox="1"/>
          <p:nvPr/>
        </p:nvSpPr>
        <p:spPr>
          <a:xfrm>
            <a:off x="895150" y="2216504"/>
            <a:ext cx="10501163" cy="646331"/>
          </a:xfrm>
          <a:prstGeom prst="rect">
            <a:avLst/>
          </a:prstGeom>
          <a:noFill/>
        </p:spPr>
        <p:txBody>
          <a:bodyPr wrap="square" rtlCol="0">
            <a:spAutoFit/>
          </a:bodyPr>
          <a:lstStyle/>
          <a:p>
            <a:pPr fontAlgn="base"/>
            <a:endParaRPr lang="fr-FR">
              <a:solidFill>
                <a:srgbClr val="000000"/>
              </a:solidFill>
              <a:latin typeface="Segoe UI" panose="020B0502040204020203" pitchFamily="34" charset="0"/>
            </a:endParaRPr>
          </a:p>
          <a:p>
            <a:pPr algn="just"/>
            <a:endParaRPr lang="en-US"/>
          </a:p>
        </p:txBody>
      </p:sp>
      <p:sp>
        <p:nvSpPr>
          <p:cNvPr id="20" name="Rectangle 19">
            <a:hlinkClick r:id="rId7" action="ppaction://hlinksldjump"/>
            <a:extLst>
              <a:ext uri="{FF2B5EF4-FFF2-40B4-BE49-F238E27FC236}">
                <a16:creationId xmlns:a16="http://schemas.microsoft.com/office/drawing/2014/main" id="{6396F6D6-972F-9838-0A05-DE0A543D7748}"/>
              </a:ext>
            </a:extLst>
          </p:cNvPr>
          <p:cNvSpPr/>
          <p:nvPr/>
        </p:nvSpPr>
        <p:spPr>
          <a:xfrm>
            <a:off x="1166301" y="5774188"/>
            <a:ext cx="2510959" cy="850381"/>
          </a:xfrm>
          <a:prstGeom prst="rect">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b="1">
                <a:solidFill>
                  <a:schemeClr val="tx1"/>
                </a:solidFill>
              </a:rPr>
              <a:t>Cliquer sur « Répondre »</a:t>
            </a:r>
            <a:endParaRPr lang="fr-FR" sz="1300" u="sng">
              <a:solidFill>
                <a:schemeClr val="tx1"/>
              </a:solidFill>
            </a:endParaRPr>
          </a:p>
          <a:p>
            <a:pPr algn="ctr"/>
            <a:r>
              <a:rPr lang="fr-FR" sz="1300">
                <a:solidFill>
                  <a:srgbClr val="7030A0"/>
                </a:solidFill>
              </a:rPr>
              <a:t>Page 31</a:t>
            </a:r>
          </a:p>
        </p:txBody>
      </p:sp>
      <p:cxnSp>
        <p:nvCxnSpPr>
          <p:cNvPr id="23" name="Connecteur droit avec flèche 22">
            <a:extLst>
              <a:ext uri="{FF2B5EF4-FFF2-40B4-BE49-F238E27FC236}">
                <a16:creationId xmlns:a16="http://schemas.microsoft.com/office/drawing/2014/main" id="{E9586254-2207-EAC1-E73F-C90C824EB173}"/>
              </a:ext>
            </a:extLst>
          </p:cNvPr>
          <p:cNvCxnSpPr>
            <a:cxnSpLocks/>
          </p:cNvCxnSpPr>
          <p:nvPr/>
        </p:nvCxnSpPr>
        <p:spPr>
          <a:xfrm>
            <a:off x="3813137" y="5034700"/>
            <a:ext cx="711324" cy="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23">
            <a:extLst>
              <a:ext uri="{FF2B5EF4-FFF2-40B4-BE49-F238E27FC236}">
                <a16:creationId xmlns:a16="http://schemas.microsoft.com/office/drawing/2014/main" id="{06681300-7E8B-16B3-E5B0-C6AD5A604106}"/>
              </a:ext>
            </a:extLst>
          </p:cNvPr>
          <p:cNvCxnSpPr>
            <a:cxnSpLocks/>
          </p:cNvCxnSpPr>
          <p:nvPr/>
        </p:nvCxnSpPr>
        <p:spPr>
          <a:xfrm>
            <a:off x="7282777" y="5034700"/>
            <a:ext cx="711324" cy="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7" name="Ellipse 26">
            <a:hlinkClick r:id="" action="ppaction://noaction"/>
            <a:extLst>
              <a:ext uri="{FF2B5EF4-FFF2-40B4-BE49-F238E27FC236}">
                <a16:creationId xmlns:a16="http://schemas.microsoft.com/office/drawing/2014/main" id="{6A0C899B-C005-8019-9901-63C180F2ED9D}"/>
              </a:ext>
            </a:extLst>
          </p:cNvPr>
          <p:cNvSpPr/>
          <p:nvPr/>
        </p:nvSpPr>
        <p:spPr>
          <a:xfrm>
            <a:off x="3289861" y="2653556"/>
            <a:ext cx="557562" cy="354403"/>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a:latin typeface="Ubuntu" panose="020B0504030602030204" pitchFamily="34" charset="0"/>
              </a:rPr>
              <a:t>1</a:t>
            </a:r>
            <a:endParaRPr lang="fr-FR" sz="1600" b="1">
              <a:latin typeface="Ubuntu" panose="020B0504030602030204" pitchFamily="34" charset="0"/>
            </a:endParaRPr>
          </a:p>
        </p:txBody>
      </p:sp>
      <p:sp>
        <p:nvSpPr>
          <p:cNvPr id="3" name="ZoneTexte 2">
            <a:extLst>
              <a:ext uri="{FF2B5EF4-FFF2-40B4-BE49-F238E27FC236}">
                <a16:creationId xmlns:a16="http://schemas.microsoft.com/office/drawing/2014/main" id="{EDBCB19A-8F74-847B-7CBA-F98619C43A3E}"/>
              </a:ext>
            </a:extLst>
          </p:cNvPr>
          <p:cNvSpPr txBox="1"/>
          <p:nvPr/>
        </p:nvSpPr>
        <p:spPr>
          <a:xfrm>
            <a:off x="680936" y="1206231"/>
            <a:ext cx="8560340" cy="923330"/>
          </a:xfrm>
          <a:prstGeom prst="rect">
            <a:avLst/>
          </a:prstGeom>
          <a:noFill/>
        </p:spPr>
        <p:txBody>
          <a:bodyPr wrap="square" rtlCol="0">
            <a:spAutoFit/>
          </a:bodyPr>
          <a:lstStyle/>
          <a:p>
            <a:endParaRPr lang="fr-FR" sz="2000" b="1">
              <a:solidFill>
                <a:schemeClr val="accent6"/>
              </a:solidFill>
              <a:latin typeface="+mj-lt"/>
            </a:endParaRPr>
          </a:p>
          <a:p>
            <a:endParaRPr lang="fr-FR" sz="2000" b="1">
              <a:solidFill>
                <a:schemeClr val="accent6"/>
              </a:solidFill>
              <a:latin typeface="+mj-lt"/>
            </a:endParaRPr>
          </a:p>
          <a:p>
            <a:r>
              <a:rPr lang="fr-FR" sz="1400" b="1"/>
              <a:t>f. Rejeter une demande de compte utilisateur</a:t>
            </a:r>
            <a:endParaRPr lang="fr-FR" sz="1600" b="1"/>
          </a:p>
        </p:txBody>
      </p:sp>
      <p:grpSp>
        <p:nvGrpSpPr>
          <p:cNvPr id="4" name="Groupe 3">
            <a:extLst>
              <a:ext uri="{FF2B5EF4-FFF2-40B4-BE49-F238E27FC236}">
                <a16:creationId xmlns:a16="http://schemas.microsoft.com/office/drawing/2014/main" id="{C68B55FA-B411-E26D-F0F6-201A662021BC}"/>
              </a:ext>
            </a:extLst>
          </p:cNvPr>
          <p:cNvGrpSpPr/>
          <p:nvPr/>
        </p:nvGrpSpPr>
        <p:grpSpPr>
          <a:xfrm>
            <a:off x="11449288" y="317210"/>
            <a:ext cx="421861" cy="419762"/>
            <a:chOff x="11231752" y="95107"/>
            <a:chExt cx="825500" cy="812800"/>
          </a:xfrm>
        </p:grpSpPr>
        <p:sp>
          <p:nvSpPr>
            <p:cNvPr id="5" name="Ellipse 4">
              <a:extLst>
                <a:ext uri="{FF2B5EF4-FFF2-40B4-BE49-F238E27FC236}">
                  <a16:creationId xmlns:a16="http://schemas.microsoft.com/office/drawing/2014/main" id="{BCAB6E8B-53D7-E4EA-F6D8-5A49057751AD}"/>
                </a:ext>
              </a:extLst>
            </p:cNvPr>
            <p:cNvSpPr/>
            <p:nvPr/>
          </p:nvSpPr>
          <p:spPr>
            <a:xfrm>
              <a:off x="11231752" y="95107"/>
              <a:ext cx="825500" cy="812800"/>
            </a:xfrm>
            <a:prstGeom prst="ellipse">
              <a:avLst/>
            </a:prstGeom>
            <a:ln>
              <a:solidFill>
                <a:srgbClr val="4A12B9"/>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fr-FR"/>
            </a:p>
          </p:txBody>
        </p:sp>
        <p:pic>
          <p:nvPicPr>
            <p:cNvPr id="17" name="Graphique 3" descr="Logement avec un remplissage uni">
              <a:hlinkClick r:id="rId13" action="ppaction://hlinksldjump"/>
              <a:extLst>
                <a:ext uri="{FF2B5EF4-FFF2-40B4-BE49-F238E27FC236}">
                  <a16:creationId xmlns:a16="http://schemas.microsoft.com/office/drawing/2014/main" id="{00BF483B-2AE2-12EB-D803-EF30C63CDB9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362318" y="219323"/>
              <a:ext cx="564367" cy="564367"/>
            </a:xfrm>
            <a:prstGeom prst="rect">
              <a:avLst/>
            </a:prstGeom>
          </p:spPr>
        </p:pic>
      </p:grpSp>
      <p:sp>
        <p:nvSpPr>
          <p:cNvPr id="18" name="Flèche : droite 17">
            <a:extLst>
              <a:ext uri="{FF2B5EF4-FFF2-40B4-BE49-F238E27FC236}">
                <a16:creationId xmlns:a16="http://schemas.microsoft.com/office/drawing/2014/main" id="{7964695B-2381-4B6C-9B72-4A58ACB5FF9F}"/>
              </a:ext>
            </a:extLst>
          </p:cNvPr>
          <p:cNvSpPr/>
          <p:nvPr/>
        </p:nvSpPr>
        <p:spPr>
          <a:xfrm>
            <a:off x="311695" y="14986268"/>
            <a:ext cx="2050490" cy="817892"/>
          </a:xfrm>
          <a:prstGeom prst="rightArrow">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a:solidFill>
                  <a:schemeClr val="tx1"/>
                </a:solidFill>
                <a:hlinkClick r:id="rId15" action="ppaction://hlinksldjump">
                  <a:extLst>
                    <a:ext uri="{A12FA001-AC4F-418D-AE19-62706E023703}">
                      <ahyp:hlinkClr xmlns:ahyp="http://schemas.microsoft.com/office/drawing/2018/hyperlinkcolor" val="tx"/>
                    </a:ext>
                  </a:extLst>
                </a:hlinkClick>
              </a:rPr>
              <a:t>Pour passer les explications détaillées </a:t>
            </a:r>
            <a:endParaRPr lang="en-US" sz="1300">
              <a:solidFill>
                <a:schemeClr val="tx1"/>
              </a:solidFill>
            </a:endParaRPr>
          </a:p>
        </p:txBody>
      </p:sp>
      <p:sp>
        <p:nvSpPr>
          <p:cNvPr id="19" name="Espace réservé du numéro de diapositive 3">
            <a:extLst>
              <a:ext uri="{FF2B5EF4-FFF2-40B4-BE49-F238E27FC236}">
                <a16:creationId xmlns:a16="http://schemas.microsoft.com/office/drawing/2014/main" id="{D3500F7B-1A80-263C-1553-8B8E70CCBAA3}"/>
              </a:ext>
            </a:extLst>
          </p:cNvPr>
          <p:cNvSpPr>
            <a:spLocks noGrp="1"/>
          </p:cNvSpPr>
          <p:nvPr>
            <p:ph type="sldNum" sz="quarter" idx="12"/>
          </p:nvPr>
        </p:nvSpPr>
        <p:spPr>
          <a:xfrm>
            <a:off x="8610600" y="15066909"/>
            <a:ext cx="2743200" cy="865481"/>
          </a:xfrm>
        </p:spPr>
        <p:txBody>
          <a:bodyPr/>
          <a:lstStyle/>
          <a:p>
            <a:fld id="{DA71D0DA-2192-41E7-AF8C-615B831F1F54}" type="slidenum">
              <a:rPr lang="en-US" smtClean="0"/>
              <a:t>30</a:t>
            </a:fld>
            <a:endParaRPr lang="en-US"/>
          </a:p>
        </p:txBody>
      </p:sp>
      <p:sp>
        <p:nvSpPr>
          <p:cNvPr id="21" name="Rectangle 20">
            <a:hlinkClick r:id="rId10" action="ppaction://hlinksldjump"/>
            <a:extLst>
              <a:ext uri="{FF2B5EF4-FFF2-40B4-BE49-F238E27FC236}">
                <a16:creationId xmlns:a16="http://schemas.microsoft.com/office/drawing/2014/main" id="{0FB224E0-8C5D-9F4F-BD32-8924CDFDFB5D}"/>
              </a:ext>
            </a:extLst>
          </p:cNvPr>
          <p:cNvSpPr/>
          <p:nvPr/>
        </p:nvSpPr>
        <p:spPr>
          <a:xfrm>
            <a:off x="4638792" y="5779113"/>
            <a:ext cx="2510959" cy="875688"/>
          </a:xfrm>
          <a:prstGeom prst="rect">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b="1">
                <a:solidFill>
                  <a:srgbClr val="000000"/>
                </a:solidFill>
              </a:rPr>
              <a:t>Indiquer le motif du refus puis cliquer sur « Rejeter »</a:t>
            </a:r>
            <a:endParaRPr lang="fr-FR" sz="1300">
              <a:solidFill>
                <a:srgbClr val="000000"/>
              </a:solidFill>
            </a:endParaRPr>
          </a:p>
          <a:p>
            <a:pPr algn="ctr"/>
            <a:r>
              <a:rPr lang="fr-FR" sz="1300">
                <a:solidFill>
                  <a:srgbClr val="7030A0"/>
                </a:solidFill>
              </a:rPr>
              <a:t>Page 32</a:t>
            </a:r>
          </a:p>
        </p:txBody>
      </p:sp>
      <p:sp>
        <p:nvSpPr>
          <p:cNvPr id="28" name="Ellipse 27">
            <a:hlinkClick r:id="" action="ppaction://noaction"/>
            <a:extLst>
              <a:ext uri="{FF2B5EF4-FFF2-40B4-BE49-F238E27FC236}">
                <a16:creationId xmlns:a16="http://schemas.microsoft.com/office/drawing/2014/main" id="{EB486CB8-0BC3-7CD0-90D1-8B1F820A4F1A}"/>
              </a:ext>
            </a:extLst>
          </p:cNvPr>
          <p:cNvSpPr/>
          <p:nvPr/>
        </p:nvSpPr>
        <p:spPr>
          <a:xfrm>
            <a:off x="6848071" y="2629091"/>
            <a:ext cx="557562" cy="354403"/>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a:latin typeface="Ubuntu" panose="020B0504030602030204" pitchFamily="34" charset="0"/>
              </a:rPr>
              <a:t>2</a:t>
            </a:r>
          </a:p>
        </p:txBody>
      </p:sp>
      <p:sp>
        <p:nvSpPr>
          <p:cNvPr id="29" name="Ellipse 28">
            <a:hlinkClick r:id="" action="ppaction://noaction"/>
            <a:extLst>
              <a:ext uri="{FF2B5EF4-FFF2-40B4-BE49-F238E27FC236}">
                <a16:creationId xmlns:a16="http://schemas.microsoft.com/office/drawing/2014/main" id="{A73157A5-834C-A110-FAEB-AC41E57B5C43}"/>
              </a:ext>
            </a:extLst>
          </p:cNvPr>
          <p:cNvSpPr/>
          <p:nvPr/>
        </p:nvSpPr>
        <p:spPr>
          <a:xfrm>
            <a:off x="10235792" y="2667498"/>
            <a:ext cx="557562" cy="354403"/>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a:latin typeface="Ubuntu" panose="020B0504030602030204" pitchFamily="34" charset="0"/>
              </a:rPr>
              <a:t>3</a:t>
            </a:r>
          </a:p>
        </p:txBody>
      </p:sp>
      <p:sp>
        <p:nvSpPr>
          <p:cNvPr id="22" name="Rectangle 21">
            <a:hlinkClick r:id="rId4" action="ppaction://hlinksldjump"/>
            <a:extLst>
              <a:ext uri="{FF2B5EF4-FFF2-40B4-BE49-F238E27FC236}">
                <a16:creationId xmlns:a16="http://schemas.microsoft.com/office/drawing/2014/main" id="{EC07AC7C-7060-6F52-DD44-44CEF0288404}"/>
              </a:ext>
            </a:extLst>
          </p:cNvPr>
          <p:cNvSpPr/>
          <p:nvPr/>
        </p:nvSpPr>
        <p:spPr>
          <a:xfrm>
            <a:off x="8105008" y="5793526"/>
            <a:ext cx="2510959" cy="834586"/>
          </a:xfrm>
          <a:prstGeom prst="rect">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b="1">
                <a:solidFill>
                  <a:schemeClr val="tx1"/>
                </a:solidFill>
              </a:rPr>
              <a:t>Cliquer sur « Oui » dans </a:t>
            </a:r>
          </a:p>
          <a:p>
            <a:pPr algn="ctr"/>
            <a:r>
              <a:rPr lang="fr-FR" sz="1300" b="1">
                <a:solidFill>
                  <a:schemeClr val="tx1"/>
                </a:solidFill>
              </a:rPr>
              <a:t>le pop-up de rejet de la demande</a:t>
            </a:r>
          </a:p>
          <a:p>
            <a:pPr algn="ctr"/>
            <a:r>
              <a:rPr lang="fr-FR" sz="1300">
                <a:solidFill>
                  <a:srgbClr val="7030A0"/>
                </a:solidFill>
              </a:rPr>
              <a:t>Page 33</a:t>
            </a:r>
          </a:p>
        </p:txBody>
      </p:sp>
    </p:spTree>
    <p:extLst>
      <p:ext uri="{BB962C8B-B14F-4D97-AF65-F5344CB8AC3E}">
        <p14:creationId xmlns:p14="http://schemas.microsoft.com/office/powerpoint/2010/main" val="1563381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663C0-4F0C-B69E-D14E-539B71541513}"/>
            </a:ext>
          </a:extLst>
        </p:cNvPr>
        <p:cNvGrpSpPr/>
        <p:nvPr/>
      </p:nvGrpSpPr>
      <p:grpSpPr>
        <a:xfrm>
          <a:off x="0" y="0"/>
          <a:ext cx="0" cy="0"/>
          <a:chOff x="0" y="0"/>
          <a:chExt cx="0" cy="0"/>
        </a:xfrm>
      </p:grpSpPr>
      <p:pic>
        <p:nvPicPr>
          <p:cNvPr id="6" name="Picture 2">
            <a:extLst>
              <a:ext uri="{FF2B5EF4-FFF2-40B4-BE49-F238E27FC236}">
                <a16:creationId xmlns:a16="http://schemas.microsoft.com/office/drawing/2014/main" id="{FEB373D9-2BE9-E366-4D1D-933A03C5FC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0024" y="224436"/>
            <a:ext cx="2211951" cy="617582"/>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9D009CA7-48E9-8B09-0181-BE7063B4AE28}"/>
              </a:ext>
            </a:extLst>
          </p:cNvPr>
          <p:cNvSpPr txBox="1"/>
          <p:nvPr/>
        </p:nvSpPr>
        <p:spPr>
          <a:xfrm>
            <a:off x="531778" y="1887488"/>
            <a:ext cx="11128442" cy="338554"/>
          </a:xfrm>
          <a:prstGeom prst="rect">
            <a:avLst/>
          </a:prstGeom>
          <a:noFill/>
        </p:spPr>
        <p:txBody>
          <a:bodyPr wrap="square" rtlCol="0">
            <a:spAutoFit/>
          </a:bodyPr>
          <a:lstStyle/>
          <a:p>
            <a:pPr algn="ctr"/>
            <a:r>
              <a:rPr lang="fr-FR" sz="1600" b="1">
                <a:latin typeface="+mj-lt"/>
              </a:rPr>
              <a:t>Vue détaillée : Rejeter une demande de compte utilisateur</a:t>
            </a:r>
          </a:p>
        </p:txBody>
      </p:sp>
      <p:sp>
        <p:nvSpPr>
          <p:cNvPr id="3" name="Espace réservé du numéro de diapositive 3">
            <a:extLst>
              <a:ext uri="{FF2B5EF4-FFF2-40B4-BE49-F238E27FC236}">
                <a16:creationId xmlns:a16="http://schemas.microsoft.com/office/drawing/2014/main" id="{3B8915F6-777E-47AD-5C6E-67E3DF3CA3C8}"/>
              </a:ext>
            </a:extLst>
          </p:cNvPr>
          <p:cNvSpPr>
            <a:spLocks noGrp="1"/>
          </p:cNvSpPr>
          <p:nvPr>
            <p:ph type="sldNum" sz="quarter" idx="12"/>
          </p:nvPr>
        </p:nvSpPr>
        <p:spPr>
          <a:xfrm>
            <a:off x="8610600" y="15066909"/>
            <a:ext cx="2743200" cy="865481"/>
          </a:xfrm>
        </p:spPr>
        <p:txBody>
          <a:bodyPr/>
          <a:lstStyle/>
          <a:p>
            <a:fld id="{DA71D0DA-2192-41E7-AF8C-615B831F1F54}" type="slidenum">
              <a:rPr lang="en-US" smtClean="0"/>
              <a:t>31</a:t>
            </a:fld>
            <a:endParaRPr lang="en-US"/>
          </a:p>
        </p:txBody>
      </p:sp>
      <p:grpSp>
        <p:nvGrpSpPr>
          <p:cNvPr id="4" name="Groupe 3">
            <a:extLst>
              <a:ext uri="{FF2B5EF4-FFF2-40B4-BE49-F238E27FC236}">
                <a16:creationId xmlns:a16="http://schemas.microsoft.com/office/drawing/2014/main" id="{0145660C-4F78-24BA-4201-9F0052F395FC}"/>
              </a:ext>
            </a:extLst>
          </p:cNvPr>
          <p:cNvGrpSpPr/>
          <p:nvPr/>
        </p:nvGrpSpPr>
        <p:grpSpPr>
          <a:xfrm>
            <a:off x="11449288" y="317210"/>
            <a:ext cx="421861" cy="419762"/>
            <a:chOff x="11231752" y="95107"/>
            <a:chExt cx="825500" cy="812800"/>
          </a:xfrm>
        </p:grpSpPr>
        <p:sp>
          <p:nvSpPr>
            <p:cNvPr id="5" name="Ellipse 4">
              <a:extLst>
                <a:ext uri="{FF2B5EF4-FFF2-40B4-BE49-F238E27FC236}">
                  <a16:creationId xmlns:a16="http://schemas.microsoft.com/office/drawing/2014/main" id="{9D62A3DF-7E96-7450-0557-32219509FEEF}"/>
                </a:ext>
              </a:extLst>
            </p:cNvPr>
            <p:cNvSpPr/>
            <p:nvPr/>
          </p:nvSpPr>
          <p:spPr>
            <a:xfrm>
              <a:off x="11231752" y="95107"/>
              <a:ext cx="825500" cy="812800"/>
            </a:xfrm>
            <a:prstGeom prst="ellipse">
              <a:avLst/>
            </a:prstGeom>
            <a:ln>
              <a:solidFill>
                <a:srgbClr val="4A12B9"/>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fr-FR"/>
            </a:p>
          </p:txBody>
        </p:sp>
        <p:pic>
          <p:nvPicPr>
            <p:cNvPr id="12" name="Graphique 3" descr="Logement avec un remplissage uni">
              <a:hlinkClick r:id="rId3" action="ppaction://hlinksldjump"/>
              <a:extLst>
                <a:ext uri="{FF2B5EF4-FFF2-40B4-BE49-F238E27FC236}">
                  <a16:creationId xmlns:a16="http://schemas.microsoft.com/office/drawing/2014/main" id="{4B88BB4B-2719-E95B-84E9-8EEED9AF899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62318" y="219323"/>
              <a:ext cx="564367" cy="564367"/>
            </a:xfrm>
            <a:prstGeom prst="rect">
              <a:avLst/>
            </a:prstGeom>
          </p:spPr>
        </p:pic>
      </p:grpSp>
      <p:sp>
        <p:nvSpPr>
          <p:cNvPr id="10" name="Ellipse 9">
            <a:extLst>
              <a:ext uri="{FF2B5EF4-FFF2-40B4-BE49-F238E27FC236}">
                <a16:creationId xmlns:a16="http://schemas.microsoft.com/office/drawing/2014/main" id="{B546C72A-A1B5-F33D-19D5-D49F579A1193}"/>
              </a:ext>
            </a:extLst>
          </p:cNvPr>
          <p:cNvSpPr/>
          <p:nvPr/>
        </p:nvSpPr>
        <p:spPr>
          <a:xfrm>
            <a:off x="8628881" y="3076232"/>
            <a:ext cx="2033747" cy="692962"/>
          </a:xfrm>
          <a:prstGeom prst="ellipse">
            <a:avLst/>
          </a:prstGeom>
          <a:solidFill>
            <a:schemeClr val="accent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00" b="1">
                <a:solidFill>
                  <a:schemeClr val="bg1"/>
                </a:solidFill>
              </a:rPr>
              <a:t>1. Je clique sur « Répondre »</a:t>
            </a:r>
            <a:endParaRPr lang="fr-FR" sz="1300">
              <a:solidFill>
                <a:schemeClr val="bg1"/>
              </a:solidFill>
            </a:endParaRPr>
          </a:p>
        </p:txBody>
      </p:sp>
      <p:sp>
        <p:nvSpPr>
          <p:cNvPr id="11" name="Ellipse 10">
            <a:extLst>
              <a:ext uri="{FF2B5EF4-FFF2-40B4-BE49-F238E27FC236}">
                <a16:creationId xmlns:a16="http://schemas.microsoft.com/office/drawing/2014/main" id="{454E1E76-CBE6-171D-D39D-1547A98B6310}"/>
              </a:ext>
            </a:extLst>
          </p:cNvPr>
          <p:cNvSpPr/>
          <p:nvPr/>
        </p:nvSpPr>
        <p:spPr>
          <a:xfrm>
            <a:off x="7201975" y="10206567"/>
            <a:ext cx="320658" cy="342900"/>
          </a:xfrm>
          <a:prstGeom prst="ellipse">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Ellipse 12">
            <a:extLst>
              <a:ext uri="{FF2B5EF4-FFF2-40B4-BE49-F238E27FC236}">
                <a16:creationId xmlns:a16="http://schemas.microsoft.com/office/drawing/2014/main" id="{CB8CF65C-E245-CCFF-54B4-97889A19E17E}"/>
              </a:ext>
            </a:extLst>
          </p:cNvPr>
          <p:cNvSpPr/>
          <p:nvPr/>
        </p:nvSpPr>
        <p:spPr>
          <a:xfrm>
            <a:off x="7675033" y="11238330"/>
            <a:ext cx="320658" cy="342900"/>
          </a:xfrm>
          <a:prstGeom prst="ellipse">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Ellipse 17">
            <a:extLst>
              <a:ext uri="{FF2B5EF4-FFF2-40B4-BE49-F238E27FC236}">
                <a16:creationId xmlns:a16="http://schemas.microsoft.com/office/drawing/2014/main" id="{2BC7F6B7-4D8E-9509-9902-7C4532A5116D}"/>
              </a:ext>
            </a:extLst>
          </p:cNvPr>
          <p:cNvSpPr/>
          <p:nvPr/>
        </p:nvSpPr>
        <p:spPr>
          <a:xfrm>
            <a:off x="7214675" y="9612273"/>
            <a:ext cx="320658" cy="342900"/>
          </a:xfrm>
          <a:prstGeom prst="ellipse">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Ellipse 18">
            <a:extLst>
              <a:ext uri="{FF2B5EF4-FFF2-40B4-BE49-F238E27FC236}">
                <a16:creationId xmlns:a16="http://schemas.microsoft.com/office/drawing/2014/main" id="{C4237F2C-720B-CA18-7403-3DF302935B08}"/>
              </a:ext>
            </a:extLst>
          </p:cNvPr>
          <p:cNvSpPr/>
          <p:nvPr/>
        </p:nvSpPr>
        <p:spPr>
          <a:xfrm>
            <a:off x="10502299" y="10282767"/>
            <a:ext cx="320658" cy="342900"/>
          </a:xfrm>
          <a:prstGeom prst="ellipse">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e 8">
            <a:extLst>
              <a:ext uri="{FF2B5EF4-FFF2-40B4-BE49-F238E27FC236}">
                <a16:creationId xmlns:a16="http://schemas.microsoft.com/office/drawing/2014/main" id="{DA1570DB-E824-E5D7-1EA7-A7378F447B2F}"/>
              </a:ext>
            </a:extLst>
          </p:cNvPr>
          <p:cNvGrpSpPr/>
          <p:nvPr/>
        </p:nvGrpSpPr>
        <p:grpSpPr>
          <a:xfrm>
            <a:off x="113465" y="3976256"/>
            <a:ext cx="11965070" cy="6971538"/>
            <a:chOff x="113465" y="3976256"/>
            <a:chExt cx="11965070" cy="6971538"/>
          </a:xfrm>
        </p:grpSpPr>
        <p:pic>
          <p:nvPicPr>
            <p:cNvPr id="15" name="Image 14">
              <a:extLst>
                <a:ext uri="{FF2B5EF4-FFF2-40B4-BE49-F238E27FC236}">
                  <a16:creationId xmlns:a16="http://schemas.microsoft.com/office/drawing/2014/main" id="{A7D47D0D-6067-EE3A-52A7-F267361EDE82}"/>
                </a:ext>
              </a:extLst>
            </p:cNvPr>
            <p:cNvPicPr>
              <a:picLocks noChangeAspect="1"/>
            </p:cNvPicPr>
            <p:nvPr/>
          </p:nvPicPr>
          <p:blipFill>
            <a:blip r:embed="rId5"/>
            <a:stretch>
              <a:fillRect/>
            </a:stretch>
          </p:blipFill>
          <p:spPr>
            <a:xfrm>
              <a:off x="113465" y="3976256"/>
              <a:ext cx="11965070" cy="6971538"/>
            </a:xfrm>
            <a:prstGeom prst="rect">
              <a:avLst/>
            </a:prstGeom>
          </p:spPr>
        </p:pic>
        <p:sp>
          <p:nvSpPr>
            <p:cNvPr id="8" name="ZoneTexte 7">
              <a:extLst>
                <a:ext uri="{FF2B5EF4-FFF2-40B4-BE49-F238E27FC236}">
                  <a16:creationId xmlns:a16="http://schemas.microsoft.com/office/drawing/2014/main" id="{8C41623E-A620-547C-AD04-8F6AD3F247A2}"/>
                </a:ext>
              </a:extLst>
            </p:cNvPr>
            <p:cNvSpPr txBox="1"/>
            <p:nvPr/>
          </p:nvSpPr>
          <p:spPr>
            <a:xfrm>
              <a:off x="1990694" y="6498604"/>
              <a:ext cx="2379176" cy="276999"/>
            </a:xfrm>
            <a:prstGeom prst="rect">
              <a:avLst/>
            </a:prstGeom>
            <a:solidFill>
              <a:srgbClr val="E3E9ED"/>
            </a:solidFill>
          </p:spPr>
          <p:txBody>
            <a:bodyPr wrap="square" rtlCol="0">
              <a:spAutoFit/>
            </a:bodyPr>
            <a:lstStyle/>
            <a:p>
              <a:r>
                <a:rPr lang="fr-FR" sz="1200" b="1"/>
                <a:t>cgaillandre@ehpad.com</a:t>
              </a:r>
            </a:p>
          </p:txBody>
        </p:sp>
      </p:grpSp>
      <p:cxnSp>
        <p:nvCxnSpPr>
          <p:cNvPr id="17" name="Connecteur droit avec flèche 16">
            <a:extLst>
              <a:ext uri="{FF2B5EF4-FFF2-40B4-BE49-F238E27FC236}">
                <a16:creationId xmlns:a16="http://schemas.microsoft.com/office/drawing/2014/main" id="{175263C1-E401-D13F-016C-6EC2316DF5E8}"/>
              </a:ext>
            </a:extLst>
          </p:cNvPr>
          <p:cNvCxnSpPr>
            <a:cxnSpLocks/>
          </p:cNvCxnSpPr>
          <p:nvPr/>
        </p:nvCxnSpPr>
        <p:spPr>
          <a:xfrm flipH="1">
            <a:off x="6996545" y="3769194"/>
            <a:ext cx="1925782" cy="6513573"/>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2664579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785653-45CB-688C-E777-DB3363D5B571}"/>
            </a:ext>
          </a:extLst>
        </p:cNvPr>
        <p:cNvGrpSpPr/>
        <p:nvPr/>
      </p:nvGrpSpPr>
      <p:grpSpPr>
        <a:xfrm>
          <a:off x="0" y="0"/>
          <a:ext cx="0" cy="0"/>
          <a:chOff x="0" y="0"/>
          <a:chExt cx="0" cy="0"/>
        </a:xfrm>
      </p:grpSpPr>
      <p:pic>
        <p:nvPicPr>
          <p:cNvPr id="6" name="Picture 2">
            <a:extLst>
              <a:ext uri="{FF2B5EF4-FFF2-40B4-BE49-F238E27FC236}">
                <a16:creationId xmlns:a16="http://schemas.microsoft.com/office/drawing/2014/main" id="{9796666A-552C-30E5-90AA-6FE37157F3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0024" y="224436"/>
            <a:ext cx="2211951" cy="617582"/>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numéro de diapositive 3">
            <a:extLst>
              <a:ext uri="{FF2B5EF4-FFF2-40B4-BE49-F238E27FC236}">
                <a16:creationId xmlns:a16="http://schemas.microsoft.com/office/drawing/2014/main" id="{6829D13C-9C77-2D9A-333D-2D5FD3D873A0}"/>
              </a:ext>
            </a:extLst>
          </p:cNvPr>
          <p:cNvSpPr>
            <a:spLocks noGrp="1"/>
          </p:cNvSpPr>
          <p:nvPr>
            <p:ph type="sldNum" sz="quarter" idx="12"/>
          </p:nvPr>
        </p:nvSpPr>
        <p:spPr>
          <a:xfrm>
            <a:off x="8610600" y="15066909"/>
            <a:ext cx="2743200" cy="865481"/>
          </a:xfrm>
        </p:spPr>
        <p:txBody>
          <a:bodyPr/>
          <a:lstStyle/>
          <a:p>
            <a:fld id="{DA71D0DA-2192-41E7-AF8C-615B831F1F54}" type="slidenum">
              <a:rPr lang="en-US" smtClean="0"/>
              <a:t>32</a:t>
            </a:fld>
            <a:endParaRPr lang="en-US"/>
          </a:p>
        </p:txBody>
      </p:sp>
      <p:grpSp>
        <p:nvGrpSpPr>
          <p:cNvPr id="4" name="Groupe 3">
            <a:extLst>
              <a:ext uri="{FF2B5EF4-FFF2-40B4-BE49-F238E27FC236}">
                <a16:creationId xmlns:a16="http://schemas.microsoft.com/office/drawing/2014/main" id="{3B27EAA1-FBA8-790C-7703-0ACC3CBFC6C6}"/>
              </a:ext>
            </a:extLst>
          </p:cNvPr>
          <p:cNvGrpSpPr/>
          <p:nvPr/>
        </p:nvGrpSpPr>
        <p:grpSpPr>
          <a:xfrm>
            <a:off x="11449288" y="317210"/>
            <a:ext cx="421861" cy="419762"/>
            <a:chOff x="11231752" y="95107"/>
            <a:chExt cx="825500" cy="812800"/>
          </a:xfrm>
        </p:grpSpPr>
        <p:sp>
          <p:nvSpPr>
            <p:cNvPr id="5" name="Ellipse 4">
              <a:extLst>
                <a:ext uri="{FF2B5EF4-FFF2-40B4-BE49-F238E27FC236}">
                  <a16:creationId xmlns:a16="http://schemas.microsoft.com/office/drawing/2014/main" id="{3E059616-CF47-1A9C-A707-6EDF55E43E6E}"/>
                </a:ext>
              </a:extLst>
            </p:cNvPr>
            <p:cNvSpPr/>
            <p:nvPr/>
          </p:nvSpPr>
          <p:spPr>
            <a:xfrm>
              <a:off x="11231752" y="95107"/>
              <a:ext cx="825500" cy="812800"/>
            </a:xfrm>
            <a:prstGeom prst="ellipse">
              <a:avLst/>
            </a:prstGeom>
            <a:ln>
              <a:solidFill>
                <a:srgbClr val="4A12B9"/>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fr-FR"/>
            </a:p>
          </p:txBody>
        </p:sp>
        <p:pic>
          <p:nvPicPr>
            <p:cNvPr id="12" name="Graphique 3" descr="Logement avec un remplissage uni">
              <a:hlinkClick r:id="rId3" action="ppaction://hlinksldjump"/>
              <a:extLst>
                <a:ext uri="{FF2B5EF4-FFF2-40B4-BE49-F238E27FC236}">
                  <a16:creationId xmlns:a16="http://schemas.microsoft.com/office/drawing/2014/main" id="{3DDB6A8D-CFB4-FFEA-72FA-4F2279ED12A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62318" y="219323"/>
              <a:ext cx="564367" cy="564367"/>
            </a:xfrm>
            <a:prstGeom prst="rect">
              <a:avLst/>
            </a:prstGeom>
          </p:spPr>
        </p:pic>
      </p:grpSp>
      <p:sp>
        <p:nvSpPr>
          <p:cNvPr id="10" name="Ellipse 9">
            <a:extLst>
              <a:ext uri="{FF2B5EF4-FFF2-40B4-BE49-F238E27FC236}">
                <a16:creationId xmlns:a16="http://schemas.microsoft.com/office/drawing/2014/main" id="{8995D56C-B5AA-B571-5B2F-923E99D6671B}"/>
              </a:ext>
            </a:extLst>
          </p:cNvPr>
          <p:cNvSpPr/>
          <p:nvPr/>
        </p:nvSpPr>
        <p:spPr>
          <a:xfrm>
            <a:off x="8369300" y="3685835"/>
            <a:ext cx="2453657" cy="1038568"/>
          </a:xfrm>
          <a:prstGeom prst="ellipse">
            <a:avLst/>
          </a:prstGeom>
          <a:solidFill>
            <a:schemeClr val="accent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00" b="1">
                <a:solidFill>
                  <a:schemeClr val="bg1"/>
                </a:solidFill>
              </a:rPr>
              <a:t>2. J’écris le message de justification du refus puis je clique sur « Rejeter »</a:t>
            </a:r>
            <a:endParaRPr lang="fr-FR" sz="1300">
              <a:solidFill>
                <a:schemeClr val="bg1"/>
              </a:solidFill>
            </a:endParaRPr>
          </a:p>
        </p:txBody>
      </p:sp>
      <p:sp>
        <p:nvSpPr>
          <p:cNvPr id="11" name="Ellipse 10">
            <a:extLst>
              <a:ext uri="{FF2B5EF4-FFF2-40B4-BE49-F238E27FC236}">
                <a16:creationId xmlns:a16="http://schemas.microsoft.com/office/drawing/2014/main" id="{8D0A62AD-6298-B95F-D09F-E3FD0E1DD791}"/>
              </a:ext>
            </a:extLst>
          </p:cNvPr>
          <p:cNvSpPr/>
          <p:nvPr/>
        </p:nvSpPr>
        <p:spPr>
          <a:xfrm>
            <a:off x="7201975" y="10206567"/>
            <a:ext cx="320658" cy="342900"/>
          </a:xfrm>
          <a:prstGeom prst="ellipse">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Ellipse 12">
            <a:extLst>
              <a:ext uri="{FF2B5EF4-FFF2-40B4-BE49-F238E27FC236}">
                <a16:creationId xmlns:a16="http://schemas.microsoft.com/office/drawing/2014/main" id="{BD65AA7B-F346-0722-9EAB-4BD2A6B01354}"/>
              </a:ext>
            </a:extLst>
          </p:cNvPr>
          <p:cNvSpPr/>
          <p:nvPr/>
        </p:nvSpPr>
        <p:spPr>
          <a:xfrm>
            <a:off x="7675033" y="11238330"/>
            <a:ext cx="320658" cy="342900"/>
          </a:xfrm>
          <a:prstGeom prst="ellipse">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Ellipse 17">
            <a:extLst>
              <a:ext uri="{FF2B5EF4-FFF2-40B4-BE49-F238E27FC236}">
                <a16:creationId xmlns:a16="http://schemas.microsoft.com/office/drawing/2014/main" id="{FEEC475F-B74B-A08C-D0D2-D4D3DBB706AC}"/>
              </a:ext>
            </a:extLst>
          </p:cNvPr>
          <p:cNvSpPr/>
          <p:nvPr/>
        </p:nvSpPr>
        <p:spPr>
          <a:xfrm>
            <a:off x="7214675" y="9612273"/>
            <a:ext cx="320658" cy="342900"/>
          </a:xfrm>
          <a:prstGeom prst="ellipse">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Ellipse 18">
            <a:extLst>
              <a:ext uri="{FF2B5EF4-FFF2-40B4-BE49-F238E27FC236}">
                <a16:creationId xmlns:a16="http://schemas.microsoft.com/office/drawing/2014/main" id="{9EC71F59-BC60-7BA8-9B8F-F6F7EA1F5A6B}"/>
              </a:ext>
            </a:extLst>
          </p:cNvPr>
          <p:cNvSpPr/>
          <p:nvPr/>
        </p:nvSpPr>
        <p:spPr>
          <a:xfrm>
            <a:off x="10502299" y="10282767"/>
            <a:ext cx="320658" cy="342900"/>
          </a:xfrm>
          <a:prstGeom prst="ellipse">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e 8">
            <a:extLst>
              <a:ext uri="{FF2B5EF4-FFF2-40B4-BE49-F238E27FC236}">
                <a16:creationId xmlns:a16="http://schemas.microsoft.com/office/drawing/2014/main" id="{531F9824-9457-0871-49F3-45E3C097EDDC}"/>
              </a:ext>
            </a:extLst>
          </p:cNvPr>
          <p:cNvGrpSpPr/>
          <p:nvPr/>
        </p:nvGrpSpPr>
        <p:grpSpPr>
          <a:xfrm>
            <a:off x="389728" y="5346312"/>
            <a:ext cx="11412543" cy="5563376"/>
            <a:chOff x="389728" y="5346312"/>
            <a:chExt cx="11412543" cy="5563376"/>
          </a:xfrm>
        </p:grpSpPr>
        <p:pic>
          <p:nvPicPr>
            <p:cNvPr id="8" name="Image 7">
              <a:extLst>
                <a:ext uri="{FF2B5EF4-FFF2-40B4-BE49-F238E27FC236}">
                  <a16:creationId xmlns:a16="http://schemas.microsoft.com/office/drawing/2014/main" id="{1D87602C-E8FB-47CB-38EB-A457778A0546}"/>
                </a:ext>
              </a:extLst>
            </p:cNvPr>
            <p:cNvPicPr>
              <a:picLocks noChangeAspect="1"/>
            </p:cNvPicPr>
            <p:nvPr/>
          </p:nvPicPr>
          <p:blipFill>
            <a:blip r:embed="rId5"/>
            <a:stretch>
              <a:fillRect/>
            </a:stretch>
          </p:blipFill>
          <p:spPr>
            <a:xfrm>
              <a:off x="389728" y="5346312"/>
              <a:ext cx="11412543" cy="5563376"/>
            </a:xfrm>
            <a:prstGeom prst="rect">
              <a:avLst/>
            </a:prstGeom>
          </p:spPr>
        </p:pic>
        <p:sp>
          <p:nvSpPr>
            <p:cNvPr id="7" name="ZoneTexte 6">
              <a:extLst>
                <a:ext uri="{FF2B5EF4-FFF2-40B4-BE49-F238E27FC236}">
                  <a16:creationId xmlns:a16="http://schemas.microsoft.com/office/drawing/2014/main" id="{A7749E83-FD42-FD75-8D99-0326C979A94E}"/>
                </a:ext>
              </a:extLst>
            </p:cNvPr>
            <p:cNvSpPr txBox="1"/>
            <p:nvPr/>
          </p:nvSpPr>
          <p:spPr>
            <a:xfrm>
              <a:off x="1735624" y="6086560"/>
              <a:ext cx="2379176" cy="276999"/>
            </a:xfrm>
            <a:prstGeom prst="rect">
              <a:avLst/>
            </a:prstGeom>
            <a:solidFill>
              <a:srgbClr val="E3E9ED"/>
            </a:solidFill>
          </p:spPr>
          <p:txBody>
            <a:bodyPr wrap="square" rtlCol="0">
              <a:spAutoFit/>
            </a:bodyPr>
            <a:lstStyle/>
            <a:p>
              <a:r>
                <a:rPr lang="fr-FR" sz="1200" b="1"/>
                <a:t>cgaillandre@ehpad.com</a:t>
              </a:r>
            </a:p>
          </p:txBody>
        </p:sp>
      </p:grpSp>
      <p:cxnSp>
        <p:nvCxnSpPr>
          <p:cNvPr id="16" name="Connecteur droit avec flèche 15">
            <a:extLst>
              <a:ext uri="{FF2B5EF4-FFF2-40B4-BE49-F238E27FC236}">
                <a16:creationId xmlns:a16="http://schemas.microsoft.com/office/drawing/2014/main" id="{C9C34DC6-B103-4E07-2EEF-A11F3EF03513}"/>
              </a:ext>
            </a:extLst>
          </p:cNvPr>
          <p:cNvCxnSpPr>
            <a:cxnSpLocks/>
          </p:cNvCxnSpPr>
          <p:nvPr/>
        </p:nvCxnSpPr>
        <p:spPr>
          <a:xfrm flipH="1">
            <a:off x="6774873" y="4724403"/>
            <a:ext cx="1967345" cy="5666506"/>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12647376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6E268-A099-A2FC-8137-0EDEB6635D23}"/>
            </a:ext>
          </a:extLst>
        </p:cNvPr>
        <p:cNvGrpSpPr/>
        <p:nvPr/>
      </p:nvGrpSpPr>
      <p:grpSpPr>
        <a:xfrm>
          <a:off x="0" y="0"/>
          <a:ext cx="0" cy="0"/>
          <a:chOff x="0" y="0"/>
          <a:chExt cx="0" cy="0"/>
        </a:xfrm>
      </p:grpSpPr>
      <p:pic>
        <p:nvPicPr>
          <p:cNvPr id="6" name="Picture 2">
            <a:extLst>
              <a:ext uri="{FF2B5EF4-FFF2-40B4-BE49-F238E27FC236}">
                <a16:creationId xmlns:a16="http://schemas.microsoft.com/office/drawing/2014/main" id="{4EAD6303-932D-99B6-BA75-60E00B0E49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0024" y="224436"/>
            <a:ext cx="2211951" cy="617582"/>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numéro de diapositive 3">
            <a:extLst>
              <a:ext uri="{FF2B5EF4-FFF2-40B4-BE49-F238E27FC236}">
                <a16:creationId xmlns:a16="http://schemas.microsoft.com/office/drawing/2014/main" id="{17FE9C74-2B91-8257-86EC-6BACB4D17B9E}"/>
              </a:ext>
            </a:extLst>
          </p:cNvPr>
          <p:cNvSpPr>
            <a:spLocks noGrp="1"/>
          </p:cNvSpPr>
          <p:nvPr>
            <p:ph type="sldNum" sz="quarter" idx="12"/>
          </p:nvPr>
        </p:nvSpPr>
        <p:spPr>
          <a:xfrm>
            <a:off x="8610600" y="15066909"/>
            <a:ext cx="2743200" cy="865481"/>
          </a:xfrm>
        </p:spPr>
        <p:txBody>
          <a:bodyPr/>
          <a:lstStyle/>
          <a:p>
            <a:fld id="{DA71D0DA-2192-41E7-AF8C-615B831F1F54}" type="slidenum">
              <a:rPr lang="en-US" smtClean="0"/>
              <a:t>33</a:t>
            </a:fld>
            <a:endParaRPr lang="en-US"/>
          </a:p>
        </p:txBody>
      </p:sp>
      <p:grpSp>
        <p:nvGrpSpPr>
          <p:cNvPr id="4" name="Groupe 3">
            <a:extLst>
              <a:ext uri="{FF2B5EF4-FFF2-40B4-BE49-F238E27FC236}">
                <a16:creationId xmlns:a16="http://schemas.microsoft.com/office/drawing/2014/main" id="{3D2B2226-3088-8C4F-F513-600FC36E60F7}"/>
              </a:ext>
            </a:extLst>
          </p:cNvPr>
          <p:cNvGrpSpPr/>
          <p:nvPr/>
        </p:nvGrpSpPr>
        <p:grpSpPr>
          <a:xfrm>
            <a:off x="11449288" y="317210"/>
            <a:ext cx="421861" cy="419762"/>
            <a:chOff x="11231752" y="95107"/>
            <a:chExt cx="825500" cy="812800"/>
          </a:xfrm>
        </p:grpSpPr>
        <p:sp>
          <p:nvSpPr>
            <p:cNvPr id="5" name="Ellipse 4">
              <a:extLst>
                <a:ext uri="{FF2B5EF4-FFF2-40B4-BE49-F238E27FC236}">
                  <a16:creationId xmlns:a16="http://schemas.microsoft.com/office/drawing/2014/main" id="{A5220577-F0AF-6A1C-413E-482D39B18311}"/>
                </a:ext>
              </a:extLst>
            </p:cNvPr>
            <p:cNvSpPr/>
            <p:nvPr/>
          </p:nvSpPr>
          <p:spPr>
            <a:xfrm>
              <a:off x="11231752" y="95107"/>
              <a:ext cx="825500" cy="812800"/>
            </a:xfrm>
            <a:prstGeom prst="ellipse">
              <a:avLst/>
            </a:prstGeom>
            <a:ln>
              <a:solidFill>
                <a:srgbClr val="4A12B9"/>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fr-FR"/>
            </a:p>
          </p:txBody>
        </p:sp>
        <p:pic>
          <p:nvPicPr>
            <p:cNvPr id="12" name="Graphique 3" descr="Logement avec un remplissage uni">
              <a:hlinkClick r:id="rId3" action="ppaction://hlinksldjump"/>
              <a:extLst>
                <a:ext uri="{FF2B5EF4-FFF2-40B4-BE49-F238E27FC236}">
                  <a16:creationId xmlns:a16="http://schemas.microsoft.com/office/drawing/2014/main" id="{F1662AB6-8313-D285-80B9-F51934A798D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62318" y="219323"/>
              <a:ext cx="564367" cy="564367"/>
            </a:xfrm>
            <a:prstGeom prst="rect">
              <a:avLst/>
            </a:prstGeom>
          </p:spPr>
        </p:pic>
      </p:grpSp>
      <p:sp>
        <p:nvSpPr>
          <p:cNvPr id="11" name="Ellipse 10">
            <a:extLst>
              <a:ext uri="{FF2B5EF4-FFF2-40B4-BE49-F238E27FC236}">
                <a16:creationId xmlns:a16="http://schemas.microsoft.com/office/drawing/2014/main" id="{87CE3BDA-A081-3BAB-92CC-EC5B828C3E28}"/>
              </a:ext>
            </a:extLst>
          </p:cNvPr>
          <p:cNvSpPr/>
          <p:nvPr/>
        </p:nvSpPr>
        <p:spPr>
          <a:xfrm>
            <a:off x="7201975" y="10206567"/>
            <a:ext cx="320658" cy="342900"/>
          </a:xfrm>
          <a:prstGeom prst="ellipse">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Ellipse 12">
            <a:extLst>
              <a:ext uri="{FF2B5EF4-FFF2-40B4-BE49-F238E27FC236}">
                <a16:creationId xmlns:a16="http://schemas.microsoft.com/office/drawing/2014/main" id="{C658D195-BD4C-3DFF-A7ED-130DBEA2F016}"/>
              </a:ext>
            </a:extLst>
          </p:cNvPr>
          <p:cNvSpPr/>
          <p:nvPr/>
        </p:nvSpPr>
        <p:spPr>
          <a:xfrm>
            <a:off x="7675033" y="11238330"/>
            <a:ext cx="320658" cy="342900"/>
          </a:xfrm>
          <a:prstGeom prst="ellipse">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 8">
            <a:extLst>
              <a:ext uri="{FF2B5EF4-FFF2-40B4-BE49-F238E27FC236}">
                <a16:creationId xmlns:a16="http://schemas.microsoft.com/office/drawing/2014/main" id="{E2BC5AD6-C990-1425-E1B9-42B651499F72}"/>
              </a:ext>
            </a:extLst>
          </p:cNvPr>
          <p:cNvPicPr>
            <a:picLocks noChangeAspect="1"/>
          </p:cNvPicPr>
          <p:nvPr/>
        </p:nvPicPr>
        <p:blipFill>
          <a:blip r:embed="rId5"/>
          <a:srcRect l="35104" t="52222" r="33438" b="32236"/>
          <a:stretch/>
        </p:blipFill>
        <p:spPr>
          <a:xfrm>
            <a:off x="1248594" y="6780910"/>
            <a:ext cx="9694812" cy="2694179"/>
          </a:xfrm>
          <a:prstGeom prst="rect">
            <a:avLst/>
          </a:prstGeom>
        </p:spPr>
      </p:pic>
      <p:sp>
        <p:nvSpPr>
          <p:cNvPr id="15" name="Ellipse 14">
            <a:extLst>
              <a:ext uri="{FF2B5EF4-FFF2-40B4-BE49-F238E27FC236}">
                <a16:creationId xmlns:a16="http://schemas.microsoft.com/office/drawing/2014/main" id="{A5E56B1C-F317-901D-60F3-FD5C950FCE68}"/>
              </a:ext>
            </a:extLst>
          </p:cNvPr>
          <p:cNvSpPr/>
          <p:nvPr/>
        </p:nvSpPr>
        <p:spPr>
          <a:xfrm>
            <a:off x="8628881" y="3060700"/>
            <a:ext cx="2675464" cy="787400"/>
          </a:xfrm>
          <a:prstGeom prst="ellipse">
            <a:avLst/>
          </a:prstGeom>
          <a:solidFill>
            <a:schemeClr val="accent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00" b="1">
                <a:solidFill>
                  <a:schemeClr val="bg1"/>
                </a:solidFill>
              </a:rPr>
              <a:t>3. Je clique sur « Oui » dans le pop-up </a:t>
            </a:r>
          </a:p>
          <a:p>
            <a:pPr algn="ctr"/>
            <a:r>
              <a:rPr lang="fr-FR" sz="1300" b="1">
                <a:solidFill>
                  <a:schemeClr val="bg1"/>
                </a:solidFill>
              </a:rPr>
              <a:t>de rejet de la demande </a:t>
            </a:r>
          </a:p>
        </p:txBody>
      </p:sp>
      <p:sp>
        <p:nvSpPr>
          <p:cNvPr id="18" name="Ellipse 17">
            <a:extLst>
              <a:ext uri="{FF2B5EF4-FFF2-40B4-BE49-F238E27FC236}">
                <a16:creationId xmlns:a16="http://schemas.microsoft.com/office/drawing/2014/main" id="{B05FCDD8-501B-7D3A-8ACB-E32B8856C40F}"/>
              </a:ext>
            </a:extLst>
          </p:cNvPr>
          <p:cNvSpPr/>
          <p:nvPr/>
        </p:nvSpPr>
        <p:spPr>
          <a:xfrm>
            <a:off x="6698041" y="8514138"/>
            <a:ext cx="458275" cy="517770"/>
          </a:xfrm>
          <a:prstGeom prst="ellipse">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Connecteur droit avec flèche 13">
            <a:extLst>
              <a:ext uri="{FF2B5EF4-FFF2-40B4-BE49-F238E27FC236}">
                <a16:creationId xmlns:a16="http://schemas.microsoft.com/office/drawing/2014/main" id="{09438F68-B019-9853-30BF-40A73C1D46BF}"/>
              </a:ext>
            </a:extLst>
          </p:cNvPr>
          <p:cNvCxnSpPr>
            <a:cxnSpLocks/>
          </p:cNvCxnSpPr>
          <p:nvPr/>
        </p:nvCxnSpPr>
        <p:spPr>
          <a:xfrm flipH="1">
            <a:off x="6470650" y="3422713"/>
            <a:ext cx="2158231" cy="5251387"/>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602558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CFB609-272D-BD3E-6193-BCEE4CACBE0C}"/>
            </a:ext>
          </a:extLst>
        </p:cNvPr>
        <p:cNvGrpSpPr/>
        <p:nvPr/>
      </p:nvGrpSpPr>
      <p:grpSpPr>
        <a:xfrm>
          <a:off x="0" y="0"/>
          <a:ext cx="0" cy="0"/>
          <a:chOff x="0" y="0"/>
          <a:chExt cx="0" cy="0"/>
        </a:xfrm>
      </p:grpSpPr>
      <mc:AlternateContent xmlns:mc="http://schemas.openxmlformats.org/markup-compatibility/2006" xmlns:pslz="http://schemas.microsoft.com/office/powerpoint/2016/slidezoom">
        <mc:Choice Requires="pslz">
          <p:graphicFrame>
            <p:nvGraphicFramePr>
              <p:cNvPr id="25" name="Zoom de diapositive 24">
                <a:extLst>
                  <a:ext uri="{FF2B5EF4-FFF2-40B4-BE49-F238E27FC236}">
                    <a16:creationId xmlns:a16="http://schemas.microsoft.com/office/drawing/2014/main" id="{F48C5F2C-6C00-4193-CB13-CA42E7511AD5}"/>
                  </a:ext>
                </a:extLst>
              </p:cNvPr>
              <p:cNvGraphicFramePr>
                <a:graphicFrameLocks noChangeAspect="1"/>
              </p:cNvGraphicFramePr>
              <p:nvPr>
                <p:extLst>
                  <p:ext uri="{D42A27DB-BD31-4B8C-83A1-F6EECF244321}">
                    <p14:modId xmlns:p14="http://schemas.microsoft.com/office/powerpoint/2010/main" val="746622729"/>
                  </p:ext>
                </p:extLst>
              </p:nvPr>
            </p:nvGraphicFramePr>
            <p:xfrm>
              <a:off x="4632517" y="7661299"/>
              <a:ext cx="2510959" cy="4072617"/>
            </p:xfrm>
            <a:graphic>
              <a:graphicData uri="http://schemas.microsoft.com/office/powerpoint/2016/slidezoom">
                <pslz:sldZm>
                  <pslz:sldZmObj sldId="2147482756" cId="382808576">
                    <pslz:zmPr id="{B2654E8E-281D-42B7-AAA6-9E39FA0F64C2}" returnToParent="0" transitionDur="1000">
                      <p166:blipFill xmlns:p166="http://schemas.microsoft.com/office/powerpoint/2016/6/main">
                        <a:blip r:embed="rId3"/>
                        <a:stretch>
                          <a:fillRect/>
                        </a:stretch>
                      </p166:blipFill>
                      <p166:spPr xmlns:p166="http://schemas.microsoft.com/office/powerpoint/2016/6/main">
                        <a:xfrm>
                          <a:off x="0" y="0"/>
                          <a:ext cx="2510959" cy="4072617"/>
                        </a:xfrm>
                        <a:prstGeom prst="rect">
                          <a:avLst/>
                        </a:prstGeom>
                        <a:ln w="3175">
                          <a:solidFill>
                            <a:prstClr val="ltGray"/>
                          </a:solidFill>
                        </a:ln>
                      </p166:spPr>
                    </pslz:zmPr>
                  </pslz:sldZmObj>
                </pslz:sldZm>
              </a:graphicData>
            </a:graphic>
          </p:graphicFrame>
        </mc:Choice>
        <mc:Fallback xmlns="">
          <p:pic>
            <p:nvPicPr>
              <p:cNvPr id="25" name="Zoom de diapositive 24">
                <a:hlinkClick r:id="rId4" action="ppaction://hlinksldjump"/>
                <a:extLst>
                  <a:ext uri="{FF2B5EF4-FFF2-40B4-BE49-F238E27FC236}">
                    <a16:creationId xmlns:a16="http://schemas.microsoft.com/office/drawing/2014/main" id="{F48C5F2C-6C00-4193-CB13-CA42E7511AD5}"/>
                  </a:ext>
                </a:extLst>
              </p:cNvPr>
              <p:cNvPicPr>
                <a:picLocks noGrp="1" noRot="1" noChangeAspect="1" noMove="1" noResize="1" noEditPoints="1" noAdjustHandles="1" noChangeArrowheads="1" noChangeShapeType="1"/>
              </p:cNvPicPr>
              <p:nvPr/>
            </p:nvPicPr>
            <p:blipFill>
              <a:blip r:embed="rId5"/>
              <a:stretch>
                <a:fillRect/>
              </a:stretch>
            </p:blipFill>
            <p:spPr>
              <a:xfrm>
                <a:off x="4632517" y="7661299"/>
                <a:ext cx="2510959" cy="4072617"/>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5" name="Zoom de diapositive 14">
                <a:extLst>
                  <a:ext uri="{FF2B5EF4-FFF2-40B4-BE49-F238E27FC236}">
                    <a16:creationId xmlns:a16="http://schemas.microsoft.com/office/drawing/2014/main" id="{ADFD183F-E846-588F-105E-432FA68AD6F6}"/>
                  </a:ext>
                </a:extLst>
              </p:cNvPr>
              <p:cNvGraphicFramePr>
                <a:graphicFrameLocks noChangeAspect="1"/>
              </p:cNvGraphicFramePr>
              <p:nvPr>
                <p:extLst>
                  <p:ext uri="{D42A27DB-BD31-4B8C-83A1-F6EECF244321}">
                    <p14:modId xmlns:p14="http://schemas.microsoft.com/office/powerpoint/2010/main" val="1237469830"/>
                  </p:ext>
                </p:extLst>
              </p:nvPr>
            </p:nvGraphicFramePr>
            <p:xfrm>
              <a:off x="1170889" y="7701491"/>
              <a:ext cx="2510959" cy="4019454"/>
            </p:xfrm>
            <a:graphic>
              <a:graphicData uri="http://schemas.microsoft.com/office/powerpoint/2016/slidezoom">
                <pslz:sldZm>
                  <pslz:sldZmObj sldId="2147482755" cId="3837729639">
                    <pslz:zmPr id="{2112A338-909A-4D13-A654-6B0D73333B1D}" returnToParent="0" transitionDur="1000">
                      <p166:blipFill xmlns:p166="http://schemas.microsoft.com/office/powerpoint/2016/6/main">
                        <a:blip r:embed="rId6"/>
                        <a:stretch>
                          <a:fillRect/>
                        </a:stretch>
                      </p166:blipFill>
                      <p166:spPr xmlns:p166="http://schemas.microsoft.com/office/powerpoint/2016/6/main">
                        <a:xfrm>
                          <a:off x="0" y="0"/>
                          <a:ext cx="2510959" cy="4019454"/>
                        </a:xfrm>
                        <a:prstGeom prst="rect">
                          <a:avLst/>
                        </a:prstGeom>
                        <a:ln w="3175">
                          <a:solidFill>
                            <a:prstClr val="ltGray"/>
                          </a:solidFill>
                        </a:ln>
                      </p166:spPr>
                    </pslz:zmPr>
                  </pslz:sldZmObj>
                </pslz:sldZm>
              </a:graphicData>
            </a:graphic>
          </p:graphicFrame>
        </mc:Choice>
        <mc:Fallback xmlns="">
          <p:pic>
            <p:nvPicPr>
              <p:cNvPr id="15" name="Zoom de diapositive 14">
                <a:hlinkClick r:id="rId7" action="ppaction://hlinksldjump"/>
                <a:extLst>
                  <a:ext uri="{FF2B5EF4-FFF2-40B4-BE49-F238E27FC236}">
                    <a16:creationId xmlns:a16="http://schemas.microsoft.com/office/drawing/2014/main" id="{ADFD183F-E846-588F-105E-432FA68AD6F6}"/>
                  </a:ext>
                </a:extLst>
              </p:cNvPr>
              <p:cNvPicPr>
                <a:picLocks noGrp="1" noRot="1" noChangeAspect="1" noMove="1" noResize="1" noEditPoints="1" noAdjustHandles="1" noChangeArrowheads="1" noChangeShapeType="1"/>
              </p:cNvPicPr>
              <p:nvPr/>
            </p:nvPicPr>
            <p:blipFill>
              <a:blip r:embed="rId8"/>
              <a:stretch>
                <a:fillRect/>
              </a:stretch>
            </p:blipFill>
            <p:spPr>
              <a:xfrm>
                <a:off x="1170889" y="7701491"/>
                <a:ext cx="2510959" cy="4019454"/>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6" name="Zoom de diapositive 5">
                <a:extLst>
                  <a:ext uri="{FF2B5EF4-FFF2-40B4-BE49-F238E27FC236}">
                    <a16:creationId xmlns:a16="http://schemas.microsoft.com/office/drawing/2014/main" id="{6072A049-20AF-BD92-8BCC-147FC3A8591C}"/>
                  </a:ext>
                </a:extLst>
              </p:cNvPr>
              <p:cNvGraphicFramePr>
                <a:graphicFrameLocks noChangeAspect="1"/>
              </p:cNvGraphicFramePr>
              <p:nvPr>
                <p:extLst>
                  <p:ext uri="{D42A27DB-BD31-4B8C-83A1-F6EECF244321}">
                    <p14:modId xmlns:p14="http://schemas.microsoft.com/office/powerpoint/2010/main" val="3740961163"/>
                  </p:ext>
                </p:extLst>
              </p:nvPr>
            </p:nvGraphicFramePr>
            <p:xfrm>
              <a:off x="8098733" y="2792048"/>
              <a:ext cx="2510959" cy="4014128"/>
            </p:xfrm>
            <a:graphic>
              <a:graphicData uri="http://schemas.microsoft.com/office/powerpoint/2016/slidezoom">
                <pslz:sldZm>
                  <pslz:sldZmObj sldId="2147482754" cId="1155179388">
                    <pslz:zmPr id="{73A32200-8548-4977-97E4-0757A85709E0}" returnToParent="0" transitionDur="1000">
                      <p166:blipFill xmlns:p166="http://schemas.microsoft.com/office/powerpoint/2016/6/main">
                        <a:blip r:embed="rId9"/>
                        <a:stretch>
                          <a:fillRect/>
                        </a:stretch>
                      </p166:blipFill>
                      <p166:spPr xmlns:p166="http://schemas.microsoft.com/office/powerpoint/2016/6/main">
                        <a:xfrm>
                          <a:off x="0" y="0"/>
                          <a:ext cx="2510959" cy="4014128"/>
                        </a:xfrm>
                        <a:prstGeom prst="rect">
                          <a:avLst/>
                        </a:prstGeom>
                        <a:ln w="3175">
                          <a:solidFill>
                            <a:prstClr val="ltGray"/>
                          </a:solidFill>
                        </a:ln>
                      </p166:spPr>
                    </pslz:zmPr>
                  </pslz:sldZmObj>
                </pslz:sldZm>
              </a:graphicData>
            </a:graphic>
          </p:graphicFrame>
        </mc:Choice>
        <mc:Fallback xmlns="">
          <p:pic>
            <p:nvPicPr>
              <p:cNvPr id="6" name="Zoom de diapositive 5">
                <a:hlinkClick r:id="rId10" action="ppaction://hlinksldjump"/>
                <a:extLst>
                  <a:ext uri="{FF2B5EF4-FFF2-40B4-BE49-F238E27FC236}">
                    <a16:creationId xmlns:a16="http://schemas.microsoft.com/office/drawing/2014/main" id="{6072A049-20AF-BD92-8BCC-147FC3A8591C}"/>
                  </a:ext>
                </a:extLst>
              </p:cNvPr>
              <p:cNvPicPr>
                <a:picLocks noGrp="1" noRot="1" noChangeAspect="1" noMove="1" noResize="1" noEditPoints="1" noAdjustHandles="1" noChangeArrowheads="1" noChangeShapeType="1"/>
              </p:cNvPicPr>
              <p:nvPr/>
            </p:nvPicPr>
            <p:blipFill>
              <a:blip r:embed="rId11"/>
              <a:stretch>
                <a:fillRect/>
              </a:stretch>
            </p:blipFill>
            <p:spPr>
              <a:xfrm>
                <a:off x="8098733" y="2792048"/>
                <a:ext cx="2510959" cy="4014128"/>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1" name="Zoom de diapositive 30">
                <a:extLst>
                  <a:ext uri="{FF2B5EF4-FFF2-40B4-BE49-F238E27FC236}">
                    <a16:creationId xmlns:a16="http://schemas.microsoft.com/office/drawing/2014/main" id="{A80B8869-A039-9ECC-BBE9-26BBC57205FC}"/>
                  </a:ext>
                </a:extLst>
              </p:cNvPr>
              <p:cNvGraphicFramePr>
                <a:graphicFrameLocks noChangeAspect="1"/>
              </p:cNvGraphicFramePr>
              <p:nvPr>
                <p:extLst>
                  <p:ext uri="{D42A27DB-BD31-4B8C-83A1-F6EECF244321}">
                    <p14:modId xmlns:p14="http://schemas.microsoft.com/office/powerpoint/2010/main" val="4110156641"/>
                  </p:ext>
                </p:extLst>
              </p:nvPr>
            </p:nvGraphicFramePr>
            <p:xfrm>
              <a:off x="4632517" y="2789677"/>
              <a:ext cx="2510959" cy="4019457"/>
            </p:xfrm>
            <a:graphic>
              <a:graphicData uri="http://schemas.microsoft.com/office/powerpoint/2016/slidezoom">
                <pslz:sldZm>
                  <pslz:sldZmObj sldId="2147482753" cId="2776051242">
                    <pslz:zmPr id="{34E4AF57-EA37-4169-B8DA-34CD557E2DAA}" returnToParent="0" transitionDur="1000">
                      <p166:blipFill xmlns:p166="http://schemas.microsoft.com/office/powerpoint/2016/6/main">
                        <a:blip r:embed="rId12"/>
                        <a:stretch>
                          <a:fillRect/>
                        </a:stretch>
                      </p166:blipFill>
                      <p166:spPr xmlns:p166="http://schemas.microsoft.com/office/powerpoint/2016/6/main">
                        <a:xfrm>
                          <a:off x="0" y="0"/>
                          <a:ext cx="2510959" cy="4019457"/>
                        </a:xfrm>
                        <a:prstGeom prst="rect">
                          <a:avLst/>
                        </a:prstGeom>
                        <a:ln w="3175">
                          <a:solidFill>
                            <a:prstClr val="ltGray"/>
                          </a:solidFill>
                        </a:ln>
                      </p166:spPr>
                    </pslz:zmPr>
                  </pslz:sldZmObj>
                </pslz:sldZm>
              </a:graphicData>
            </a:graphic>
          </p:graphicFrame>
        </mc:Choice>
        <mc:Fallback xmlns="">
          <p:pic>
            <p:nvPicPr>
              <p:cNvPr id="31" name="Zoom de diapositive 30">
                <a:hlinkClick r:id="rId13" action="ppaction://hlinksldjump"/>
                <a:extLst>
                  <a:ext uri="{FF2B5EF4-FFF2-40B4-BE49-F238E27FC236}">
                    <a16:creationId xmlns:a16="http://schemas.microsoft.com/office/drawing/2014/main" id="{A80B8869-A039-9ECC-BBE9-26BBC57205FC}"/>
                  </a:ext>
                </a:extLst>
              </p:cNvPr>
              <p:cNvPicPr>
                <a:picLocks noGrp="1" noRot="1" noChangeAspect="1" noMove="1" noResize="1" noEditPoints="1" noAdjustHandles="1" noChangeArrowheads="1" noChangeShapeType="1"/>
              </p:cNvPicPr>
              <p:nvPr/>
            </p:nvPicPr>
            <p:blipFill>
              <a:blip r:embed="rId14"/>
              <a:stretch>
                <a:fillRect/>
              </a:stretch>
            </p:blipFill>
            <p:spPr>
              <a:xfrm>
                <a:off x="4632517" y="2789677"/>
                <a:ext cx="2510959" cy="4019457"/>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6" name="Zoom de diapositive 25">
                <a:extLst>
                  <a:ext uri="{FF2B5EF4-FFF2-40B4-BE49-F238E27FC236}">
                    <a16:creationId xmlns:a16="http://schemas.microsoft.com/office/drawing/2014/main" id="{EA00B014-1491-CDFD-5D6A-DED352CFACCC}"/>
                  </a:ext>
                </a:extLst>
              </p:cNvPr>
              <p:cNvGraphicFramePr>
                <a:graphicFrameLocks noChangeAspect="1"/>
              </p:cNvGraphicFramePr>
              <p:nvPr>
                <p:extLst>
                  <p:ext uri="{D42A27DB-BD31-4B8C-83A1-F6EECF244321}">
                    <p14:modId xmlns:p14="http://schemas.microsoft.com/office/powerpoint/2010/main" val="1534810198"/>
                  </p:ext>
                </p:extLst>
              </p:nvPr>
            </p:nvGraphicFramePr>
            <p:xfrm>
              <a:off x="1160256" y="2792048"/>
              <a:ext cx="2517004" cy="4019457"/>
            </p:xfrm>
            <a:graphic>
              <a:graphicData uri="http://schemas.microsoft.com/office/powerpoint/2016/slidezoom">
                <pslz:sldZm>
                  <pslz:sldZmObj sldId="2147482752" cId="3716983732">
                    <pslz:zmPr id="{D6F7DAE5-78AB-4EED-BDE4-2D24BF65DAFB}" returnToParent="0" transitionDur="1000">
                      <p166:blipFill xmlns:p166="http://schemas.microsoft.com/office/powerpoint/2016/6/main">
                        <a:blip r:embed="rId15"/>
                        <a:stretch>
                          <a:fillRect/>
                        </a:stretch>
                      </p166:blipFill>
                      <p166:spPr xmlns:p166="http://schemas.microsoft.com/office/powerpoint/2016/6/main">
                        <a:xfrm>
                          <a:off x="0" y="0"/>
                          <a:ext cx="2517004" cy="4019457"/>
                        </a:xfrm>
                        <a:prstGeom prst="rect">
                          <a:avLst/>
                        </a:prstGeom>
                        <a:ln w="3175">
                          <a:solidFill>
                            <a:prstClr val="ltGray"/>
                          </a:solidFill>
                        </a:ln>
                      </p166:spPr>
                    </pslz:zmPr>
                  </pslz:sldZmObj>
                </pslz:sldZm>
              </a:graphicData>
            </a:graphic>
          </p:graphicFrame>
        </mc:Choice>
        <mc:Fallback xmlns="">
          <p:pic>
            <p:nvPicPr>
              <p:cNvPr id="26" name="Zoom de diapositive 25">
                <a:hlinkClick r:id="rId16" action="ppaction://hlinksldjump"/>
                <a:extLst>
                  <a:ext uri="{FF2B5EF4-FFF2-40B4-BE49-F238E27FC236}">
                    <a16:creationId xmlns:a16="http://schemas.microsoft.com/office/drawing/2014/main" id="{EA00B014-1491-CDFD-5D6A-DED352CFACCC}"/>
                  </a:ext>
                </a:extLst>
              </p:cNvPr>
              <p:cNvPicPr>
                <a:picLocks noGrp="1" noRot="1" noChangeAspect="1" noMove="1" noResize="1" noEditPoints="1" noAdjustHandles="1" noChangeArrowheads="1" noChangeShapeType="1"/>
              </p:cNvPicPr>
              <p:nvPr/>
            </p:nvPicPr>
            <p:blipFill>
              <a:blip r:embed="rId17"/>
              <a:stretch>
                <a:fillRect/>
              </a:stretch>
            </p:blipFill>
            <p:spPr>
              <a:xfrm>
                <a:off x="1160256" y="2792048"/>
                <a:ext cx="2517004" cy="4019457"/>
              </a:xfrm>
              <a:prstGeom prst="rect">
                <a:avLst/>
              </a:prstGeom>
              <a:ln w="3175">
                <a:solidFill>
                  <a:prstClr val="ltGray"/>
                </a:solidFill>
              </a:ln>
            </p:spPr>
          </p:pic>
        </mc:Fallback>
      </mc:AlternateContent>
      <p:pic>
        <p:nvPicPr>
          <p:cNvPr id="8" name="Picture 2">
            <a:extLst>
              <a:ext uri="{FF2B5EF4-FFF2-40B4-BE49-F238E27FC236}">
                <a16:creationId xmlns:a16="http://schemas.microsoft.com/office/drawing/2014/main" id="{B0E7B7D7-420E-5AF0-DDFD-0865BC011E1A}"/>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990024" y="224436"/>
            <a:ext cx="2211951" cy="617582"/>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EDEA346E-3FF2-C9C7-6946-D4F1D26F0AF4}"/>
              </a:ext>
            </a:extLst>
          </p:cNvPr>
          <p:cNvSpPr txBox="1"/>
          <p:nvPr/>
        </p:nvSpPr>
        <p:spPr>
          <a:xfrm>
            <a:off x="895150" y="2216504"/>
            <a:ext cx="10501163" cy="646331"/>
          </a:xfrm>
          <a:prstGeom prst="rect">
            <a:avLst/>
          </a:prstGeom>
          <a:noFill/>
        </p:spPr>
        <p:txBody>
          <a:bodyPr wrap="square" rtlCol="0">
            <a:spAutoFit/>
          </a:bodyPr>
          <a:lstStyle/>
          <a:p>
            <a:pPr fontAlgn="base"/>
            <a:endParaRPr lang="fr-FR">
              <a:solidFill>
                <a:srgbClr val="000000"/>
              </a:solidFill>
              <a:latin typeface="Segoe UI" panose="020B0502040204020203" pitchFamily="34" charset="0"/>
            </a:endParaRPr>
          </a:p>
          <a:p>
            <a:pPr algn="just"/>
            <a:endParaRPr lang="en-US"/>
          </a:p>
        </p:txBody>
      </p:sp>
      <p:sp>
        <p:nvSpPr>
          <p:cNvPr id="20" name="Rectangle 19">
            <a:hlinkClick r:id="" action="ppaction://noaction"/>
            <a:extLst>
              <a:ext uri="{FF2B5EF4-FFF2-40B4-BE49-F238E27FC236}">
                <a16:creationId xmlns:a16="http://schemas.microsoft.com/office/drawing/2014/main" id="{E4B66F59-1E46-E92C-7CEA-84D639062B49}"/>
              </a:ext>
            </a:extLst>
          </p:cNvPr>
          <p:cNvSpPr/>
          <p:nvPr/>
        </p:nvSpPr>
        <p:spPr>
          <a:xfrm>
            <a:off x="1166301" y="5774188"/>
            <a:ext cx="2510959" cy="1040924"/>
          </a:xfrm>
          <a:prstGeom prst="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b="1">
                <a:solidFill>
                  <a:schemeClr val="tx1"/>
                </a:solidFill>
              </a:rPr>
              <a:t>Sélectionner le module « Administration »</a:t>
            </a:r>
            <a:endParaRPr lang="fr-FR" sz="1300" u="sng">
              <a:solidFill>
                <a:schemeClr val="tx1"/>
              </a:solidFill>
            </a:endParaRPr>
          </a:p>
          <a:p>
            <a:pPr algn="ctr"/>
            <a:r>
              <a:rPr lang="fr-FR" sz="1300">
                <a:solidFill>
                  <a:srgbClr val="7030A0"/>
                </a:solidFill>
              </a:rPr>
              <a:t>Page 35</a:t>
            </a:r>
          </a:p>
        </p:txBody>
      </p:sp>
      <p:cxnSp>
        <p:nvCxnSpPr>
          <p:cNvPr id="23" name="Connecteur droit avec flèche 22">
            <a:extLst>
              <a:ext uri="{FF2B5EF4-FFF2-40B4-BE49-F238E27FC236}">
                <a16:creationId xmlns:a16="http://schemas.microsoft.com/office/drawing/2014/main" id="{D187D071-34A3-59BD-9649-4F9070D148DE}"/>
              </a:ext>
            </a:extLst>
          </p:cNvPr>
          <p:cNvCxnSpPr>
            <a:cxnSpLocks/>
          </p:cNvCxnSpPr>
          <p:nvPr/>
        </p:nvCxnSpPr>
        <p:spPr>
          <a:xfrm>
            <a:off x="3813137" y="5034700"/>
            <a:ext cx="711324" cy="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23">
            <a:extLst>
              <a:ext uri="{FF2B5EF4-FFF2-40B4-BE49-F238E27FC236}">
                <a16:creationId xmlns:a16="http://schemas.microsoft.com/office/drawing/2014/main" id="{005CF714-E6C6-80D5-A3E1-09A289553506}"/>
              </a:ext>
            </a:extLst>
          </p:cNvPr>
          <p:cNvCxnSpPr>
            <a:cxnSpLocks/>
          </p:cNvCxnSpPr>
          <p:nvPr/>
        </p:nvCxnSpPr>
        <p:spPr>
          <a:xfrm>
            <a:off x="7282777" y="5034700"/>
            <a:ext cx="711324" cy="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7" name="Ellipse 26">
            <a:hlinkClick r:id="" action="ppaction://noaction"/>
            <a:extLst>
              <a:ext uri="{FF2B5EF4-FFF2-40B4-BE49-F238E27FC236}">
                <a16:creationId xmlns:a16="http://schemas.microsoft.com/office/drawing/2014/main" id="{04937773-BB36-38D5-7EE7-A30CB39D67C3}"/>
              </a:ext>
            </a:extLst>
          </p:cNvPr>
          <p:cNvSpPr/>
          <p:nvPr/>
        </p:nvSpPr>
        <p:spPr>
          <a:xfrm>
            <a:off x="3289861" y="2653556"/>
            <a:ext cx="557562" cy="354403"/>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a:latin typeface="Ubuntu" panose="020B0504030602030204" pitchFamily="34" charset="0"/>
              </a:rPr>
              <a:t>1</a:t>
            </a:r>
            <a:endParaRPr lang="fr-FR" sz="1600" b="1">
              <a:latin typeface="Ubuntu" panose="020B0504030602030204" pitchFamily="34" charset="0"/>
            </a:endParaRPr>
          </a:p>
        </p:txBody>
      </p:sp>
      <p:sp>
        <p:nvSpPr>
          <p:cNvPr id="3" name="ZoneTexte 2">
            <a:extLst>
              <a:ext uri="{FF2B5EF4-FFF2-40B4-BE49-F238E27FC236}">
                <a16:creationId xmlns:a16="http://schemas.microsoft.com/office/drawing/2014/main" id="{43E9C865-3825-EA46-4629-049A346991BB}"/>
              </a:ext>
            </a:extLst>
          </p:cNvPr>
          <p:cNvSpPr txBox="1"/>
          <p:nvPr/>
        </p:nvSpPr>
        <p:spPr>
          <a:xfrm>
            <a:off x="680936" y="1206231"/>
            <a:ext cx="8560340" cy="923330"/>
          </a:xfrm>
          <a:prstGeom prst="rect">
            <a:avLst/>
          </a:prstGeom>
          <a:noFill/>
        </p:spPr>
        <p:txBody>
          <a:bodyPr wrap="square" rtlCol="0">
            <a:spAutoFit/>
          </a:bodyPr>
          <a:lstStyle/>
          <a:p>
            <a:endParaRPr lang="fr-FR" sz="2000" b="1">
              <a:solidFill>
                <a:schemeClr val="accent6"/>
              </a:solidFill>
              <a:latin typeface="+mj-lt"/>
            </a:endParaRPr>
          </a:p>
          <a:p>
            <a:endParaRPr lang="fr-FR" sz="2000" b="1">
              <a:solidFill>
                <a:schemeClr val="accent6"/>
              </a:solidFill>
              <a:latin typeface="+mj-lt"/>
            </a:endParaRPr>
          </a:p>
          <a:p>
            <a:r>
              <a:rPr lang="fr-FR" sz="1400" b="1"/>
              <a:t>g. Rechercher un compte utilisateur</a:t>
            </a:r>
            <a:endParaRPr lang="fr-FR" sz="1600" b="1"/>
          </a:p>
        </p:txBody>
      </p:sp>
      <p:grpSp>
        <p:nvGrpSpPr>
          <p:cNvPr id="4" name="Groupe 3">
            <a:extLst>
              <a:ext uri="{FF2B5EF4-FFF2-40B4-BE49-F238E27FC236}">
                <a16:creationId xmlns:a16="http://schemas.microsoft.com/office/drawing/2014/main" id="{04F04D90-1D33-9D75-6AD0-CF5A674FE8D3}"/>
              </a:ext>
            </a:extLst>
          </p:cNvPr>
          <p:cNvGrpSpPr/>
          <p:nvPr/>
        </p:nvGrpSpPr>
        <p:grpSpPr>
          <a:xfrm>
            <a:off x="11449288" y="317210"/>
            <a:ext cx="421861" cy="419762"/>
            <a:chOff x="11231752" y="95107"/>
            <a:chExt cx="825500" cy="812800"/>
          </a:xfrm>
        </p:grpSpPr>
        <p:sp>
          <p:nvSpPr>
            <p:cNvPr id="5" name="Ellipse 4">
              <a:extLst>
                <a:ext uri="{FF2B5EF4-FFF2-40B4-BE49-F238E27FC236}">
                  <a16:creationId xmlns:a16="http://schemas.microsoft.com/office/drawing/2014/main" id="{20C43F8D-8A3C-B604-929E-2557FD9A0AB3}"/>
                </a:ext>
              </a:extLst>
            </p:cNvPr>
            <p:cNvSpPr/>
            <p:nvPr/>
          </p:nvSpPr>
          <p:spPr>
            <a:xfrm>
              <a:off x="11231752" y="95107"/>
              <a:ext cx="825500" cy="812800"/>
            </a:xfrm>
            <a:prstGeom prst="ellipse">
              <a:avLst/>
            </a:prstGeom>
            <a:ln>
              <a:solidFill>
                <a:srgbClr val="4A12B9"/>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fr-FR"/>
            </a:p>
          </p:txBody>
        </p:sp>
        <p:pic>
          <p:nvPicPr>
            <p:cNvPr id="17" name="Graphique 3" descr="Logement avec un remplissage uni">
              <a:hlinkClick r:id="rId19" action="ppaction://hlinksldjump"/>
              <a:extLst>
                <a:ext uri="{FF2B5EF4-FFF2-40B4-BE49-F238E27FC236}">
                  <a16:creationId xmlns:a16="http://schemas.microsoft.com/office/drawing/2014/main" id="{A0A3C814-C537-7AA0-C033-11CB4181C77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1362318" y="219323"/>
              <a:ext cx="564367" cy="564367"/>
            </a:xfrm>
            <a:prstGeom prst="rect">
              <a:avLst/>
            </a:prstGeom>
          </p:spPr>
        </p:pic>
      </p:grpSp>
      <p:sp>
        <p:nvSpPr>
          <p:cNvPr id="18" name="Flèche : droite 17">
            <a:extLst>
              <a:ext uri="{FF2B5EF4-FFF2-40B4-BE49-F238E27FC236}">
                <a16:creationId xmlns:a16="http://schemas.microsoft.com/office/drawing/2014/main" id="{7DCFA43F-8B0E-5CA3-679A-AB95591B2C8E}"/>
              </a:ext>
            </a:extLst>
          </p:cNvPr>
          <p:cNvSpPr/>
          <p:nvPr/>
        </p:nvSpPr>
        <p:spPr>
          <a:xfrm>
            <a:off x="311695" y="14986268"/>
            <a:ext cx="2050490" cy="817892"/>
          </a:xfrm>
          <a:prstGeom prst="rightArrow">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a:solidFill>
                  <a:schemeClr val="tx1"/>
                </a:solidFill>
                <a:hlinkClick r:id="rId21" action="ppaction://hlinksldjump">
                  <a:extLst>
                    <a:ext uri="{A12FA001-AC4F-418D-AE19-62706E023703}">
                      <ahyp:hlinkClr xmlns:ahyp="http://schemas.microsoft.com/office/drawing/2018/hyperlinkcolor" val="tx"/>
                    </a:ext>
                  </a:extLst>
                </a:hlinkClick>
              </a:rPr>
              <a:t>Pour passer les explications détaillées </a:t>
            </a:r>
            <a:endParaRPr lang="en-US" sz="1300">
              <a:solidFill>
                <a:schemeClr val="tx1"/>
              </a:solidFill>
            </a:endParaRPr>
          </a:p>
        </p:txBody>
      </p:sp>
      <p:sp>
        <p:nvSpPr>
          <p:cNvPr id="19" name="Espace réservé du numéro de diapositive 3">
            <a:extLst>
              <a:ext uri="{FF2B5EF4-FFF2-40B4-BE49-F238E27FC236}">
                <a16:creationId xmlns:a16="http://schemas.microsoft.com/office/drawing/2014/main" id="{B891289F-5FA6-E251-E5A3-2714FCA4BEFA}"/>
              </a:ext>
            </a:extLst>
          </p:cNvPr>
          <p:cNvSpPr>
            <a:spLocks noGrp="1"/>
          </p:cNvSpPr>
          <p:nvPr>
            <p:ph type="sldNum" sz="quarter" idx="12"/>
          </p:nvPr>
        </p:nvSpPr>
        <p:spPr>
          <a:xfrm>
            <a:off x="8610600" y="15066909"/>
            <a:ext cx="2743200" cy="865481"/>
          </a:xfrm>
        </p:spPr>
        <p:txBody>
          <a:bodyPr/>
          <a:lstStyle/>
          <a:p>
            <a:fld id="{DA71D0DA-2192-41E7-AF8C-615B831F1F54}" type="slidenum">
              <a:rPr lang="en-US" smtClean="0"/>
              <a:t>34</a:t>
            </a:fld>
            <a:endParaRPr lang="en-US"/>
          </a:p>
        </p:txBody>
      </p:sp>
      <p:sp>
        <p:nvSpPr>
          <p:cNvPr id="21" name="Rectangle 20">
            <a:hlinkClick r:id="" action="ppaction://noaction"/>
            <a:extLst>
              <a:ext uri="{FF2B5EF4-FFF2-40B4-BE49-F238E27FC236}">
                <a16:creationId xmlns:a16="http://schemas.microsoft.com/office/drawing/2014/main" id="{F4BDC4D7-2B9C-D66F-E214-CBEDCD7DFDFA}"/>
              </a:ext>
            </a:extLst>
          </p:cNvPr>
          <p:cNvSpPr/>
          <p:nvPr/>
        </p:nvSpPr>
        <p:spPr>
          <a:xfrm>
            <a:off x="4638792" y="5779112"/>
            <a:ext cx="2510959" cy="1071901"/>
          </a:xfrm>
          <a:prstGeom prst="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b="1">
                <a:solidFill>
                  <a:schemeClr val="tx1"/>
                </a:solidFill>
              </a:rPr>
              <a:t>Cliquer sur l’onglet « Utilisateurs »</a:t>
            </a:r>
            <a:endParaRPr lang="fr-FR" sz="1300" u="sng">
              <a:solidFill>
                <a:schemeClr val="tx1"/>
              </a:solidFill>
            </a:endParaRPr>
          </a:p>
          <a:p>
            <a:pPr algn="ctr"/>
            <a:r>
              <a:rPr lang="fr-FR" sz="1300">
                <a:solidFill>
                  <a:srgbClr val="7030A0"/>
                </a:solidFill>
              </a:rPr>
              <a:t>Page 36</a:t>
            </a:r>
          </a:p>
        </p:txBody>
      </p:sp>
      <p:sp>
        <p:nvSpPr>
          <p:cNvPr id="28" name="Ellipse 27">
            <a:hlinkClick r:id="" action="ppaction://noaction"/>
            <a:extLst>
              <a:ext uri="{FF2B5EF4-FFF2-40B4-BE49-F238E27FC236}">
                <a16:creationId xmlns:a16="http://schemas.microsoft.com/office/drawing/2014/main" id="{23ED4EBF-557C-521B-F3DC-EEF133FDAAC4}"/>
              </a:ext>
            </a:extLst>
          </p:cNvPr>
          <p:cNvSpPr/>
          <p:nvPr/>
        </p:nvSpPr>
        <p:spPr>
          <a:xfrm>
            <a:off x="6848071" y="2629091"/>
            <a:ext cx="557562" cy="354403"/>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a:latin typeface="Ubuntu" panose="020B0504030602030204" pitchFamily="34" charset="0"/>
              </a:rPr>
              <a:t>2</a:t>
            </a:r>
          </a:p>
        </p:txBody>
      </p:sp>
      <p:sp>
        <p:nvSpPr>
          <p:cNvPr id="29" name="Ellipse 28">
            <a:hlinkClick r:id="" action="ppaction://noaction"/>
            <a:extLst>
              <a:ext uri="{FF2B5EF4-FFF2-40B4-BE49-F238E27FC236}">
                <a16:creationId xmlns:a16="http://schemas.microsoft.com/office/drawing/2014/main" id="{CBBD12C6-1AFD-1172-C988-2011E48765E5}"/>
              </a:ext>
            </a:extLst>
          </p:cNvPr>
          <p:cNvSpPr/>
          <p:nvPr/>
        </p:nvSpPr>
        <p:spPr>
          <a:xfrm>
            <a:off x="10235792" y="2667498"/>
            <a:ext cx="557562" cy="354403"/>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a:latin typeface="Ubuntu" panose="020B0504030602030204" pitchFamily="34" charset="0"/>
              </a:rPr>
              <a:t>3</a:t>
            </a:r>
          </a:p>
        </p:txBody>
      </p:sp>
      <p:sp>
        <p:nvSpPr>
          <p:cNvPr id="22" name="Rectangle 21">
            <a:hlinkClick r:id="" action="ppaction://noaction"/>
            <a:extLst>
              <a:ext uri="{FF2B5EF4-FFF2-40B4-BE49-F238E27FC236}">
                <a16:creationId xmlns:a16="http://schemas.microsoft.com/office/drawing/2014/main" id="{A71707FD-EB19-D655-3434-6ABA69872488}"/>
              </a:ext>
            </a:extLst>
          </p:cNvPr>
          <p:cNvSpPr/>
          <p:nvPr/>
        </p:nvSpPr>
        <p:spPr>
          <a:xfrm>
            <a:off x="8105008" y="5793525"/>
            <a:ext cx="2510959" cy="1021589"/>
          </a:xfrm>
          <a:prstGeom prst="rect">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b="1">
                <a:solidFill>
                  <a:schemeClr val="tx1"/>
                </a:solidFill>
              </a:rPr>
              <a:t>Cliquer sur la flèche pour ouvrir le formulaire de recherche avancée</a:t>
            </a:r>
            <a:endParaRPr lang="fr-FR" sz="1300" u="sng">
              <a:solidFill>
                <a:schemeClr val="tx1"/>
              </a:solidFill>
            </a:endParaRPr>
          </a:p>
          <a:p>
            <a:pPr algn="ctr"/>
            <a:r>
              <a:rPr lang="fr-FR" sz="1300">
                <a:solidFill>
                  <a:srgbClr val="7030A0"/>
                </a:solidFill>
              </a:rPr>
              <a:t>Page 37</a:t>
            </a:r>
          </a:p>
        </p:txBody>
      </p:sp>
      <p:sp>
        <p:nvSpPr>
          <p:cNvPr id="7" name="Rectangle 6">
            <a:hlinkClick r:id="" action="ppaction://noaction"/>
            <a:extLst>
              <a:ext uri="{FF2B5EF4-FFF2-40B4-BE49-F238E27FC236}">
                <a16:creationId xmlns:a16="http://schemas.microsoft.com/office/drawing/2014/main" id="{6D69A915-EDF8-8200-6484-82DCB0066FAC}"/>
              </a:ext>
            </a:extLst>
          </p:cNvPr>
          <p:cNvSpPr/>
          <p:nvPr/>
        </p:nvSpPr>
        <p:spPr>
          <a:xfrm>
            <a:off x="1166301" y="10692995"/>
            <a:ext cx="2510959" cy="1040924"/>
          </a:xfrm>
          <a:prstGeom prst="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b="1">
                <a:solidFill>
                  <a:schemeClr val="tx1"/>
                </a:solidFill>
              </a:rPr>
              <a:t>Saisir un ou plusieurs critères dans les champs actifs et cliquer sur le bouton « Rechercher » </a:t>
            </a:r>
            <a:endParaRPr lang="fr-FR" sz="1300" u="sng">
              <a:solidFill>
                <a:schemeClr val="tx1"/>
              </a:solidFill>
            </a:endParaRPr>
          </a:p>
          <a:p>
            <a:pPr algn="ctr"/>
            <a:r>
              <a:rPr lang="fr-FR" sz="1300">
                <a:solidFill>
                  <a:srgbClr val="7030A0"/>
                </a:solidFill>
              </a:rPr>
              <a:t>Page 38</a:t>
            </a:r>
          </a:p>
        </p:txBody>
      </p:sp>
      <p:sp>
        <p:nvSpPr>
          <p:cNvPr id="10" name="Rectangle 9">
            <a:hlinkClick r:id="" action="ppaction://noaction"/>
            <a:extLst>
              <a:ext uri="{FF2B5EF4-FFF2-40B4-BE49-F238E27FC236}">
                <a16:creationId xmlns:a16="http://schemas.microsoft.com/office/drawing/2014/main" id="{325C9AE5-091D-AFFD-7EB7-3C20FC80E6AA}"/>
              </a:ext>
            </a:extLst>
          </p:cNvPr>
          <p:cNvSpPr/>
          <p:nvPr/>
        </p:nvSpPr>
        <p:spPr>
          <a:xfrm>
            <a:off x="4638792" y="10697919"/>
            <a:ext cx="2510959" cy="1071901"/>
          </a:xfrm>
          <a:prstGeom prst="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b="1">
                <a:solidFill>
                  <a:schemeClr val="tx1"/>
                </a:solidFill>
              </a:rPr>
              <a:t>Cliquer sur l’identifiant pour afficher le compte de l’utilisateur</a:t>
            </a:r>
            <a:endParaRPr lang="fr-FR" sz="1300" u="sng">
              <a:solidFill>
                <a:schemeClr val="tx1"/>
              </a:solidFill>
            </a:endParaRPr>
          </a:p>
          <a:p>
            <a:pPr algn="ctr"/>
            <a:r>
              <a:rPr lang="fr-FR" sz="1300">
                <a:solidFill>
                  <a:srgbClr val="7030A0"/>
                </a:solidFill>
              </a:rPr>
              <a:t>Page 39</a:t>
            </a:r>
          </a:p>
        </p:txBody>
      </p:sp>
      <p:cxnSp>
        <p:nvCxnSpPr>
          <p:cNvPr id="11" name="Connecteur droit avec flèche 10">
            <a:extLst>
              <a:ext uri="{FF2B5EF4-FFF2-40B4-BE49-F238E27FC236}">
                <a16:creationId xmlns:a16="http://schemas.microsoft.com/office/drawing/2014/main" id="{32C7C29D-45A6-F73B-68CE-647AFCD9393E}"/>
              </a:ext>
            </a:extLst>
          </p:cNvPr>
          <p:cNvCxnSpPr>
            <a:cxnSpLocks/>
          </p:cNvCxnSpPr>
          <p:nvPr/>
        </p:nvCxnSpPr>
        <p:spPr>
          <a:xfrm>
            <a:off x="3813137" y="9953507"/>
            <a:ext cx="711324" cy="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3" name="Ellipse 12">
            <a:hlinkClick r:id="" action="ppaction://noaction"/>
            <a:extLst>
              <a:ext uri="{FF2B5EF4-FFF2-40B4-BE49-F238E27FC236}">
                <a16:creationId xmlns:a16="http://schemas.microsoft.com/office/drawing/2014/main" id="{18175333-F616-E333-0B06-40358EBACD5B}"/>
              </a:ext>
            </a:extLst>
          </p:cNvPr>
          <p:cNvSpPr/>
          <p:nvPr/>
        </p:nvSpPr>
        <p:spPr>
          <a:xfrm>
            <a:off x="3255575" y="7547897"/>
            <a:ext cx="557562" cy="354403"/>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a:latin typeface="Ubuntu" panose="020B0504030602030204" pitchFamily="34" charset="0"/>
              </a:rPr>
              <a:t>4</a:t>
            </a:r>
            <a:endParaRPr lang="fr-FR" sz="1600" b="1">
              <a:latin typeface="Ubuntu" panose="020B0504030602030204" pitchFamily="34" charset="0"/>
            </a:endParaRPr>
          </a:p>
        </p:txBody>
      </p:sp>
      <p:sp>
        <p:nvSpPr>
          <p:cNvPr id="14" name="Ellipse 13">
            <a:hlinkClick r:id="" action="ppaction://noaction"/>
            <a:extLst>
              <a:ext uri="{FF2B5EF4-FFF2-40B4-BE49-F238E27FC236}">
                <a16:creationId xmlns:a16="http://schemas.microsoft.com/office/drawing/2014/main" id="{AE2888E7-6E2A-8F1C-49E2-E19B548095FB}"/>
              </a:ext>
            </a:extLst>
          </p:cNvPr>
          <p:cNvSpPr/>
          <p:nvPr/>
        </p:nvSpPr>
        <p:spPr>
          <a:xfrm>
            <a:off x="6813785" y="7523432"/>
            <a:ext cx="557562" cy="354403"/>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a:latin typeface="Ubuntu" panose="020B0504030602030204" pitchFamily="34" charset="0"/>
              </a:rPr>
              <a:t>5</a:t>
            </a:r>
          </a:p>
        </p:txBody>
      </p:sp>
    </p:spTree>
    <p:extLst>
      <p:ext uri="{BB962C8B-B14F-4D97-AF65-F5344CB8AC3E}">
        <p14:creationId xmlns:p14="http://schemas.microsoft.com/office/powerpoint/2010/main" val="18908521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5F349-6939-A0EE-A82A-AE55A82AB7A5}"/>
            </a:ext>
          </a:extLst>
        </p:cNvPr>
        <p:cNvGrpSpPr/>
        <p:nvPr/>
      </p:nvGrpSpPr>
      <p:grpSpPr>
        <a:xfrm>
          <a:off x="0" y="0"/>
          <a:ext cx="0" cy="0"/>
          <a:chOff x="0" y="0"/>
          <a:chExt cx="0" cy="0"/>
        </a:xfrm>
      </p:grpSpPr>
      <p:pic>
        <p:nvPicPr>
          <p:cNvPr id="6" name="Picture 2">
            <a:extLst>
              <a:ext uri="{FF2B5EF4-FFF2-40B4-BE49-F238E27FC236}">
                <a16:creationId xmlns:a16="http://schemas.microsoft.com/office/drawing/2014/main" id="{9EACA200-0ACF-64EB-E97A-41CD73DB1A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0024" y="224436"/>
            <a:ext cx="2211951" cy="617582"/>
          </a:xfrm>
          <a:prstGeom prst="rect">
            <a:avLst/>
          </a:prstGeom>
          <a:noFill/>
          <a:extLst>
            <a:ext uri="{909E8E84-426E-40DD-AFC4-6F175D3DCCD1}">
              <a14:hiddenFill xmlns:a14="http://schemas.microsoft.com/office/drawing/2010/main">
                <a:solidFill>
                  <a:srgbClr val="FFFFFF"/>
                </a:solidFill>
              </a14:hiddenFill>
            </a:ext>
          </a:extLst>
        </p:spPr>
      </p:pic>
      <p:sp>
        <p:nvSpPr>
          <p:cNvPr id="10" name="Ellipse 9">
            <a:extLst>
              <a:ext uri="{FF2B5EF4-FFF2-40B4-BE49-F238E27FC236}">
                <a16:creationId xmlns:a16="http://schemas.microsoft.com/office/drawing/2014/main" id="{EDA95DB1-B8C4-03E6-1A9C-465406CA35CE}"/>
              </a:ext>
            </a:extLst>
          </p:cNvPr>
          <p:cNvSpPr/>
          <p:nvPr/>
        </p:nvSpPr>
        <p:spPr>
          <a:xfrm>
            <a:off x="9066999" y="4724401"/>
            <a:ext cx="2752470" cy="673100"/>
          </a:xfrm>
          <a:prstGeom prst="ellipse">
            <a:avLst/>
          </a:prstGeom>
          <a:solidFill>
            <a:schemeClr val="accent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00" b="1">
                <a:solidFill>
                  <a:schemeClr val="bg1"/>
                </a:solidFill>
              </a:rPr>
              <a:t>1. Je sélectionne le module « Administration »</a:t>
            </a:r>
            <a:endParaRPr lang="fr-FR" sz="1300">
              <a:solidFill>
                <a:schemeClr val="bg1"/>
              </a:solidFill>
            </a:endParaRPr>
          </a:p>
        </p:txBody>
      </p:sp>
      <p:sp>
        <p:nvSpPr>
          <p:cNvPr id="2" name="Espace réservé du numéro de diapositive 3">
            <a:extLst>
              <a:ext uri="{FF2B5EF4-FFF2-40B4-BE49-F238E27FC236}">
                <a16:creationId xmlns:a16="http://schemas.microsoft.com/office/drawing/2014/main" id="{C18179CB-9BCB-562D-E9E5-759FEBFB7ABE}"/>
              </a:ext>
            </a:extLst>
          </p:cNvPr>
          <p:cNvSpPr>
            <a:spLocks noGrp="1"/>
          </p:cNvSpPr>
          <p:nvPr>
            <p:ph type="sldNum" sz="quarter" idx="12"/>
          </p:nvPr>
        </p:nvSpPr>
        <p:spPr>
          <a:xfrm>
            <a:off x="8610600" y="15066909"/>
            <a:ext cx="2743200" cy="865481"/>
          </a:xfrm>
        </p:spPr>
        <p:txBody>
          <a:bodyPr/>
          <a:lstStyle/>
          <a:p>
            <a:fld id="{DA71D0DA-2192-41E7-AF8C-615B831F1F54}" type="slidenum">
              <a:rPr lang="en-US" smtClean="0"/>
              <a:t>35</a:t>
            </a:fld>
            <a:endParaRPr lang="en-US"/>
          </a:p>
        </p:txBody>
      </p:sp>
      <p:grpSp>
        <p:nvGrpSpPr>
          <p:cNvPr id="5" name="Groupe 4">
            <a:extLst>
              <a:ext uri="{FF2B5EF4-FFF2-40B4-BE49-F238E27FC236}">
                <a16:creationId xmlns:a16="http://schemas.microsoft.com/office/drawing/2014/main" id="{BABDC16A-0AF7-92D2-A449-906C2FC8B97F}"/>
              </a:ext>
            </a:extLst>
          </p:cNvPr>
          <p:cNvGrpSpPr/>
          <p:nvPr/>
        </p:nvGrpSpPr>
        <p:grpSpPr>
          <a:xfrm>
            <a:off x="11449288" y="317210"/>
            <a:ext cx="421861" cy="419762"/>
            <a:chOff x="11231752" y="95107"/>
            <a:chExt cx="825500" cy="812800"/>
          </a:xfrm>
        </p:grpSpPr>
        <p:sp>
          <p:nvSpPr>
            <p:cNvPr id="7" name="Ellipse 6">
              <a:extLst>
                <a:ext uri="{FF2B5EF4-FFF2-40B4-BE49-F238E27FC236}">
                  <a16:creationId xmlns:a16="http://schemas.microsoft.com/office/drawing/2014/main" id="{FE9AC5E9-133C-F101-9B02-49237DB4194C}"/>
                </a:ext>
              </a:extLst>
            </p:cNvPr>
            <p:cNvSpPr/>
            <p:nvPr/>
          </p:nvSpPr>
          <p:spPr>
            <a:xfrm>
              <a:off x="11231752" y="95107"/>
              <a:ext cx="825500" cy="812800"/>
            </a:xfrm>
            <a:prstGeom prst="ellipse">
              <a:avLst/>
            </a:prstGeom>
            <a:ln>
              <a:solidFill>
                <a:srgbClr val="4A12B9"/>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fr-FR"/>
            </a:p>
          </p:txBody>
        </p:sp>
        <p:pic>
          <p:nvPicPr>
            <p:cNvPr id="12" name="Graphique 3" descr="Logement avec un remplissage uni">
              <a:hlinkClick r:id="rId3" action="ppaction://hlinksldjump"/>
              <a:extLst>
                <a:ext uri="{FF2B5EF4-FFF2-40B4-BE49-F238E27FC236}">
                  <a16:creationId xmlns:a16="http://schemas.microsoft.com/office/drawing/2014/main" id="{4CDA8B06-D5B7-5A50-54C8-33F1949A8CE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62318" y="219323"/>
              <a:ext cx="564367" cy="564367"/>
            </a:xfrm>
            <a:prstGeom prst="rect">
              <a:avLst/>
            </a:prstGeom>
          </p:spPr>
        </p:pic>
      </p:grpSp>
      <p:sp>
        <p:nvSpPr>
          <p:cNvPr id="9" name="ZoneTexte 8">
            <a:extLst>
              <a:ext uri="{FF2B5EF4-FFF2-40B4-BE49-F238E27FC236}">
                <a16:creationId xmlns:a16="http://schemas.microsoft.com/office/drawing/2014/main" id="{D69818FB-8B6E-5FBB-3587-D8C65EB70483}"/>
              </a:ext>
            </a:extLst>
          </p:cNvPr>
          <p:cNvSpPr txBox="1"/>
          <p:nvPr/>
        </p:nvSpPr>
        <p:spPr>
          <a:xfrm>
            <a:off x="531778" y="1887488"/>
            <a:ext cx="11128442" cy="338554"/>
          </a:xfrm>
          <a:prstGeom prst="rect">
            <a:avLst/>
          </a:prstGeom>
          <a:noFill/>
        </p:spPr>
        <p:txBody>
          <a:bodyPr wrap="square" rtlCol="0">
            <a:spAutoFit/>
          </a:bodyPr>
          <a:lstStyle/>
          <a:p>
            <a:pPr algn="ctr"/>
            <a:r>
              <a:rPr lang="fr-FR" sz="1600" b="1">
                <a:latin typeface="+mj-lt"/>
              </a:rPr>
              <a:t>Vue détaillée : Rechercher un compte utilisateur</a:t>
            </a:r>
          </a:p>
        </p:txBody>
      </p:sp>
      <p:grpSp>
        <p:nvGrpSpPr>
          <p:cNvPr id="13" name="Groupe 12">
            <a:extLst>
              <a:ext uri="{FF2B5EF4-FFF2-40B4-BE49-F238E27FC236}">
                <a16:creationId xmlns:a16="http://schemas.microsoft.com/office/drawing/2014/main" id="{0745DCA0-7274-D008-B7D0-7BE52C04C045}"/>
              </a:ext>
            </a:extLst>
          </p:cNvPr>
          <p:cNvGrpSpPr/>
          <p:nvPr/>
        </p:nvGrpSpPr>
        <p:grpSpPr>
          <a:xfrm>
            <a:off x="241301" y="5499100"/>
            <a:ext cx="11772901" cy="5029200"/>
            <a:chOff x="241301" y="5499100"/>
            <a:chExt cx="11772901" cy="5029200"/>
          </a:xfrm>
        </p:grpSpPr>
        <p:pic>
          <p:nvPicPr>
            <p:cNvPr id="14" name="Image 13" descr="Une image contenant texte, capture d’écran, logiciel, Icône d’ordinateur&#10;&#10;Description générée automatiquement">
              <a:extLst>
                <a:ext uri="{FF2B5EF4-FFF2-40B4-BE49-F238E27FC236}">
                  <a16:creationId xmlns:a16="http://schemas.microsoft.com/office/drawing/2014/main" id="{7F2FEE86-BFD2-4C73-AD7E-65999E45FAE5}"/>
                </a:ext>
              </a:extLst>
            </p:cNvPr>
            <p:cNvPicPr>
              <a:picLocks noChangeAspect="1"/>
            </p:cNvPicPr>
            <p:nvPr/>
          </p:nvPicPr>
          <p:blipFill>
            <a:blip r:embed="rId5">
              <a:extLst>
                <a:ext uri="{28A0092B-C50C-407E-A947-70E740481C1C}">
                  <a14:useLocalDpi xmlns:a14="http://schemas.microsoft.com/office/drawing/2010/main" val="0"/>
                </a:ext>
              </a:extLst>
            </a:blip>
            <a:srcRect l="1146" t="15672" r="2290" b="10447"/>
            <a:stretch/>
          </p:blipFill>
          <p:spPr>
            <a:xfrm>
              <a:off x="241301" y="5499100"/>
              <a:ext cx="11772901" cy="5029200"/>
            </a:xfrm>
            <a:prstGeom prst="rect">
              <a:avLst/>
            </a:prstGeom>
          </p:spPr>
        </p:pic>
        <p:sp>
          <p:nvSpPr>
            <p:cNvPr id="15" name="Rectangle 14">
              <a:extLst>
                <a:ext uri="{FF2B5EF4-FFF2-40B4-BE49-F238E27FC236}">
                  <a16:creationId xmlns:a16="http://schemas.microsoft.com/office/drawing/2014/main" id="{6A271E9F-A882-D08F-A1DF-EB51A84312EA}"/>
                </a:ext>
              </a:extLst>
            </p:cNvPr>
            <p:cNvSpPr/>
            <p:nvPr/>
          </p:nvSpPr>
          <p:spPr>
            <a:xfrm>
              <a:off x="1637770" y="9726931"/>
              <a:ext cx="154517" cy="96519"/>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FD6CE67-3E0F-11B8-9FCA-AE80EFA260DD}"/>
                </a:ext>
              </a:extLst>
            </p:cNvPr>
            <p:cNvSpPr/>
            <p:nvPr/>
          </p:nvSpPr>
          <p:spPr>
            <a:xfrm>
              <a:off x="5339816" y="9871394"/>
              <a:ext cx="154517" cy="96519"/>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CC55C4A-09EF-4448-77A6-B222C03C50DD}"/>
                </a:ext>
              </a:extLst>
            </p:cNvPr>
            <p:cNvSpPr/>
            <p:nvPr/>
          </p:nvSpPr>
          <p:spPr>
            <a:xfrm>
              <a:off x="4779433" y="9885682"/>
              <a:ext cx="611716" cy="96519"/>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00">
                <a:solidFill>
                  <a:schemeClr val="tx1"/>
                </a:solidFill>
                <a:latin typeface="Arial" panose="020B0604020202020204" pitchFamily="34" charset="0"/>
                <a:cs typeface="Arial" panose="020B0604020202020204" pitchFamily="34" charset="0"/>
              </a:endParaRPr>
            </a:p>
          </p:txBody>
        </p:sp>
        <p:sp>
          <p:nvSpPr>
            <p:cNvPr id="18" name="ZoneTexte 17">
              <a:extLst>
                <a:ext uri="{FF2B5EF4-FFF2-40B4-BE49-F238E27FC236}">
                  <a16:creationId xmlns:a16="http://schemas.microsoft.com/office/drawing/2014/main" id="{508759FE-D42C-F6F6-C187-4FCBBF41003D}"/>
                </a:ext>
              </a:extLst>
            </p:cNvPr>
            <p:cNvSpPr txBox="1"/>
            <p:nvPr/>
          </p:nvSpPr>
          <p:spPr>
            <a:xfrm>
              <a:off x="4691584" y="9823981"/>
              <a:ext cx="611716" cy="200055"/>
            </a:xfrm>
            <a:prstGeom prst="rect">
              <a:avLst/>
            </a:prstGeom>
            <a:noFill/>
          </p:spPr>
          <p:txBody>
            <a:bodyPr wrap="square" rtlCol="0">
              <a:spAutoFit/>
            </a:bodyPr>
            <a:lstStyle/>
            <a:p>
              <a:r>
                <a:rPr lang="fr-FR" sz="700">
                  <a:solidFill>
                    <a:srgbClr val="454E55"/>
                  </a:solidFill>
                </a:rPr>
                <a:t>production</a:t>
              </a:r>
              <a:endParaRPr lang="en-US" sz="700">
                <a:solidFill>
                  <a:srgbClr val="454E55"/>
                </a:solidFill>
              </a:endParaRPr>
            </a:p>
          </p:txBody>
        </p:sp>
        <p:sp>
          <p:nvSpPr>
            <p:cNvPr id="19" name="Rectangle 18">
              <a:extLst>
                <a:ext uri="{FF2B5EF4-FFF2-40B4-BE49-F238E27FC236}">
                  <a16:creationId xmlns:a16="http://schemas.microsoft.com/office/drawing/2014/main" id="{62613AF5-8633-D68B-ABC5-E712735098F8}"/>
                </a:ext>
              </a:extLst>
            </p:cNvPr>
            <p:cNvSpPr/>
            <p:nvPr/>
          </p:nvSpPr>
          <p:spPr>
            <a:xfrm>
              <a:off x="6154310" y="8722581"/>
              <a:ext cx="5665159" cy="1558456"/>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 name="Connecteur droit avec flèche 2">
            <a:extLst>
              <a:ext uri="{FF2B5EF4-FFF2-40B4-BE49-F238E27FC236}">
                <a16:creationId xmlns:a16="http://schemas.microsoft.com/office/drawing/2014/main" id="{D23B14FC-7E91-2987-55D6-EBB64E935178}"/>
              </a:ext>
            </a:extLst>
          </p:cNvPr>
          <p:cNvCxnSpPr>
            <a:cxnSpLocks/>
          </p:cNvCxnSpPr>
          <p:nvPr/>
        </p:nvCxnSpPr>
        <p:spPr>
          <a:xfrm flipH="1">
            <a:off x="3869356" y="4908884"/>
            <a:ext cx="5419023" cy="4061861"/>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169837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3B2F7F-3C4D-C3CE-B6F1-FEF47DC3967A}"/>
            </a:ext>
          </a:extLst>
        </p:cNvPr>
        <p:cNvGrpSpPr/>
        <p:nvPr/>
      </p:nvGrpSpPr>
      <p:grpSpPr>
        <a:xfrm>
          <a:off x="0" y="0"/>
          <a:ext cx="0" cy="0"/>
          <a:chOff x="0" y="0"/>
          <a:chExt cx="0" cy="0"/>
        </a:xfrm>
      </p:grpSpPr>
      <p:pic>
        <p:nvPicPr>
          <p:cNvPr id="6" name="Picture 2">
            <a:extLst>
              <a:ext uri="{FF2B5EF4-FFF2-40B4-BE49-F238E27FC236}">
                <a16:creationId xmlns:a16="http://schemas.microsoft.com/office/drawing/2014/main" id="{D5015034-4CE5-34F9-3916-0E41195C72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0024" y="224436"/>
            <a:ext cx="2211951" cy="617582"/>
          </a:xfrm>
          <a:prstGeom prst="rect">
            <a:avLst/>
          </a:prstGeom>
          <a:noFill/>
          <a:extLst>
            <a:ext uri="{909E8E84-426E-40DD-AFC4-6F175D3DCCD1}">
              <a14:hiddenFill xmlns:a14="http://schemas.microsoft.com/office/drawing/2010/main">
                <a:solidFill>
                  <a:srgbClr val="FFFFFF"/>
                </a:solidFill>
              </a14:hiddenFill>
            </a:ext>
          </a:extLst>
        </p:spPr>
      </p:pic>
      <p:sp>
        <p:nvSpPr>
          <p:cNvPr id="10" name="Ellipse 9">
            <a:extLst>
              <a:ext uri="{FF2B5EF4-FFF2-40B4-BE49-F238E27FC236}">
                <a16:creationId xmlns:a16="http://schemas.microsoft.com/office/drawing/2014/main" id="{EEC7753F-6B25-1707-FE4A-9BD303FEB4EA}"/>
              </a:ext>
            </a:extLst>
          </p:cNvPr>
          <p:cNvSpPr/>
          <p:nvPr/>
        </p:nvSpPr>
        <p:spPr>
          <a:xfrm>
            <a:off x="9066999" y="4724401"/>
            <a:ext cx="2752470" cy="673100"/>
          </a:xfrm>
          <a:prstGeom prst="ellipse">
            <a:avLst/>
          </a:prstGeom>
          <a:solidFill>
            <a:schemeClr val="accent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00" b="1">
                <a:solidFill>
                  <a:schemeClr val="bg1"/>
                </a:solidFill>
              </a:rPr>
              <a:t>2. Je clique sur l’onglet « Utilisateurs »</a:t>
            </a:r>
            <a:endParaRPr lang="fr-FR" sz="1300">
              <a:solidFill>
                <a:schemeClr val="bg1"/>
              </a:solidFill>
            </a:endParaRPr>
          </a:p>
        </p:txBody>
      </p:sp>
      <p:sp>
        <p:nvSpPr>
          <p:cNvPr id="2" name="Espace réservé du numéro de diapositive 3">
            <a:extLst>
              <a:ext uri="{FF2B5EF4-FFF2-40B4-BE49-F238E27FC236}">
                <a16:creationId xmlns:a16="http://schemas.microsoft.com/office/drawing/2014/main" id="{23DBE082-4B36-F994-1B56-9CE41A992C58}"/>
              </a:ext>
            </a:extLst>
          </p:cNvPr>
          <p:cNvSpPr>
            <a:spLocks noGrp="1"/>
          </p:cNvSpPr>
          <p:nvPr>
            <p:ph type="sldNum" sz="quarter" idx="12"/>
          </p:nvPr>
        </p:nvSpPr>
        <p:spPr>
          <a:xfrm>
            <a:off x="8610600" y="15066909"/>
            <a:ext cx="2743200" cy="865481"/>
          </a:xfrm>
        </p:spPr>
        <p:txBody>
          <a:bodyPr/>
          <a:lstStyle/>
          <a:p>
            <a:fld id="{DA71D0DA-2192-41E7-AF8C-615B831F1F54}" type="slidenum">
              <a:rPr lang="en-US" smtClean="0"/>
              <a:t>36</a:t>
            </a:fld>
            <a:endParaRPr lang="en-US"/>
          </a:p>
        </p:txBody>
      </p:sp>
      <p:grpSp>
        <p:nvGrpSpPr>
          <p:cNvPr id="5" name="Groupe 4">
            <a:extLst>
              <a:ext uri="{FF2B5EF4-FFF2-40B4-BE49-F238E27FC236}">
                <a16:creationId xmlns:a16="http://schemas.microsoft.com/office/drawing/2014/main" id="{CD3A8654-A5E4-A850-FC83-4C989722B4AE}"/>
              </a:ext>
            </a:extLst>
          </p:cNvPr>
          <p:cNvGrpSpPr/>
          <p:nvPr/>
        </p:nvGrpSpPr>
        <p:grpSpPr>
          <a:xfrm>
            <a:off x="11449288" y="317210"/>
            <a:ext cx="421861" cy="419762"/>
            <a:chOff x="11231752" y="95107"/>
            <a:chExt cx="825500" cy="812800"/>
          </a:xfrm>
        </p:grpSpPr>
        <p:sp>
          <p:nvSpPr>
            <p:cNvPr id="7" name="Ellipse 6">
              <a:extLst>
                <a:ext uri="{FF2B5EF4-FFF2-40B4-BE49-F238E27FC236}">
                  <a16:creationId xmlns:a16="http://schemas.microsoft.com/office/drawing/2014/main" id="{D85474CF-32A8-A949-66C6-56ECAAE7655E}"/>
                </a:ext>
              </a:extLst>
            </p:cNvPr>
            <p:cNvSpPr/>
            <p:nvPr/>
          </p:nvSpPr>
          <p:spPr>
            <a:xfrm>
              <a:off x="11231752" y="95107"/>
              <a:ext cx="825500" cy="812800"/>
            </a:xfrm>
            <a:prstGeom prst="ellipse">
              <a:avLst/>
            </a:prstGeom>
            <a:ln>
              <a:solidFill>
                <a:srgbClr val="4A12B9"/>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fr-FR"/>
            </a:p>
          </p:txBody>
        </p:sp>
        <p:pic>
          <p:nvPicPr>
            <p:cNvPr id="12" name="Graphique 3" descr="Logement avec un remplissage uni">
              <a:hlinkClick r:id="rId3" action="ppaction://hlinksldjump"/>
              <a:extLst>
                <a:ext uri="{FF2B5EF4-FFF2-40B4-BE49-F238E27FC236}">
                  <a16:creationId xmlns:a16="http://schemas.microsoft.com/office/drawing/2014/main" id="{1B4C8379-B042-2FBE-EEC0-E8C5C4C2A30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62318" y="219323"/>
              <a:ext cx="564367" cy="564367"/>
            </a:xfrm>
            <a:prstGeom prst="rect">
              <a:avLst/>
            </a:prstGeom>
          </p:spPr>
        </p:pic>
      </p:grpSp>
      <p:pic>
        <p:nvPicPr>
          <p:cNvPr id="4" name="Image 3" descr="Une image contenant texte, capture d’écran&#10;&#10;Le contenu généré par l’IA peut être incorrect.">
            <a:extLst>
              <a:ext uri="{FF2B5EF4-FFF2-40B4-BE49-F238E27FC236}">
                <a16:creationId xmlns:a16="http://schemas.microsoft.com/office/drawing/2014/main" id="{B3F43628-FFE4-25FB-D0E9-331BFC31B9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778" y="6531405"/>
            <a:ext cx="11128442" cy="4488590"/>
          </a:xfrm>
          <a:prstGeom prst="rect">
            <a:avLst/>
          </a:prstGeom>
        </p:spPr>
      </p:pic>
      <p:cxnSp>
        <p:nvCxnSpPr>
          <p:cNvPr id="3" name="Connecteur droit avec flèche 2">
            <a:extLst>
              <a:ext uri="{FF2B5EF4-FFF2-40B4-BE49-F238E27FC236}">
                <a16:creationId xmlns:a16="http://schemas.microsoft.com/office/drawing/2014/main" id="{B3A4C9A1-FBCC-F9C0-AD68-12E71962AFE4}"/>
              </a:ext>
            </a:extLst>
          </p:cNvPr>
          <p:cNvCxnSpPr>
            <a:cxnSpLocks/>
          </p:cNvCxnSpPr>
          <p:nvPr/>
        </p:nvCxnSpPr>
        <p:spPr>
          <a:xfrm flipH="1">
            <a:off x="4533900" y="4908884"/>
            <a:ext cx="4754479" cy="2800016"/>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760512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D9A5EE-E109-0795-1B34-11B4CE5655CA}"/>
            </a:ext>
          </a:extLst>
        </p:cNvPr>
        <p:cNvGrpSpPr/>
        <p:nvPr/>
      </p:nvGrpSpPr>
      <p:grpSpPr>
        <a:xfrm>
          <a:off x="0" y="0"/>
          <a:ext cx="0" cy="0"/>
          <a:chOff x="0" y="0"/>
          <a:chExt cx="0" cy="0"/>
        </a:xfrm>
      </p:grpSpPr>
      <p:pic>
        <p:nvPicPr>
          <p:cNvPr id="6" name="Picture 2">
            <a:extLst>
              <a:ext uri="{FF2B5EF4-FFF2-40B4-BE49-F238E27FC236}">
                <a16:creationId xmlns:a16="http://schemas.microsoft.com/office/drawing/2014/main" id="{02215D19-9C21-CF9D-C947-C3C8F93454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0024" y="224436"/>
            <a:ext cx="2211951" cy="617582"/>
          </a:xfrm>
          <a:prstGeom prst="rect">
            <a:avLst/>
          </a:prstGeom>
          <a:noFill/>
          <a:extLst>
            <a:ext uri="{909E8E84-426E-40DD-AFC4-6F175D3DCCD1}">
              <a14:hiddenFill xmlns:a14="http://schemas.microsoft.com/office/drawing/2010/main">
                <a:solidFill>
                  <a:srgbClr val="FFFFFF"/>
                </a:solidFill>
              </a14:hiddenFill>
            </a:ext>
          </a:extLst>
        </p:spPr>
      </p:pic>
      <p:sp>
        <p:nvSpPr>
          <p:cNvPr id="10" name="Ellipse 9">
            <a:extLst>
              <a:ext uri="{FF2B5EF4-FFF2-40B4-BE49-F238E27FC236}">
                <a16:creationId xmlns:a16="http://schemas.microsoft.com/office/drawing/2014/main" id="{6EDF3F17-7BFA-8E17-FE7E-F25C33418D00}"/>
              </a:ext>
            </a:extLst>
          </p:cNvPr>
          <p:cNvSpPr/>
          <p:nvPr/>
        </p:nvSpPr>
        <p:spPr>
          <a:xfrm>
            <a:off x="8797491" y="4597028"/>
            <a:ext cx="3021978" cy="800473"/>
          </a:xfrm>
          <a:prstGeom prst="ellipse">
            <a:avLst/>
          </a:prstGeom>
          <a:solidFill>
            <a:schemeClr val="accent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00" b="1">
                <a:solidFill>
                  <a:schemeClr val="bg1"/>
                </a:solidFill>
              </a:rPr>
              <a:t>3. Je clique sur la flèche pour ouvrir le formulaire de recherche avancée</a:t>
            </a:r>
            <a:endParaRPr lang="fr-FR" sz="1300" u="sng">
              <a:solidFill>
                <a:schemeClr val="bg1"/>
              </a:solidFill>
            </a:endParaRPr>
          </a:p>
        </p:txBody>
      </p:sp>
      <p:sp>
        <p:nvSpPr>
          <p:cNvPr id="2" name="Espace réservé du numéro de diapositive 3">
            <a:extLst>
              <a:ext uri="{FF2B5EF4-FFF2-40B4-BE49-F238E27FC236}">
                <a16:creationId xmlns:a16="http://schemas.microsoft.com/office/drawing/2014/main" id="{19FF813B-0B33-6D2B-27A6-E5366CDB82E0}"/>
              </a:ext>
            </a:extLst>
          </p:cNvPr>
          <p:cNvSpPr>
            <a:spLocks noGrp="1"/>
          </p:cNvSpPr>
          <p:nvPr>
            <p:ph type="sldNum" sz="quarter" idx="12"/>
          </p:nvPr>
        </p:nvSpPr>
        <p:spPr>
          <a:xfrm>
            <a:off x="8610600" y="15066909"/>
            <a:ext cx="2743200" cy="865481"/>
          </a:xfrm>
        </p:spPr>
        <p:txBody>
          <a:bodyPr/>
          <a:lstStyle/>
          <a:p>
            <a:fld id="{DA71D0DA-2192-41E7-AF8C-615B831F1F54}" type="slidenum">
              <a:rPr lang="en-US" smtClean="0"/>
              <a:t>37</a:t>
            </a:fld>
            <a:endParaRPr lang="en-US"/>
          </a:p>
        </p:txBody>
      </p:sp>
      <p:grpSp>
        <p:nvGrpSpPr>
          <p:cNvPr id="5" name="Groupe 4">
            <a:extLst>
              <a:ext uri="{FF2B5EF4-FFF2-40B4-BE49-F238E27FC236}">
                <a16:creationId xmlns:a16="http://schemas.microsoft.com/office/drawing/2014/main" id="{3E7EEE24-A820-425B-3E3D-170A88DDA5D5}"/>
              </a:ext>
            </a:extLst>
          </p:cNvPr>
          <p:cNvGrpSpPr/>
          <p:nvPr/>
        </p:nvGrpSpPr>
        <p:grpSpPr>
          <a:xfrm>
            <a:off x="11449288" y="317210"/>
            <a:ext cx="421861" cy="419762"/>
            <a:chOff x="11231752" y="95107"/>
            <a:chExt cx="825500" cy="812800"/>
          </a:xfrm>
        </p:grpSpPr>
        <p:sp>
          <p:nvSpPr>
            <p:cNvPr id="7" name="Ellipse 6">
              <a:extLst>
                <a:ext uri="{FF2B5EF4-FFF2-40B4-BE49-F238E27FC236}">
                  <a16:creationId xmlns:a16="http://schemas.microsoft.com/office/drawing/2014/main" id="{9D1957B0-B242-CB8B-30DE-0AF9B2DEAB45}"/>
                </a:ext>
              </a:extLst>
            </p:cNvPr>
            <p:cNvSpPr/>
            <p:nvPr/>
          </p:nvSpPr>
          <p:spPr>
            <a:xfrm>
              <a:off x="11231752" y="95107"/>
              <a:ext cx="825500" cy="812800"/>
            </a:xfrm>
            <a:prstGeom prst="ellipse">
              <a:avLst/>
            </a:prstGeom>
            <a:ln>
              <a:solidFill>
                <a:srgbClr val="4A12B9"/>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fr-FR"/>
            </a:p>
          </p:txBody>
        </p:sp>
        <p:pic>
          <p:nvPicPr>
            <p:cNvPr id="12" name="Graphique 3" descr="Logement avec un remplissage uni">
              <a:hlinkClick r:id="rId3" action="ppaction://hlinksldjump"/>
              <a:extLst>
                <a:ext uri="{FF2B5EF4-FFF2-40B4-BE49-F238E27FC236}">
                  <a16:creationId xmlns:a16="http://schemas.microsoft.com/office/drawing/2014/main" id="{523E16A1-033C-8DAC-AE80-BA3A40C407E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62318" y="219323"/>
              <a:ext cx="564367" cy="564367"/>
            </a:xfrm>
            <a:prstGeom prst="rect">
              <a:avLst/>
            </a:prstGeom>
          </p:spPr>
        </p:pic>
      </p:grpSp>
      <p:sp>
        <p:nvSpPr>
          <p:cNvPr id="14" name="Ellipse 13">
            <a:extLst>
              <a:ext uri="{FF2B5EF4-FFF2-40B4-BE49-F238E27FC236}">
                <a16:creationId xmlns:a16="http://schemas.microsoft.com/office/drawing/2014/main" id="{373A84CD-C3E1-42D2-9A74-37F2929B92F7}"/>
              </a:ext>
            </a:extLst>
          </p:cNvPr>
          <p:cNvSpPr/>
          <p:nvPr/>
        </p:nvSpPr>
        <p:spPr>
          <a:xfrm>
            <a:off x="3142041" y="7688638"/>
            <a:ext cx="388559" cy="439362"/>
          </a:xfrm>
          <a:prstGeom prst="ellipse">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Ellipse 14">
            <a:extLst>
              <a:ext uri="{FF2B5EF4-FFF2-40B4-BE49-F238E27FC236}">
                <a16:creationId xmlns:a16="http://schemas.microsoft.com/office/drawing/2014/main" id="{01426E49-0ECF-3D09-1643-E80F2D6B8D59}"/>
              </a:ext>
            </a:extLst>
          </p:cNvPr>
          <p:cNvSpPr/>
          <p:nvPr/>
        </p:nvSpPr>
        <p:spPr>
          <a:xfrm>
            <a:off x="1808541" y="7936088"/>
            <a:ext cx="388559" cy="439362"/>
          </a:xfrm>
          <a:prstGeom prst="ellipse">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Image 10" descr="Une image contenant texte, Police, capture d’écran, conception&#10;&#10;Le contenu généré par l’IA peut être incorrect.">
            <a:extLst>
              <a:ext uri="{FF2B5EF4-FFF2-40B4-BE49-F238E27FC236}">
                <a16:creationId xmlns:a16="http://schemas.microsoft.com/office/drawing/2014/main" id="{C88BCB8D-9AD9-2702-A145-F1C7C05338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848" y="6188291"/>
            <a:ext cx="11339371" cy="4323135"/>
          </a:xfrm>
          <a:prstGeom prst="rect">
            <a:avLst/>
          </a:prstGeom>
        </p:spPr>
      </p:pic>
      <p:cxnSp>
        <p:nvCxnSpPr>
          <p:cNvPr id="3" name="Connecteur droit avec flèche 2">
            <a:extLst>
              <a:ext uri="{FF2B5EF4-FFF2-40B4-BE49-F238E27FC236}">
                <a16:creationId xmlns:a16="http://schemas.microsoft.com/office/drawing/2014/main" id="{30007093-14EE-57BE-3673-D434E3D01111}"/>
              </a:ext>
            </a:extLst>
          </p:cNvPr>
          <p:cNvCxnSpPr>
            <a:cxnSpLocks/>
          </p:cNvCxnSpPr>
          <p:nvPr/>
        </p:nvCxnSpPr>
        <p:spPr>
          <a:xfrm flipH="1">
            <a:off x="3708400" y="5069720"/>
            <a:ext cx="5457391" cy="2546463"/>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551793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74A6D8-C5DD-EF40-E32A-8FA719DE417D}"/>
            </a:ext>
          </a:extLst>
        </p:cNvPr>
        <p:cNvGrpSpPr/>
        <p:nvPr/>
      </p:nvGrpSpPr>
      <p:grpSpPr>
        <a:xfrm>
          <a:off x="0" y="0"/>
          <a:ext cx="0" cy="0"/>
          <a:chOff x="0" y="0"/>
          <a:chExt cx="0" cy="0"/>
        </a:xfrm>
      </p:grpSpPr>
      <p:pic>
        <p:nvPicPr>
          <p:cNvPr id="6" name="Picture 2">
            <a:extLst>
              <a:ext uri="{FF2B5EF4-FFF2-40B4-BE49-F238E27FC236}">
                <a16:creationId xmlns:a16="http://schemas.microsoft.com/office/drawing/2014/main" id="{D4DD187D-A338-3FE1-B230-5E133D8286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0024" y="224436"/>
            <a:ext cx="2211951" cy="617582"/>
          </a:xfrm>
          <a:prstGeom prst="rect">
            <a:avLst/>
          </a:prstGeom>
          <a:noFill/>
          <a:extLst>
            <a:ext uri="{909E8E84-426E-40DD-AFC4-6F175D3DCCD1}">
              <a14:hiddenFill xmlns:a14="http://schemas.microsoft.com/office/drawing/2010/main">
                <a:solidFill>
                  <a:srgbClr val="FFFFFF"/>
                </a:solidFill>
              </a14:hiddenFill>
            </a:ext>
          </a:extLst>
        </p:spPr>
      </p:pic>
      <p:sp>
        <p:nvSpPr>
          <p:cNvPr id="10" name="Ellipse 9">
            <a:extLst>
              <a:ext uri="{FF2B5EF4-FFF2-40B4-BE49-F238E27FC236}">
                <a16:creationId xmlns:a16="http://schemas.microsoft.com/office/drawing/2014/main" id="{4C2CF1B8-17C4-E305-DD04-650913017D41}"/>
              </a:ext>
            </a:extLst>
          </p:cNvPr>
          <p:cNvSpPr/>
          <p:nvPr/>
        </p:nvSpPr>
        <p:spPr>
          <a:xfrm>
            <a:off x="8884118" y="4191001"/>
            <a:ext cx="2935351" cy="1206500"/>
          </a:xfrm>
          <a:prstGeom prst="ellipse">
            <a:avLst/>
          </a:prstGeom>
          <a:solidFill>
            <a:schemeClr val="accent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00" b="1">
                <a:solidFill>
                  <a:schemeClr val="bg1"/>
                </a:solidFill>
              </a:rPr>
              <a:t>4. Je saisis un ou plusieurs critères dans les champs actifs et clique sur le bouton « Rechercher » </a:t>
            </a:r>
            <a:endParaRPr lang="fr-FR" sz="1300" u="sng">
              <a:solidFill>
                <a:schemeClr val="bg1"/>
              </a:solidFill>
            </a:endParaRPr>
          </a:p>
        </p:txBody>
      </p:sp>
      <p:sp>
        <p:nvSpPr>
          <p:cNvPr id="2" name="Espace réservé du numéro de diapositive 3">
            <a:extLst>
              <a:ext uri="{FF2B5EF4-FFF2-40B4-BE49-F238E27FC236}">
                <a16:creationId xmlns:a16="http://schemas.microsoft.com/office/drawing/2014/main" id="{2CF8A9DF-8326-0C8D-73C0-8081AE84DE88}"/>
              </a:ext>
            </a:extLst>
          </p:cNvPr>
          <p:cNvSpPr>
            <a:spLocks noGrp="1"/>
          </p:cNvSpPr>
          <p:nvPr>
            <p:ph type="sldNum" sz="quarter" idx="12"/>
          </p:nvPr>
        </p:nvSpPr>
        <p:spPr>
          <a:xfrm>
            <a:off x="8610600" y="15066909"/>
            <a:ext cx="2743200" cy="865481"/>
          </a:xfrm>
        </p:spPr>
        <p:txBody>
          <a:bodyPr/>
          <a:lstStyle/>
          <a:p>
            <a:fld id="{DA71D0DA-2192-41E7-AF8C-615B831F1F54}" type="slidenum">
              <a:rPr lang="en-US" smtClean="0"/>
              <a:t>38</a:t>
            </a:fld>
            <a:endParaRPr lang="en-US"/>
          </a:p>
        </p:txBody>
      </p:sp>
      <p:grpSp>
        <p:nvGrpSpPr>
          <p:cNvPr id="5" name="Groupe 4">
            <a:extLst>
              <a:ext uri="{FF2B5EF4-FFF2-40B4-BE49-F238E27FC236}">
                <a16:creationId xmlns:a16="http://schemas.microsoft.com/office/drawing/2014/main" id="{137C6AC1-2BAD-123A-83B6-6AEAE251621A}"/>
              </a:ext>
            </a:extLst>
          </p:cNvPr>
          <p:cNvGrpSpPr/>
          <p:nvPr/>
        </p:nvGrpSpPr>
        <p:grpSpPr>
          <a:xfrm>
            <a:off x="11449288" y="317210"/>
            <a:ext cx="421861" cy="419762"/>
            <a:chOff x="11231752" y="95107"/>
            <a:chExt cx="825500" cy="812800"/>
          </a:xfrm>
        </p:grpSpPr>
        <p:sp>
          <p:nvSpPr>
            <p:cNvPr id="7" name="Ellipse 6">
              <a:extLst>
                <a:ext uri="{FF2B5EF4-FFF2-40B4-BE49-F238E27FC236}">
                  <a16:creationId xmlns:a16="http://schemas.microsoft.com/office/drawing/2014/main" id="{43034997-B32A-8057-C4C8-BFCA0C5F79C2}"/>
                </a:ext>
              </a:extLst>
            </p:cNvPr>
            <p:cNvSpPr/>
            <p:nvPr/>
          </p:nvSpPr>
          <p:spPr>
            <a:xfrm>
              <a:off x="11231752" y="95107"/>
              <a:ext cx="825500" cy="812800"/>
            </a:xfrm>
            <a:prstGeom prst="ellipse">
              <a:avLst/>
            </a:prstGeom>
            <a:ln>
              <a:solidFill>
                <a:srgbClr val="4A12B9"/>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fr-FR"/>
            </a:p>
          </p:txBody>
        </p:sp>
        <p:pic>
          <p:nvPicPr>
            <p:cNvPr id="12" name="Graphique 3" descr="Logement avec un remplissage uni">
              <a:hlinkClick r:id="rId3" action="ppaction://hlinksldjump"/>
              <a:extLst>
                <a:ext uri="{FF2B5EF4-FFF2-40B4-BE49-F238E27FC236}">
                  <a16:creationId xmlns:a16="http://schemas.microsoft.com/office/drawing/2014/main" id="{1483081A-3846-D3F3-36BD-4407FFEA35E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62318" y="219323"/>
              <a:ext cx="564367" cy="564367"/>
            </a:xfrm>
            <a:prstGeom prst="rect">
              <a:avLst/>
            </a:prstGeom>
          </p:spPr>
        </p:pic>
      </p:grpSp>
      <p:sp>
        <p:nvSpPr>
          <p:cNvPr id="13" name="Ellipse 12">
            <a:extLst>
              <a:ext uri="{FF2B5EF4-FFF2-40B4-BE49-F238E27FC236}">
                <a16:creationId xmlns:a16="http://schemas.microsoft.com/office/drawing/2014/main" id="{50A8A2FE-B08B-979F-A80E-D3643EC3E2CC}"/>
              </a:ext>
            </a:extLst>
          </p:cNvPr>
          <p:cNvSpPr/>
          <p:nvPr/>
        </p:nvSpPr>
        <p:spPr>
          <a:xfrm>
            <a:off x="3142041" y="7688638"/>
            <a:ext cx="388559" cy="439362"/>
          </a:xfrm>
          <a:prstGeom prst="ellipse">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Ellipse 13">
            <a:extLst>
              <a:ext uri="{FF2B5EF4-FFF2-40B4-BE49-F238E27FC236}">
                <a16:creationId xmlns:a16="http://schemas.microsoft.com/office/drawing/2014/main" id="{72C81E8F-31BC-CC1A-A6FA-A24478C78F5B}"/>
              </a:ext>
            </a:extLst>
          </p:cNvPr>
          <p:cNvSpPr/>
          <p:nvPr/>
        </p:nvSpPr>
        <p:spPr>
          <a:xfrm>
            <a:off x="1827591" y="7936088"/>
            <a:ext cx="388559" cy="439362"/>
          </a:xfrm>
          <a:prstGeom prst="ellipse">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descr="Une image contenant texte, Police, capture d’écran, conception&#10;&#10;Le contenu généré par l’IA peut être incorrect.">
            <a:extLst>
              <a:ext uri="{FF2B5EF4-FFF2-40B4-BE49-F238E27FC236}">
                <a16:creationId xmlns:a16="http://schemas.microsoft.com/office/drawing/2014/main" id="{F9D9F4E1-AA02-C76A-D040-595496727B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848" y="6188291"/>
            <a:ext cx="11339371" cy="4323135"/>
          </a:xfrm>
          <a:prstGeom prst="rect">
            <a:avLst/>
          </a:prstGeom>
        </p:spPr>
      </p:pic>
      <p:cxnSp>
        <p:nvCxnSpPr>
          <p:cNvPr id="3" name="Connecteur droit avec flèche 2">
            <a:extLst>
              <a:ext uri="{FF2B5EF4-FFF2-40B4-BE49-F238E27FC236}">
                <a16:creationId xmlns:a16="http://schemas.microsoft.com/office/drawing/2014/main" id="{B6E7640E-53AE-0B58-CC90-4BA5B5F1C981}"/>
              </a:ext>
            </a:extLst>
          </p:cNvPr>
          <p:cNvCxnSpPr>
            <a:cxnSpLocks/>
            <a:stCxn id="10" idx="2"/>
          </p:cNvCxnSpPr>
          <p:nvPr/>
        </p:nvCxnSpPr>
        <p:spPr>
          <a:xfrm flipH="1">
            <a:off x="3039533" y="4794251"/>
            <a:ext cx="5844585" cy="3672416"/>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17" name="Connecteur droit avec flèche 16">
            <a:extLst>
              <a:ext uri="{FF2B5EF4-FFF2-40B4-BE49-F238E27FC236}">
                <a16:creationId xmlns:a16="http://schemas.microsoft.com/office/drawing/2014/main" id="{61F2C80E-21DC-4F5F-D98E-0A897DD6A32B}"/>
              </a:ext>
            </a:extLst>
          </p:cNvPr>
          <p:cNvCxnSpPr>
            <a:cxnSpLocks/>
            <a:stCxn id="10" idx="2"/>
          </p:cNvCxnSpPr>
          <p:nvPr/>
        </p:nvCxnSpPr>
        <p:spPr>
          <a:xfrm flipH="1">
            <a:off x="3217333" y="4794251"/>
            <a:ext cx="5666785" cy="4053416"/>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20" name="Connecteur droit avec flèche 19">
            <a:extLst>
              <a:ext uri="{FF2B5EF4-FFF2-40B4-BE49-F238E27FC236}">
                <a16:creationId xmlns:a16="http://schemas.microsoft.com/office/drawing/2014/main" id="{35617C3E-977A-EA73-DA30-237D1F65CFCA}"/>
              </a:ext>
            </a:extLst>
          </p:cNvPr>
          <p:cNvCxnSpPr>
            <a:cxnSpLocks/>
            <a:stCxn id="10" idx="2"/>
          </p:cNvCxnSpPr>
          <p:nvPr/>
        </p:nvCxnSpPr>
        <p:spPr>
          <a:xfrm flipH="1">
            <a:off x="3412067" y="4794251"/>
            <a:ext cx="5472051" cy="4417482"/>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22" name="Connecteur droit avec flèche 21">
            <a:extLst>
              <a:ext uri="{FF2B5EF4-FFF2-40B4-BE49-F238E27FC236}">
                <a16:creationId xmlns:a16="http://schemas.microsoft.com/office/drawing/2014/main" id="{4DC31ED4-B75E-2395-DCFF-8EFAB955BE23}"/>
              </a:ext>
            </a:extLst>
          </p:cNvPr>
          <p:cNvCxnSpPr>
            <a:cxnSpLocks/>
            <a:stCxn id="10" idx="2"/>
          </p:cNvCxnSpPr>
          <p:nvPr/>
        </p:nvCxnSpPr>
        <p:spPr>
          <a:xfrm flipH="1">
            <a:off x="3623733" y="4794251"/>
            <a:ext cx="5260385" cy="4773082"/>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377296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945B66-3719-2C56-4B15-01D36A31C797}"/>
            </a:ext>
          </a:extLst>
        </p:cNvPr>
        <p:cNvGrpSpPr/>
        <p:nvPr/>
      </p:nvGrpSpPr>
      <p:grpSpPr>
        <a:xfrm>
          <a:off x="0" y="0"/>
          <a:ext cx="0" cy="0"/>
          <a:chOff x="0" y="0"/>
          <a:chExt cx="0" cy="0"/>
        </a:xfrm>
      </p:grpSpPr>
      <p:pic>
        <p:nvPicPr>
          <p:cNvPr id="6" name="Picture 2">
            <a:extLst>
              <a:ext uri="{FF2B5EF4-FFF2-40B4-BE49-F238E27FC236}">
                <a16:creationId xmlns:a16="http://schemas.microsoft.com/office/drawing/2014/main" id="{24ED82F5-E844-2E2E-DE1F-3E2982D7D3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0024" y="224436"/>
            <a:ext cx="2211951" cy="617582"/>
          </a:xfrm>
          <a:prstGeom prst="rect">
            <a:avLst/>
          </a:prstGeom>
          <a:noFill/>
          <a:extLst>
            <a:ext uri="{909E8E84-426E-40DD-AFC4-6F175D3DCCD1}">
              <a14:hiddenFill xmlns:a14="http://schemas.microsoft.com/office/drawing/2010/main">
                <a:solidFill>
                  <a:srgbClr val="FFFFFF"/>
                </a:solidFill>
              </a14:hiddenFill>
            </a:ext>
          </a:extLst>
        </p:spPr>
      </p:pic>
      <p:sp>
        <p:nvSpPr>
          <p:cNvPr id="10" name="Ellipse 9">
            <a:extLst>
              <a:ext uri="{FF2B5EF4-FFF2-40B4-BE49-F238E27FC236}">
                <a16:creationId xmlns:a16="http://schemas.microsoft.com/office/drawing/2014/main" id="{E13B7E87-A07E-C855-85CB-D8D8BC8CEB1C}"/>
              </a:ext>
            </a:extLst>
          </p:cNvPr>
          <p:cNvSpPr/>
          <p:nvPr/>
        </p:nvSpPr>
        <p:spPr>
          <a:xfrm>
            <a:off x="9066999" y="4724400"/>
            <a:ext cx="2752470" cy="1003299"/>
          </a:xfrm>
          <a:prstGeom prst="ellipse">
            <a:avLst/>
          </a:prstGeom>
          <a:solidFill>
            <a:schemeClr val="accent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00" b="1">
                <a:solidFill>
                  <a:schemeClr val="bg1"/>
                </a:solidFill>
              </a:rPr>
              <a:t>5. Je clique sur l’identifiant pour afficher le compte de l’utilisateur</a:t>
            </a:r>
            <a:endParaRPr lang="fr-FR" sz="1300" u="sng">
              <a:solidFill>
                <a:schemeClr val="bg1"/>
              </a:solidFill>
            </a:endParaRPr>
          </a:p>
        </p:txBody>
      </p:sp>
      <p:sp>
        <p:nvSpPr>
          <p:cNvPr id="2" name="Espace réservé du numéro de diapositive 3">
            <a:extLst>
              <a:ext uri="{FF2B5EF4-FFF2-40B4-BE49-F238E27FC236}">
                <a16:creationId xmlns:a16="http://schemas.microsoft.com/office/drawing/2014/main" id="{B7C74A93-7AE2-881E-034F-33F335CB16F6}"/>
              </a:ext>
            </a:extLst>
          </p:cNvPr>
          <p:cNvSpPr>
            <a:spLocks noGrp="1"/>
          </p:cNvSpPr>
          <p:nvPr>
            <p:ph type="sldNum" sz="quarter" idx="12"/>
          </p:nvPr>
        </p:nvSpPr>
        <p:spPr>
          <a:xfrm>
            <a:off x="8610600" y="15066909"/>
            <a:ext cx="2743200" cy="865481"/>
          </a:xfrm>
        </p:spPr>
        <p:txBody>
          <a:bodyPr/>
          <a:lstStyle/>
          <a:p>
            <a:fld id="{DA71D0DA-2192-41E7-AF8C-615B831F1F54}" type="slidenum">
              <a:rPr lang="en-US" smtClean="0"/>
              <a:t>39</a:t>
            </a:fld>
            <a:endParaRPr lang="en-US"/>
          </a:p>
        </p:txBody>
      </p:sp>
      <p:grpSp>
        <p:nvGrpSpPr>
          <p:cNvPr id="5" name="Groupe 4">
            <a:extLst>
              <a:ext uri="{FF2B5EF4-FFF2-40B4-BE49-F238E27FC236}">
                <a16:creationId xmlns:a16="http://schemas.microsoft.com/office/drawing/2014/main" id="{1EE39AFF-0801-C36E-CABF-8B8FE319822F}"/>
              </a:ext>
            </a:extLst>
          </p:cNvPr>
          <p:cNvGrpSpPr/>
          <p:nvPr/>
        </p:nvGrpSpPr>
        <p:grpSpPr>
          <a:xfrm>
            <a:off x="11449288" y="317210"/>
            <a:ext cx="421861" cy="419762"/>
            <a:chOff x="11231752" y="95107"/>
            <a:chExt cx="825500" cy="812800"/>
          </a:xfrm>
        </p:grpSpPr>
        <p:sp>
          <p:nvSpPr>
            <p:cNvPr id="7" name="Ellipse 6">
              <a:extLst>
                <a:ext uri="{FF2B5EF4-FFF2-40B4-BE49-F238E27FC236}">
                  <a16:creationId xmlns:a16="http://schemas.microsoft.com/office/drawing/2014/main" id="{2755DAFB-307A-5731-E8F5-01F239A4DFDA}"/>
                </a:ext>
              </a:extLst>
            </p:cNvPr>
            <p:cNvSpPr/>
            <p:nvPr/>
          </p:nvSpPr>
          <p:spPr>
            <a:xfrm>
              <a:off x="11231752" y="95107"/>
              <a:ext cx="825500" cy="812800"/>
            </a:xfrm>
            <a:prstGeom prst="ellipse">
              <a:avLst/>
            </a:prstGeom>
            <a:ln>
              <a:solidFill>
                <a:srgbClr val="4A12B9"/>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fr-FR"/>
            </a:p>
          </p:txBody>
        </p:sp>
        <p:pic>
          <p:nvPicPr>
            <p:cNvPr id="12" name="Graphique 3" descr="Logement avec un remplissage uni">
              <a:hlinkClick r:id="rId3" action="ppaction://hlinksldjump"/>
              <a:extLst>
                <a:ext uri="{FF2B5EF4-FFF2-40B4-BE49-F238E27FC236}">
                  <a16:creationId xmlns:a16="http://schemas.microsoft.com/office/drawing/2014/main" id="{4F1C86AD-E2A6-93E5-D8BE-D8D5DC53369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62318" y="219323"/>
              <a:ext cx="564367" cy="564367"/>
            </a:xfrm>
            <a:prstGeom prst="rect">
              <a:avLst/>
            </a:prstGeom>
          </p:spPr>
        </p:pic>
      </p:grpSp>
      <p:pic>
        <p:nvPicPr>
          <p:cNvPr id="13" name="Image 12">
            <a:extLst>
              <a:ext uri="{FF2B5EF4-FFF2-40B4-BE49-F238E27FC236}">
                <a16:creationId xmlns:a16="http://schemas.microsoft.com/office/drawing/2014/main" id="{EFF61B8A-EEB2-5D3F-EC12-4E346F815A83}"/>
              </a:ext>
            </a:extLst>
          </p:cNvPr>
          <p:cNvPicPr>
            <a:picLocks noChangeAspect="1"/>
          </p:cNvPicPr>
          <p:nvPr/>
        </p:nvPicPr>
        <p:blipFill>
          <a:blip r:embed="rId5"/>
          <a:srcRect l="28021" t="54692" r="32222" b="18148"/>
          <a:stretch/>
        </p:blipFill>
        <p:spPr>
          <a:xfrm>
            <a:off x="338224" y="6255086"/>
            <a:ext cx="11515549" cy="4425190"/>
          </a:xfrm>
          <a:prstGeom prst="rect">
            <a:avLst/>
          </a:prstGeom>
        </p:spPr>
      </p:pic>
      <p:cxnSp>
        <p:nvCxnSpPr>
          <p:cNvPr id="3" name="Connecteur droit avec flèche 2">
            <a:extLst>
              <a:ext uri="{FF2B5EF4-FFF2-40B4-BE49-F238E27FC236}">
                <a16:creationId xmlns:a16="http://schemas.microsoft.com/office/drawing/2014/main" id="{E1A4A8E3-DCFB-3119-7BD8-5F51ED777322}"/>
              </a:ext>
            </a:extLst>
          </p:cNvPr>
          <p:cNvCxnSpPr>
            <a:cxnSpLocks/>
            <a:stCxn id="10" idx="2"/>
          </p:cNvCxnSpPr>
          <p:nvPr/>
        </p:nvCxnSpPr>
        <p:spPr>
          <a:xfrm flipH="1">
            <a:off x="1847850" y="5226050"/>
            <a:ext cx="7219149" cy="2628700"/>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15" name="Ellipse 14">
            <a:extLst>
              <a:ext uri="{FF2B5EF4-FFF2-40B4-BE49-F238E27FC236}">
                <a16:creationId xmlns:a16="http://schemas.microsoft.com/office/drawing/2014/main" id="{4B8768B7-8DD3-94B7-A0D5-78A025C65A3C}"/>
              </a:ext>
            </a:extLst>
          </p:cNvPr>
          <p:cNvSpPr/>
          <p:nvPr/>
        </p:nvSpPr>
        <p:spPr>
          <a:xfrm>
            <a:off x="621091" y="7415388"/>
            <a:ext cx="388559" cy="439362"/>
          </a:xfrm>
          <a:prstGeom prst="ellipse">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8085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E184D5-A783-F7AB-80E7-74F7F3883421}"/>
            </a:ext>
          </a:extLst>
        </p:cNvPr>
        <p:cNvGrpSpPr/>
        <p:nvPr/>
      </p:nvGrpSpPr>
      <p:grpSpPr>
        <a:xfrm>
          <a:off x="0" y="0"/>
          <a:ext cx="0" cy="0"/>
          <a:chOff x="0" y="0"/>
          <a:chExt cx="0" cy="0"/>
        </a:xfrm>
      </p:grpSpPr>
      <p:sp>
        <p:nvSpPr>
          <p:cNvPr id="56" name="Rectangle 55">
            <a:extLst>
              <a:ext uri="{FF2B5EF4-FFF2-40B4-BE49-F238E27FC236}">
                <a16:creationId xmlns:a16="http://schemas.microsoft.com/office/drawing/2014/main" id="{0AD44D7F-F158-0A36-9889-494F67509C0A}"/>
              </a:ext>
            </a:extLst>
          </p:cNvPr>
          <p:cNvSpPr/>
          <p:nvPr/>
        </p:nvSpPr>
        <p:spPr>
          <a:xfrm>
            <a:off x="494613" y="2442601"/>
            <a:ext cx="11202772" cy="509621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3" name="Picture 2">
            <a:extLst>
              <a:ext uri="{FF2B5EF4-FFF2-40B4-BE49-F238E27FC236}">
                <a16:creationId xmlns:a16="http://schemas.microsoft.com/office/drawing/2014/main" id="{7D4A4C96-7BC5-66CD-EA45-4EF3F24738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0024" y="224436"/>
            <a:ext cx="2211951" cy="617582"/>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10E55520-6BE2-A058-783F-79D85BA0E357}"/>
              </a:ext>
            </a:extLst>
          </p:cNvPr>
          <p:cNvSpPr txBox="1"/>
          <p:nvPr/>
        </p:nvSpPr>
        <p:spPr>
          <a:xfrm>
            <a:off x="1010866" y="1371397"/>
            <a:ext cx="759217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srgbClr val="4EA72E"/>
                </a:solidFill>
                <a:effectLst/>
                <a:uLnTx/>
                <a:uFillTx/>
                <a:latin typeface="Aptos" panose="02110004020202020204"/>
                <a:ea typeface="+mn-ea"/>
                <a:cs typeface="+mn-cs"/>
              </a:rPr>
              <a:t>II. Parcours utilisateurs du Référent RAMA en ARS</a:t>
            </a:r>
          </a:p>
        </p:txBody>
      </p:sp>
      <p:sp>
        <p:nvSpPr>
          <p:cNvPr id="3" name="ZoneTexte 2">
            <a:extLst>
              <a:ext uri="{FF2B5EF4-FFF2-40B4-BE49-F238E27FC236}">
                <a16:creationId xmlns:a16="http://schemas.microsoft.com/office/drawing/2014/main" id="{1AF8F720-1CBF-3D21-0DAD-0902C86E1802}"/>
              </a:ext>
            </a:extLst>
          </p:cNvPr>
          <p:cNvSpPr txBox="1"/>
          <p:nvPr/>
        </p:nvSpPr>
        <p:spPr>
          <a:xfrm>
            <a:off x="670584" y="2015075"/>
            <a:ext cx="856034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srgbClr val="7030A0"/>
                </a:solidFill>
                <a:effectLst/>
                <a:uLnTx/>
                <a:uFillTx/>
                <a:latin typeface="Aptos" panose="02110004020202020204"/>
                <a:ea typeface="+mn-ea"/>
                <a:cs typeface="+mn-cs"/>
              </a:rPr>
              <a:t>1. Processus global</a:t>
            </a:r>
          </a:p>
        </p:txBody>
      </p:sp>
      <p:sp>
        <p:nvSpPr>
          <p:cNvPr id="9" name="Rectangle 8">
            <a:extLst>
              <a:ext uri="{FF2B5EF4-FFF2-40B4-BE49-F238E27FC236}">
                <a16:creationId xmlns:a16="http://schemas.microsoft.com/office/drawing/2014/main" id="{854D7B5B-C86E-4FC9-8F9F-14B4FFCB73FE}"/>
              </a:ext>
            </a:extLst>
          </p:cNvPr>
          <p:cNvSpPr/>
          <p:nvPr/>
        </p:nvSpPr>
        <p:spPr>
          <a:xfrm>
            <a:off x="9929808" y="2523637"/>
            <a:ext cx="1653839" cy="498829"/>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TextBox 5">
            <a:extLst>
              <a:ext uri="{FF2B5EF4-FFF2-40B4-BE49-F238E27FC236}">
                <a16:creationId xmlns:a16="http://schemas.microsoft.com/office/drawing/2014/main" id="{3CBABC00-E7E0-4CC9-BABD-F836B591526C}"/>
              </a:ext>
            </a:extLst>
          </p:cNvPr>
          <p:cNvSpPr txBox="1"/>
          <p:nvPr/>
        </p:nvSpPr>
        <p:spPr>
          <a:xfrm>
            <a:off x="10006809" y="2487425"/>
            <a:ext cx="1479136" cy="276999"/>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Légende</a:t>
            </a:r>
            <a:r>
              <a:rPr kumimoji="0" lang="fr-FR" sz="105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p>
        </p:txBody>
      </p:sp>
      <p:sp>
        <p:nvSpPr>
          <p:cNvPr id="17" name="Rectangle 16">
            <a:extLst>
              <a:ext uri="{FF2B5EF4-FFF2-40B4-BE49-F238E27FC236}">
                <a16:creationId xmlns:a16="http://schemas.microsoft.com/office/drawing/2014/main" id="{0063C5C7-EA6E-409B-8797-8753943720D4}"/>
              </a:ext>
            </a:extLst>
          </p:cNvPr>
          <p:cNvSpPr/>
          <p:nvPr/>
        </p:nvSpPr>
        <p:spPr>
          <a:xfrm>
            <a:off x="10001418" y="2793325"/>
            <a:ext cx="226415" cy="154313"/>
          </a:xfrm>
          <a:prstGeom prst="rect">
            <a:avLst/>
          </a:prstGeom>
          <a:solidFill>
            <a:schemeClr val="bg1"/>
          </a:solidFill>
          <a:ln>
            <a:solidFill>
              <a:srgbClr val="4A12B9"/>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1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11">
            <a:extLst>
              <a:ext uri="{FF2B5EF4-FFF2-40B4-BE49-F238E27FC236}">
                <a16:creationId xmlns:a16="http://schemas.microsoft.com/office/drawing/2014/main" id="{17A3478B-DBAF-4BE4-9BF1-D047AA3AF3C3}"/>
              </a:ext>
            </a:extLst>
          </p:cNvPr>
          <p:cNvSpPr txBox="1"/>
          <p:nvPr/>
        </p:nvSpPr>
        <p:spPr>
          <a:xfrm>
            <a:off x="10223822" y="2747370"/>
            <a:ext cx="1571706" cy="246221"/>
          </a:xfrm>
          <a:prstGeom prst="rect">
            <a:avLst/>
          </a:prstGeom>
          <a:noFill/>
          <a:ln>
            <a:noFill/>
          </a:ln>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Aptos" panose="02110004020202020204"/>
                <a:ea typeface="+mn-ea"/>
                <a:cs typeface="+mn-cs"/>
              </a:rPr>
              <a:t>Actions dans SIDOBA</a:t>
            </a:r>
          </a:p>
        </p:txBody>
      </p:sp>
      <p:sp>
        <p:nvSpPr>
          <p:cNvPr id="29" name="AutoShape 14" descr="Doctor female with solid fill">
            <a:extLst>
              <a:ext uri="{FF2B5EF4-FFF2-40B4-BE49-F238E27FC236}">
                <a16:creationId xmlns:a16="http://schemas.microsoft.com/office/drawing/2014/main" id="{BDFC25FB-5070-0B7F-9EF6-AC04662165EC}"/>
              </a:ext>
            </a:extLst>
          </p:cNvPr>
          <p:cNvSpPr>
            <a:spLocks noChangeAspect="1" noChangeArrowheads="1"/>
          </p:cNvSpPr>
          <p:nvPr/>
        </p:nvSpPr>
        <p:spPr bwMode="auto">
          <a:xfrm>
            <a:off x="947359" y="3521801"/>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4" name="Rectangle 33">
            <a:extLst>
              <a:ext uri="{FF2B5EF4-FFF2-40B4-BE49-F238E27FC236}">
                <a16:creationId xmlns:a16="http://schemas.microsoft.com/office/drawing/2014/main" id="{8C46F574-3972-4B44-8369-3A013C60CB32}"/>
              </a:ext>
            </a:extLst>
          </p:cNvPr>
          <p:cNvSpPr/>
          <p:nvPr/>
        </p:nvSpPr>
        <p:spPr>
          <a:xfrm>
            <a:off x="2125294" y="4046767"/>
            <a:ext cx="916861" cy="2737095"/>
          </a:xfrm>
          <a:prstGeom prst="rect">
            <a:avLst/>
          </a:prstGeom>
          <a:solidFill>
            <a:schemeClr val="bg1"/>
          </a:solidFill>
          <a:ln>
            <a:solidFill>
              <a:srgbClr val="4A12B9"/>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a:ln>
                  <a:noFill/>
                </a:ln>
                <a:solidFill>
                  <a:prstClr val="black"/>
                </a:solidFill>
                <a:effectLst/>
                <a:uLnTx/>
                <a:uFillTx/>
                <a:ea typeface="+mn-ea"/>
                <a:cs typeface="+mn-cs"/>
              </a:rPr>
              <a:t>Connexion au portail CNSA</a:t>
            </a:r>
          </a:p>
        </p:txBody>
      </p:sp>
      <p:cxnSp>
        <p:nvCxnSpPr>
          <p:cNvPr id="35" name="Straight Arrow Connector 39">
            <a:extLst>
              <a:ext uri="{FF2B5EF4-FFF2-40B4-BE49-F238E27FC236}">
                <a16:creationId xmlns:a16="http://schemas.microsoft.com/office/drawing/2014/main" id="{FF1D980E-0ED6-461D-96AF-A0516F696364}"/>
              </a:ext>
            </a:extLst>
          </p:cNvPr>
          <p:cNvCxnSpPr>
            <a:cxnSpLocks/>
          </p:cNvCxnSpPr>
          <p:nvPr/>
        </p:nvCxnSpPr>
        <p:spPr>
          <a:xfrm>
            <a:off x="1711244" y="5421218"/>
            <a:ext cx="406934" cy="0"/>
          </a:xfrm>
          <a:prstGeom prst="straightConnector1">
            <a:avLst/>
          </a:prstGeom>
          <a:ln>
            <a:solidFill>
              <a:srgbClr val="4A12B9"/>
            </a:solidFill>
            <a:tailEnd type="triangle"/>
          </a:ln>
        </p:spPr>
        <p:style>
          <a:lnRef idx="2">
            <a:schemeClr val="accent1"/>
          </a:lnRef>
          <a:fillRef idx="0">
            <a:schemeClr val="accent1"/>
          </a:fillRef>
          <a:effectRef idx="1">
            <a:schemeClr val="accent1"/>
          </a:effectRef>
          <a:fontRef idx="minor">
            <a:schemeClr val="tx1"/>
          </a:fontRef>
        </p:style>
      </p:cxnSp>
      <p:cxnSp>
        <p:nvCxnSpPr>
          <p:cNvPr id="36" name="Straight Arrow Connector 39">
            <a:extLst>
              <a:ext uri="{FF2B5EF4-FFF2-40B4-BE49-F238E27FC236}">
                <a16:creationId xmlns:a16="http://schemas.microsoft.com/office/drawing/2014/main" id="{E7966FE3-C582-4183-86BA-D7C6B71571CE}"/>
              </a:ext>
            </a:extLst>
          </p:cNvPr>
          <p:cNvCxnSpPr>
            <a:cxnSpLocks/>
          </p:cNvCxnSpPr>
          <p:nvPr/>
        </p:nvCxnSpPr>
        <p:spPr>
          <a:xfrm>
            <a:off x="3042155" y="4192993"/>
            <a:ext cx="932647" cy="0"/>
          </a:xfrm>
          <a:prstGeom prst="straightConnector1">
            <a:avLst/>
          </a:prstGeom>
          <a:ln>
            <a:solidFill>
              <a:srgbClr val="4A12B9"/>
            </a:solidFill>
            <a:tailEnd type="triangle"/>
          </a:ln>
        </p:spPr>
        <p:style>
          <a:lnRef idx="2">
            <a:schemeClr val="accent1"/>
          </a:lnRef>
          <a:fillRef idx="0">
            <a:schemeClr val="accent1"/>
          </a:fillRef>
          <a:effectRef idx="1">
            <a:schemeClr val="accent1"/>
          </a:effectRef>
          <a:fontRef idx="minor">
            <a:schemeClr val="tx1"/>
          </a:fontRef>
        </p:style>
      </p:cxnSp>
      <p:sp>
        <p:nvSpPr>
          <p:cNvPr id="37" name="TextBox 64">
            <a:extLst>
              <a:ext uri="{FF2B5EF4-FFF2-40B4-BE49-F238E27FC236}">
                <a16:creationId xmlns:a16="http://schemas.microsoft.com/office/drawing/2014/main" id="{76FF3D07-E3C0-4365-ADF3-DDB48153EAB9}"/>
              </a:ext>
            </a:extLst>
          </p:cNvPr>
          <p:cNvSpPr txBox="1"/>
          <p:nvPr/>
        </p:nvSpPr>
        <p:spPr>
          <a:xfrm>
            <a:off x="926692" y="5516759"/>
            <a:ext cx="1086913" cy="492443"/>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3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Référent RAMA ARS</a:t>
            </a:r>
          </a:p>
        </p:txBody>
      </p:sp>
      <p:sp>
        <p:nvSpPr>
          <p:cNvPr id="48" name="Oval 54">
            <a:extLst>
              <a:ext uri="{FF2B5EF4-FFF2-40B4-BE49-F238E27FC236}">
                <a16:creationId xmlns:a16="http://schemas.microsoft.com/office/drawing/2014/main" id="{C23D90FC-3312-41ED-B17F-D996495897CF}"/>
              </a:ext>
            </a:extLst>
          </p:cNvPr>
          <p:cNvSpPr/>
          <p:nvPr/>
        </p:nvSpPr>
        <p:spPr>
          <a:xfrm>
            <a:off x="6396388" y="2668015"/>
            <a:ext cx="1836000" cy="396000"/>
          </a:xfrm>
          <a:prstGeom prst="rect">
            <a:avLst/>
          </a:prstGeom>
          <a:solidFill>
            <a:schemeClr val="bg1"/>
          </a:solidFill>
          <a:ln>
            <a:solidFill>
              <a:srgbClr val="4A12B9"/>
            </a:solidFill>
          </a:ln>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a:ln>
                  <a:noFill/>
                </a:ln>
                <a:solidFill>
                  <a:prstClr val="black"/>
                </a:solidFill>
                <a:effectLst/>
                <a:uLnTx/>
                <a:uFillTx/>
                <a:latin typeface="Aptos Display" panose="02110004020202020204"/>
                <a:ea typeface="+mn-ea"/>
                <a:cs typeface="+mn-cs"/>
              </a:rPr>
              <a:t>Accéder aux demandes  </a:t>
            </a:r>
          </a:p>
        </p:txBody>
      </p:sp>
      <p:pic>
        <p:nvPicPr>
          <p:cNvPr id="3080" name="Graphique 3079" descr="Femme médecin avec un remplissage uni">
            <a:extLst>
              <a:ext uri="{FF2B5EF4-FFF2-40B4-BE49-F238E27FC236}">
                <a16:creationId xmlns:a16="http://schemas.microsoft.com/office/drawing/2014/main" id="{EE8C1741-F441-9744-E937-84979BB718A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99658" y="5029127"/>
            <a:ext cx="543879" cy="543879"/>
          </a:xfrm>
          <a:prstGeom prst="rect">
            <a:avLst/>
          </a:prstGeom>
        </p:spPr>
      </p:pic>
      <p:sp>
        <p:nvSpPr>
          <p:cNvPr id="6" name="Espace réservé du numéro de diapositive 3">
            <a:extLst>
              <a:ext uri="{FF2B5EF4-FFF2-40B4-BE49-F238E27FC236}">
                <a16:creationId xmlns:a16="http://schemas.microsoft.com/office/drawing/2014/main" id="{CC0A1E8A-5823-EA8A-7113-B56FF2C672D9}"/>
              </a:ext>
            </a:extLst>
          </p:cNvPr>
          <p:cNvSpPr>
            <a:spLocks noGrp="1"/>
          </p:cNvSpPr>
          <p:nvPr>
            <p:ph type="sldNum" sz="quarter" idx="12"/>
          </p:nvPr>
        </p:nvSpPr>
        <p:spPr>
          <a:xfrm>
            <a:off x="8610600" y="15066909"/>
            <a:ext cx="2743200" cy="865481"/>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71D0DA-2192-41E7-AF8C-615B831F1F54}" type="slidenum">
              <a:rPr kumimoji="0" lang="en-US" sz="16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6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grpSp>
        <p:nvGrpSpPr>
          <p:cNvPr id="25" name="Groupe 24">
            <a:extLst>
              <a:ext uri="{FF2B5EF4-FFF2-40B4-BE49-F238E27FC236}">
                <a16:creationId xmlns:a16="http://schemas.microsoft.com/office/drawing/2014/main" id="{EA7DF0B4-24E5-C2F5-2FBE-D39540A64879}"/>
              </a:ext>
            </a:extLst>
          </p:cNvPr>
          <p:cNvGrpSpPr/>
          <p:nvPr/>
        </p:nvGrpSpPr>
        <p:grpSpPr>
          <a:xfrm>
            <a:off x="11449288" y="317210"/>
            <a:ext cx="421861" cy="419762"/>
            <a:chOff x="11231752" y="95107"/>
            <a:chExt cx="825500" cy="812800"/>
          </a:xfrm>
        </p:grpSpPr>
        <p:sp>
          <p:nvSpPr>
            <p:cNvPr id="26" name="Ellipse 25">
              <a:extLst>
                <a:ext uri="{FF2B5EF4-FFF2-40B4-BE49-F238E27FC236}">
                  <a16:creationId xmlns:a16="http://schemas.microsoft.com/office/drawing/2014/main" id="{B33D42E8-C268-8177-D470-3AE1BD6C4AB2}"/>
                </a:ext>
              </a:extLst>
            </p:cNvPr>
            <p:cNvSpPr/>
            <p:nvPr/>
          </p:nvSpPr>
          <p:spPr>
            <a:xfrm>
              <a:off x="11231752" y="95107"/>
              <a:ext cx="825500" cy="812800"/>
            </a:xfrm>
            <a:prstGeom prst="ellipse">
              <a:avLst/>
            </a:prstGeom>
            <a:ln>
              <a:solidFill>
                <a:srgbClr val="4A12B9"/>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27" name="Graphique 3" descr="Logement avec un remplissage uni">
              <a:hlinkClick r:id="rId4" action="ppaction://hlinksldjump"/>
              <a:extLst>
                <a:ext uri="{FF2B5EF4-FFF2-40B4-BE49-F238E27FC236}">
                  <a16:creationId xmlns:a16="http://schemas.microsoft.com/office/drawing/2014/main" id="{FE6AEC37-AAE5-E65F-09C9-97CD09AC561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362318" y="219323"/>
              <a:ext cx="564367" cy="564367"/>
            </a:xfrm>
            <a:prstGeom prst="rect">
              <a:avLst/>
            </a:prstGeom>
          </p:spPr>
        </p:pic>
      </p:grpSp>
      <p:sp>
        <p:nvSpPr>
          <p:cNvPr id="4" name="Oval 54">
            <a:extLst>
              <a:ext uri="{FF2B5EF4-FFF2-40B4-BE49-F238E27FC236}">
                <a16:creationId xmlns:a16="http://schemas.microsoft.com/office/drawing/2014/main" id="{5BF84172-55DF-CCD6-ECDA-C7F567115254}"/>
              </a:ext>
            </a:extLst>
          </p:cNvPr>
          <p:cNvSpPr/>
          <p:nvPr/>
        </p:nvSpPr>
        <p:spPr>
          <a:xfrm>
            <a:off x="6396388" y="5941494"/>
            <a:ext cx="1836000" cy="396000"/>
          </a:xfrm>
          <a:prstGeom prst="rect">
            <a:avLst/>
          </a:prstGeom>
          <a:solidFill>
            <a:schemeClr val="bg1"/>
          </a:solidFill>
          <a:ln>
            <a:solidFill>
              <a:srgbClr val="4A12B9"/>
            </a:solidFill>
          </a:ln>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a:defRPr/>
            </a:pPr>
            <a:r>
              <a:rPr lang="fr-FR" sz="1100">
                <a:solidFill>
                  <a:prstClr val="black"/>
                </a:solidFill>
                <a:latin typeface="Aptos Display" panose="02110004020202020204"/>
              </a:rPr>
              <a:t>Accéder aux dossiers des EHPAD de ma région</a:t>
            </a:r>
            <a:endParaRPr kumimoji="0" lang="fr-FR" sz="1100" b="0" i="0" u="none" strike="noStrike" kern="1200" cap="none" spc="0" normalizeH="0" baseline="0" noProof="0">
              <a:ln>
                <a:noFill/>
              </a:ln>
              <a:solidFill>
                <a:prstClr val="black"/>
              </a:solidFill>
              <a:effectLst/>
              <a:uLnTx/>
              <a:uFillTx/>
              <a:latin typeface="Aptos Display" panose="02110004020202020204"/>
              <a:ea typeface="+mn-ea"/>
              <a:cs typeface="+mn-cs"/>
            </a:endParaRPr>
          </a:p>
        </p:txBody>
      </p:sp>
      <p:cxnSp>
        <p:nvCxnSpPr>
          <p:cNvPr id="11" name="Straight Arrow Connector 39">
            <a:extLst>
              <a:ext uri="{FF2B5EF4-FFF2-40B4-BE49-F238E27FC236}">
                <a16:creationId xmlns:a16="http://schemas.microsoft.com/office/drawing/2014/main" id="{518F0AF6-7F10-491C-0A7B-7C6DE4A1B1FD}"/>
              </a:ext>
            </a:extLst>
          </p:cNvPr>
          <p:cNvCxnSpPr>
            <a:cxnSpLocks/>
          </p:cNvCxnSpPr>
          <p:nvPr/>
        </p:nvCxnSpPr>
        <p:spPr>
          <a:xfrm>
            <a:off x="3042155" y="6643240"/>
            <a:ext cx="932647" cy="0"/>
          </a:xfrm>
          <a:prstGeom prst="straightConnector1">
            <a:avLst/>
          </a:prstGeom>
          <a:ln>
            <a:solidFill>
              <a:srgbClr val="4A12B9"/>
            </a:solidFill>
            <a:tailEnd type="triangle"/>
          </a:ln>
        </p:spPr>
        <p:style>
          <a:lnRef idx="2">
            <a:schemeClr val="accent1"/>
          </a:lnRef>
          <a:fillRef idx="0">
            <a:schemeClr val="accent1"/>
          </a:fillRef>
          <a:effectRef idx="1">
            <a:schemeClr val="accent1"/>
          </a:effectRef>
          <a:fontRef idx="minor">
            <a:schemeClr val="tx1"/>
          </a:fontRef>
        </p:style>
      </p:cxnSp>
      <p:sp>
        <p:nvSpPr>
          <p:cNvPr id="3089" name="Oval 54">
            <a:extLst>
              <a:ext uri="{FF2B5EF4-FFF2-40B4-BE49-F238E27FC236}">
                <a16:creationId xmlns:a16="http://schemas.microsoft.com/office/drawing/2014/main" id="{EAAA6E56-E5BC-5915-568F-3D62677BBFAC}"/>
              </a:ext>
            </a:extLst>
          </p:cNvPr>
          <p:cNvSpPr/>
          <p:nvPr/>
        </p:nvSpPr>
        <p:spPr>
          <a:xfrm>
            <a:off x="3972258" y="3923806"/>
            <a:ext cx="1497614" cy="501159"/>
          </a:xfrm>
          <a:prstGeom prst="rect">
            <a:avLst/>
          </a:prstGeom>
          <a:solidFill>
            <a:schemeClr val="bg1"/>
          </a:solidFill>
          <a:ln>
            <a:solidFill>
              <a:srgbClr val="4A12B9"/>
            </a:solidFill>
          </a:ln>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a:ln>
                  <a:noFill/>
                </a:ln>
                <a:solidFill>
                  <a:prstClr val="black"/>
                </a:solidFill>
                <a:effectLst/>
                <a:uLnTx/>
                <a:uFillTx/>
                <a:ea typeface="+mn-ea"/>
                <a:cs typeface="+mn-cs"/>
              </a:rPr>
              <a:t>Je me rends sur la tuile « </a:t>
            </a:r>
            <a:r>
              <a:rPr lang="fr-FR" sz="1100">
                <a:solidFill>
                  <a:prstClr val="black"/>
                </a:solidFill>
              </a:rPr>
              <a:t>A</a:t>
            </a:r>
            <a:r>
              <a:rPr kumimoji="0" lang="fr-FR" sz="1100" b="0" i="0" u="none" strike="noStrike" kern="1200" cap="none" spc="0" normalizeH="0" baseline="0" noProof="0">
                <a:ln>
                  <a:noFill/>
                </a:ln>
                <a:solidFill>
                  <a:prstClr val="black"/>
                </a:solidFill>
                <a:effectLst/>
                <a:uLnTx/>
                <a:uFillTx/>
                <a:ea typeface="+mn-ea"/>
                <a:cs typeface="+mn-cs"/>
              </a:rPr>
              <a:t>dministration »</a:t>
            </a:r>
          </a:p>
        </p:txBody>
      </p:sp>
      <p:sp>
        <p:nvSpPr>
          <p:cNvPr id="3090" name="Oval 54">
            <a:extLst>
              <a:ext uri="{FF2B5EF4-FFF2-40B4-BE49-F238E27FC236}">
                <a16:creationId xmlns:a16="http://schemas.microsoft.com/office/drawing/2014/main" id="{06F10F1C-A378-5C01-1F99-B8712A4AF025}"/>
              </a:ext>
            </a:extLst>
          </p:cNvPr>
          <p:cNvSpPr/>
          <p:nvPr/>
        </p:nvSpPr>
        <p:spPr>
          <a:xfrm>
            <a:off x="6396388" y="6931083"/>
            <a:ext cx="1836000" cy="396000"/>
          </a:xfrm>
          <a:prstGeom prst="rect">
            <a:avLst/>
          </a:prstGeom>
          <a:solidFill>
            <a:schemeClr val="bg1"/>
          </a:solidFill>
          <a:ln>
            <a:solidFill>
              <a:srgbClr val="4A12B9"/>
            </a:solidFill>
          </a:ln>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100">
                <a:solidFill>
                  <a:prstClr val="black"/>
                </a:solidFill>
                <a:latin typeface="Aptos Display" panose="02110004020202020204"/>
              </a:rPr>
              <a:t>Extraire les données brutes des RAMA de ma région</a:t>
            </a:r>
            <a:endParaRPr kumimoji="0" lang="fr-FR" sz="1100" b="0" i="0" u="none" strike="noStrike" kern="1200" cap="none" spc="0" normalizeH="0" baseline="0" noProof="0">
              <a:ln>
                <a:noFill/>
              </a:ln>
              <a:solidFill>
                <a:prstClr val="black"/>
              </a:solidFill>
              <a:effectLst/>
              <a:uLnTx/>
              <a:uFillTx/>
              <a:latin typeface="Aptos Display" panose="02110004020202020204"/>
              <a:ea typeface="+mn-ea"/>
              <a:cs typeface="+mn-cs"/>
            </a:endParaRPr>
          </a:p>
        </p:txBody>
      </p:sp>
      <p:sp>
        <p:nvSpPr>
          <p:cNvPr id="3091" name="Oval 54">
            <a:extLst>
              <a:ext uri="{FF2B5EF4-FFF2-40B4-BE49-F238E27FC236}">
                <a16:creationId xmlns:a16="http://schemas.microsoft.com/office/drawing/2014/main" id="{9B578E57-1132-EF7C-C81D-51B4DF66D61B}"/>
              </a:ext>
            </a:extLst>
          </p:cNvPr>
          <p:cNvSpPr/>
          <p:nvPr/>
        </p:nvSpPr>
        <p:spPr>
          <a:xfrm>
            <a:off x="3972258" y="6375225"/>
            <a:ext cx="1497614" cy="501159"/>
          </a:xfrm>
          <a:prstGeom prst="rect">
            <a:avLst/>
          </a:prstGeom>
          <a:solidFill>
            <a:schemeClr val="bg1"/>
          </a:solidFill>
          <a:ln>
            <a:solidFill>
              <a:srgbClr val="4A12B9"/>
            </a:solidFill>
          </a:ln>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a:ln>
                  <a:noFill/>
                </a:ln>
                <a:solidFill>
                  <a:prstClr val="black"/>
                </a:solidFill>
                <a:effectLst/>
                <a:highlight>
                  <a:srgbClr val="FFFFFF"/>
                </a:highlight>
                <a:uLnTx/>
                <a:uFillTx/>
                <a:ea typeface="+mn-ea"/>
                <a:cs typeface="+mn-cs"/>
              </a:rPr>
              <a:t>Je me rends sur la tuile « SIDOBA RAMA »</a:t>
            </a:r>
          </a:p>
        </p:txBody>
      </p:sp>
      <p:cxnSp>
        <p:nvCxnSpPr>
          <p:cNvPr id="3092" name="Straight Arrow Connector 39">
            <a:extLst>
              <a:ext uri="{FF2B5EF4-FFF2-40B4-BE49-F238E27FC236}">
                <a16:creationId xmlns:a16="http://schemas.microsoft.com/office/drawing/2014/main" id="{90AA02C0-9218-492E-43F8-D41B92363DFC}"/>
              </a:ext>
            </a:extLst>
          </p:cNvPr>
          <p:cNvCxnSpPr>
            <a:cxnSpLocks/>
          </p:cNvCxnSpPr>
          <p:nvPr/>
        </p:nvCxnSpPr>
        <p:spPr>
          <a:xfrm>
            <a:off x="5477967" y="4202618"/>
            <a:ext cx="932647" cy="0"/>
          </a:xfrm>
          <a:prstGeom prst="straightConnector1">
            <a:avLst/>
          </a:prstGeom>
          <a:ln>
            <a:solidFill>
              <a:srgbClr val="4A12B9"/>
            </a:solidFill>
            <a:tailEnd type="triangle"/>
          </a:ln>
        </p:spPr>
        <p:style>
          <a:lnRef idx="2">
            <a:schemeClr val="accent1"/>
          </a:lnRef>
          <a:fillRef idx="0">
            <a:schemeClr val="accent1"/>
          </a:fillRef>
          <a:effectRef idx="1">
            <a:schemeClr val="accent1"/>
          </a:effectRef>
          <a:fontRef idx="minor">
            <a:schemeClr val="tx1"/>
          </a:fontRef>
        </p:style>
      </p:cxnSp>
      <p:cxnSp>
        <p:nvCxnSpPr>
          <p:cNvPr id="3093" name="Straight Arrow Connector 39">
            <a:extLst>
              <a:ext uri="{FF2B5EF4-FFF2-40B4-BE49-F238E27FC236}">
                <a16:creationId xmlns:a16="http://schemas.microsoft.com/office/drawing/2014/main" id="{2C4A9A82-56F5-8286-68E7-DAE9C2B0B640}"/>
              </a:ext>
            </a:extLst>
          </p:cNvPr>
          <p:cNvCxnSpPr>
            <a:cxnSpLocks/>
          </p:cNvCxnSpPr>
          <p:nvPr/>
        </p:nvCxnSpPr>
        <p:spPr>
          <a:xfrm>
            <a:off x="5477967" y="6652865"/>
            <a:ext cx="932647" cy="0"/>
          </a:xfrm>
          <a:prstGeom prst="straightConnector1">
            <a:avLst/>
          </a:prstGeom>
          <a:ln>
            <a:solidFill>
              <a:srgbClr val="4A12B9"/>
            </a:solidFill>
            <a:tailEnd type="triangle"/>
          </a:ln>
        </p:spPr>
        <p:style>
          <a:lnRef idx="2">
            <a:schemeClr val="accent1"/>
          </a:lnRef>
          <a:fillRef idx="0">
            <a:schemeClr val="accent1"/>
          </a:fillRef>
          <a:effectRef idx="1">
            <a:schemeClr val="accent1"/>
          </a:effectRef>
          <a:fontRef idx="minor">
            <a:schemeClr val="tx1"/>
          </a:fontRef>
        </p:style>
      </p:cxnSp>
      <p:sp>
        <p:nvSpPr>
          <p:cNvPr id="5" name="Oval 54">
            <a:extLst>
              <a:ext uri="{FF2B5EF4-FFF2-40B4-BE49-F238E27FC236}">
                <a16:creationId xmlns:a16="http://schemas.microsoft.com/office/drawing/2014/main" id="{6E0DEF7B-C63A-1F65-0F95-51B2061D67E6}"/>
              </a:ext>
            </a:extLst>
          </p:cNvPr>
          <p:cNvSpPr/>
          <p:nvPr/>
        </p:nvSpPr>
        <p:spPr>
          <a:xfrm>
            <a:off x="6396388" y="3103455"/>
            <a:ext cx="1836000" cy="396000"/>
          </a:xfrm>
          <a:prstGeom prst="rect">
            <a:avLst/>
          </a:prstGeom>
          <a:solidFill>
            <a:schemeClr val="bg1"/>
          </a:solidFill>
          <a:ln>
            <a:solidFill>
              <a:srgbClr val="4A12B9"/>
            </a:solidFill>
          </a:ln>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a:ln>
                  <a:noFill/>
                </a:ln>
                <a:solidFill>
                  <a:prstClr val="black"/>
                </a:solidFill>
                <a:effectLst/>
                <a:uLnTx/>
                <a:uFillTx/>
                <a:latin typeface="Aptos Display" panose="02110004020202020204"/>
                <a:ea typeface="+mn-ea"/>
                <a:cs typeface="+mn-cs"/>
              </a:rPr>
              <a:t>Valider une demande de compte utilisateur </a:t>
            </a:r>
          </a:p>
        </p:txBody>
      </p:sp>
      <p:sp>
        <p:nvSpPr>
          <p:cNvPr id="7" name="Oval 54">
            <a:extLst>
              <a:ext uri="{FF2B5EF4-FFF2-40B4-BE49-F238E27FC236}">
                <a16:creationId xmlns:a16="http://schemas.microsoft.com/office/drawing/2014/main" id="{6898709A-C5BC-AB7F-0584-86B8B2B16024}"/>
              </a:ext>
            </a:extLst>
          </p:cNvPr>
          <p:cNvSpPr/>
          <p:nvPr/>
        </p:nvSpPr>
        <p:spPr>
          <a:xfrm>
            <a:off x="6396388" y="6380952"/>
            <a:ext cx="1836000" cy="504442"/>
          </a:xfrm>
          <a:prstGeom prst="rect">
            <a:avLst/>
          </a:prstGeom>
          <a:solidFill>
            <a:schemeClr val="bg1"/>
          </a:solidFill>
          <a:ln>
            <a:solidFill>
              <a:srgbClr val="4A12B9"/>
            </a:solidFill>
          </a:ln>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100">
                <a:solidFill>
                  <a:prstClr val="black"/>
                </a:solidFill>
                <a:latin typeface="Aptos Display" panose="02110004020202020204"/>
              </a:rPr>
              <a:t>Visualiser (et filtrer) les données des EHPAD de ma région  </a:t>
            </a:r>
            <a:endParaRPr kumimoji="0" lang="fr-FR" sz="1100" b="0" i="0" u="none" strike="noStrike" kern="1200" cap="none" spc="0" normalizeH="0" baseline="0" noProof="0">
              <a:ln>
                <a:noFill/>
              </a:ln>
              <a:solidFill>
                <a:prstClr val="black"/>
              </a:solidFill>
              <a:effectLst/>
              <a:uLnTx/>
              <a:uFillTx/>
              <a:latin typeface="Aptos Display" panose="02110004020202020204"/>
              <a:ea typeface="+mn-ea"/>
              <a:cs typeface="+mn-cs"/>
            </a:endParaRPr>
          </a:p>
        </p:txBody>
      </p:sp>
      <p:cxnSp>
        <p:nvCxnSpPr>
          <p:cNvPr id="10" name="Straight Arrow Connector 39">
            <a:extLst>
              <a:ext uri="{FF2B5EF4-FFF2-40B4-BE49-F238E27FC236}">
                <a16:creationId xmlns:a16="http://schemas.microsoft.com/office/drawing/2014/main" id="{155E1961-57C5-DCCD-A49F-EEB26F3403A0}"/>
              </a:ext>
            </a:extLst>
          </p:cNvPr>
          <p:cNvCxnSpPr>
            <a:cxnSpLocks/>
          </p:cNvCxnSpPr>
          <p:nvPr/>
        </p:nvCxnSpPr>
        <p:spPr>
          <a:xfrm>
            <a:off x="8259215" y="6657700"/>
            <a:ext cx="932647" cy="0"/>
          </a:xfrm>
          <a:prstGeom prst="straightConnector1">
            <a:avLst/>
          </a:prstGeom>
          <a:ln>
            <a:solidFill>
              <a:srgbClr val="4A12B9"/>
            </a:solidFill>
            <a:tailEnd type="triangle"/>
          </a:ln>
        </p:spPr>
        <p:style>
          <a:lnRef idx="2">
            <a:schemeClr val="accent1"/>
          </a:lnRef>
          <a:fillRef idx="0">
            <a:schemeClr val="accent1"/>
          </a:fillRef>
          <a:effectRef idx="1">
            <a:schemeClr val="accent1"/>
          </a:effectRef>
          <a:fontRef idx="minor">
            <a:schemeClr val="tx1"/>
          </a:fontRef>
        </p:style>
      </p:cxnSp>
      <p:sp>
        <p:nvSpPr>
          <p:cNvPr id="14" name="Oval 54">
            <a:extLst>
              <a:ext uri="{FF2B5EF4-FFF2-40B4-BE49-F238E27FC236}">
                <a16:creationId xmlns:a16="http://schemas.microsoft.com/office/drawing/2014/main" id="{C511A8FF-AE7B-C35A-6313-D5A948F29B55}"/>
              </a:ext>
            </a:extLst>
          </p:cNvPr>
          <p:cNvSpPr/>
          <p:nvPr/>
        </p:nvSpPr>
        <p:spPr>
          <a:xfrm>
            <a:off x="9198978" y="6406541"/>
            <a:ext cx="1835415" cy="501159"/>
          </a:xfrm>
          <a:prstGeom prst="rect">
            <a:avLst/>
          </a:prstGeom>
          <a:solidFill>
            <a:schemeClr val="bg1"/>
          </a:solidFill>
          <a:ln>
            <a:solidFill>
              <a:srgbClr val="4A12B9"/>
            </a:solidFill>
          </a:ln>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a:defRPr/>
            </a:pPr>
            <a:r>
              <a:rPr lang="fr-FR" sz="1100">
                <a:solidFill>
                  <a:prstClr val="black"/>
                </a:solidFill>
                <a:latin typeface="Aptos Display" panose="02110004020202020204"/>
              </a:rPr>
              <a:t>Je filtre les données régionales au : niveau départemental ou niveau EHPAD</a:t>
            </a:r>
            <a:endParaRPr kumimoji="0" lang="fr-FR" sz="1100" b="0" i="0" u="none" strike="noStrike" kern="1200" cap="none" spc="0" normalizeH="0" baseline="0" noProof="0">
              <a:ln>
                <a:noFill/>
              </a:ln>
              <a:solidFill>
                <a:prstClr val="black"/>
              </a:solidFill>
              <a:effectLst/>
              <a:uLnTx/>
              <a:uFillTx/>
              <a:latin typeface="Aptos Display" panose="02110004020202020204"/>
              <a:ea typeface="+mn-ea"/>
              <a:cs typeface="+mn-cs"/>
            </a:endParaRPr>
          </a:p>
        </p:txBody>
      </p:sp>
      <p:sp>
        <p:nvSpPr>
          <p:cNvPr id="15" name="Oval 54">
            <a:extLst>
              <a:ext uri="{FF2B5EF4-FFF2-40B4-BE49-F238E27FC236}">
                <a16:creationId xmlns:a16="http://schemas.microsoft.com/office/drawing/2014/main" id="{2720EB2A-00BF-8B88-0BAA-76277276E6EA}"/>
              </a:ext>
            </a:extLst>
          </p:cNvPr>
          <p:cNvSpPr/>
          <p:nvPr/>
        </p:nvSpPr>
        <p:spPr>
          <a:xfrm>
            <a:off x="6396388" y="3552079"/>
            <a:ext cx="1836000" cy="396000"/>
          </a:xfrm>
          <a:prstGeom prst="rect">
            <a:avLst/>
          </a:prstGeom>
          <a:solidFill>
            <a:schemeClr val="bg1"/>
          </a:solidFill>
          <a:ln>
            <a:solidFill>
              <a:srgbClr val="4A12B9"/>
            </a:solidFill>
          </a:ln>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a:ln>
                  <a:noFill/>
                </a:ln>
                <a:solidFill>
                  <a:prstClr val="black"/>
                </a:solidFill>
                <a:effectLst/>
                <a:uLnTx/>
                <a:uFillTx/>
                <a:latin typeface="Aptos Display" panose="02110004020202020204"/>
                <a:ea typeface="+mn-ea"/>
                <a:cs typeface="+mn-cs"/>
              </a:rPr>
              <a:t>Rejeter une demande de compte utilisateur</a:t>
            </a:r>
          </a:p>
        </p:txBody>
      </p:sp>
      <p:sp>
        <p:nvSpPr>
          <p:cNvPr id="24" name="Oval 54">
            <a:extLst>
              <a:ext uri="{FF2B5EF4-FFF2-40B4-BE49-F238E27FC236}">
                <a16:creationId xmlns:a16="http://schemas.microsoft.com/office/drawing/2014/main" id="{0C028CB0-98D8-F855-3A60-D61EBD4CAC38}"/>
              </a:ext>
            </a:extLst>
          </p:cNvPr>
          <p:cNvSpPr/>
          <p:nvPr/>
        </p:nvSpPr>
        <p:spPr>
          <a:xfrm>
            <a:off x="6396388" y="4001940"/>
            <a:ext cx="1836000" cy="396000"/>
          </a:xfrm>
          <a:prstGeom prst="rect">
            <a:avLst/>
          </a:prstGeom>
          <a:solidFill>
            <a:schemeClr val="bg1"/>
          </a:solidFill>
          <a:ln>
            <a:solidFill>
              <a:srgbClr val="4A12B9"/>
            </a:solidFill>
          </a:ln>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a:ln>
                  <a:noFill/>
                </a:ln>
                <a:solidFill>
                  <a:prstClr val="black"/>
                </a:solidFill>
                <a:effectLst/>
                <a:uLnTx/>
                <a:uFillTx/>
                <a:latin typeface="Aptos Display" panose="02110004020202020204"/>
                <a:ea typeface="+mn-ea"/>
                <a:cs typeface="+mn-cs"/>
              </a:rPr>
              <a:t>Rechercher un compte utilisateur</a:t>
            </a:r>
          </a:p>
        </p:txBody>
      </p:sp>
      <p:sp>
        <p:nvSpPr>
          <p:cNvPr id="30" name="Oval 54">
            <a:extLst>
              <a:ext uri="{FF2B5EF4-FFF2-40B4-BE49-F238E27FC236}">
                <a16:creationId xmlns:a16="http://schemas.microsoft.com/office/drawing/2014/main" id="{FDF94840-D649-D083-8BC9-240388453F80}"/>
              </a:ext>
            </a:extLst>
          </p:cNvPr>
          <p:cNvSpPr/>
          <p:nvPr/>
        </p:nvSpPr>
        <p:spPr>
          <a:xfrm>
            <a:off x="6396388" y="4449431"/>
            <a:ext cx="1836000" cy="396000"/>
          </a:xfrm>
          <a:prstGeom prst="rect">
            <a:avLst/>
          </a:prstGeom>
          <a:solidFill>
            <a:schemeClr val="bg1"/>
          </a:solidFill>
          <a:ln>
            <a:solidFill>
              <a:srgbClr val="4A12B9"/>
            </a:solidFill>
          </a:ln>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a:ln>
                  <a:noFill/>
                </a:ln>
                <a:solidFill>
                  <a:prstClr val="black"/>
                </a:solidFill>
                <a:effectLst/>
                <a:uLnTx/>
                <a:uFillTx/>
                <a:latin typeface="Aptos Display" panose="02110004020202020204"/>
                <a:ea typeface="+mn-ea"/>
                <a:cs typeface="+mn-cs"/>
              </a:rPr>
              <a:t>Créer un compte utilisateur </a:t>
            </a:r>
          </a:p>
        </p:txBody>
      </p:sp>
      <p:sp>
        <p:nvSpPr>
          <p:cNvPr id="31" name="Oval 54">
            <a:extLst>
              <a:ext uri="{FF2B5EF4-FFF2-40B4-BE49-F238E27FC236}">
                <a16:creationId xmlns:a16="http://schemas.microsoft.com/office/drawing/2014/main" id="{EF42E4F6-F55E-C1AD-1465-06868D734159}"/>
              </a:ext>
            </a:extLst>
          </p:cNvPr>
          <p:cNvSpPr/>
          <p:nvPr/>
        </p:nvSpPr>
        <p:spPr>
          <a:xfrm>
            <a:off x="6396388" y="4896938"/>
            <a:ext cx="1836000" cy="396000"/>
          </a:xfrm>
          <a:prstGeom prst="rect">
            <a:avLst/>
          </a:prstGeom>
          <a:solidFill>
            <a:schemeClr val="bg1"/>
          </a:solidFill>
          <a:ln>
            <a:solidFill>
              <a:srgbClr val="4A12B9"/>
            </a:solidFill>
          </a:ln>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a:ln>
                  <a:noFill/>
                </a:ln>
                <a:solidFill>
                  <a:prstClr val="black"/>
                </a:solidFill>
                <a:effectLst/>
                <a:uLnTx/>
                <a:uFillTx/>
                <a:latin typeface="Aptos Display" panose="02110004020202020204"/>
                <a:ea typeface="+mn-ea"/>
                <a:cs typeface="+mn-cs"/>
              </a:rPr>
              <a:t>Désactiver un compte utilisateur</a:t>
            </a:r>
          </a:p>
        </p:txBody>
      </p:sp>
      <p:sp>
        <p:nvSpPr>
          <p:cNvPr id="33" name="Oval 54">
            <a:extLst>
              <a:ext uri="{FF2B5EF4-FFF2-40B4-BE49-F238E27FC236}">
                <a16:creationId xmlns:a16="http://schemas.microsoft.com/office/drawing/2014/main" id="{66BDF1A4-B4F8-2B78-66AD-7708F4FAF7EA}"/>
              </a:ext>
            </a:extLst>
          </p:cNvPr>
          <p:cNvSpPr/>
          <p:nvPr/>
        </p:nvSpPr>
        <p:spPr>
          <a:xfrm>
            <a:off x="6396388" y="5343238"/>
            <a:ext cx="1836000" cy="396000"/>
          </a:xfrm>
          <a:prstGeom prst="rect">
            <a:avLst/>
          </a:prstGeom>
          <a:solidFill>
            <a:schemeClr val="bg1"/>
          </a:solidFill>
          <a:ln>
            <a:solidFill>
              <a:srgbClr val="4A12B9"/>
            </a:solidFill>
          </a:ln>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a:ln>
                  <a:noFill/>
                </a:ln>
                <a:solidFill>
                  <a:prstClr val="black"/>
                </a:solidFill>
                <a:effectLst/>
                <a:uLnTx/>
                <a:uFillTx/>
                <a:latin typeface="Aptos Display" panose="02110004020202020204"/>
                <a:ea typeface="+mn-ea"/>
                <a:cs typeface="+mn-cs"/>
              </a:rPr>
              <a:t>Réactiver un compte utilisateur </a:t>
            </a:r>
          </a:p>
        </p:txBody>
      </p:sp>
    </p:spTree>
    <p:extLst>
      <p:ext uri="{BB962C8B-B14F-4D97-AF65-F5344CB8AC3E}">
        <p14:creationId xmlns:p14="http://schemas.microsoft.com/office/powerpoint/2010/main" val="11830826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C15817-C0C0-BC54-5856-5AB1E6E32957}"/>
            </a:ext>
          </a:extLst>
        </p:cNvPr>
        <p:cNvGrpSpPr/>
        <p:nvPr/>
      </p:nvGrpSpPr>
      <p:grpSpPr>
        <a:xfrm>
          <a:off x="0" y="0"/>
          <a:ext cx="0" cy="0"/>
          <a:chOff x="0" y="0"/>
          <a:chExt cx="0" cy="0"/>
        </a:xfrm>
      </p:grpSpPr>
      <mc:AlternateContent xmlns:mc="http://schemas.openxmlformats.org/markup-compatibility/2006" xmlns:pslz="http://schemas.microsoft.com/office/powerpoint/2016/slidezoom">
        <mc:Choice Requires="pslz">
          <p:graphicFrame>
            <p:nvGraphicFramePr>
              <p:cNvPr id="15" name="Zoom de diapositive 14">
                <a:extLst>
                  <a:ext uri="{FF2B5EF4-FFF2-40B4-BE49-F238E27FC236}">
                    <a16:creationId xmlns:a16="http://schemas.microsoft.com/office/drawing/2014/main" id="{F46C126D-1E24-2324-A696-A4D52C510EF1}"/>
                  </a:ext>
                </a:extLst>
              </p:cNvPr>
              <p:cNvGraphicFramePr>
                <a:graphicFrameLocks noChangeAspect="1"/>
              </p:cNvGraphicFramePr>
              <p:nvPr>
                <p:extLst>
                  <p:ext uri="{D42A27DB-BD31-4B8C-83A1-F6EECF244321}">
                    <p14:modId xmlns:p14="http://schemas.microsoft.com/office/powerpoint/2010/main" val="2157530650"/>
                  </p:ext>
                </p:extLst>
              </p:nvPr>
            </p:nvGraphicFramePr>
            <p:xfrm>
              <a:off x="1174409" y="2858105"/>
              <a:ext cx="2494742" cy="3956007"/>
            </p:xfrm>
            <a:graphic>
              <a:graphicData uri="http://schemas.microsoft.com/office/powerpoint/2016/slidezoom">
                <pslz:sldZm>
                  <pslz:sldZmObj sldId="2147482776" cId="4189281901">
                    <pslz:zmPr id="{92A55319-0A3C-47E8-A984-AF1EC316AE55}" returnToParent="0" transitionDur="1000">
                      <p166:blipFill xmlns:p166="http://schemas.microsoft.com/office/powerpoint/2016/6/main">
                        <a:blip r:embed="rId3"/>
                        <a:stretch>
                          <a:fillRect/>
                        </a:stretch>
                      </p166:blipFill>
                      <p166:spPr xmlns:p166="http://schemas.microsoft.com/office/powerpoint/2016/6/main">
                        <a:xfrm>
                          <a:off x="0" y="0"/>
                          <a:ext cx="2494742" cy="3956007"/>
                        </a:xfrm>
                        <a:prstGeom prst="rect">
                          <a:avLst/>
                        </a:prstGeom>
                        <a:ln w="3175">
                          <a:solidFill>
                            <a:prstClr val="ltGray"/>
                          </a:solidFill>
                        </a:ln>
                      </p166:spPr>
                    </pslz:zmPr>
                  </pslz:sldZmObj>
                </pslz:sldZm>
              </a:graphicData>
            </a:graphic>
          </p:graphicFrame>
        </mc:Choice>
        <mc:Fallback xmlns="">
          <p:pic>
            <p:nvPicPr>
              <p:cNvPr id="15" name="Zoom de diapositive 14">
                <a:hlinkClick r:id="rId4" action="ppaction://hlinksldjump"/>
                <a:extLst>
                  <a:ext uri="{FF2B5EF4-FFF2-40B4-BE49-F238E27FC236}">
                    <a16:creationId xmlns:a16="http://schemas.microsoft.com/office/drawing/2014/main" id="{F46C126D-1E24-2324-A696-A4D52C510EF1}"/>
                  </a:ext>
                </a:extLst>
              </p:cNvPr>
              <p:cNvPicPr>
                <a:picLocks noGrp="1" noRot="1" noChangeAspect="1" noMove="1" noResize="1" noEditPoints="1" noAdjustHandles="1" noChangeArrowheads="1" noChangeShapeType="1"/>
              </p:cNvPicPr>
              <p:nvPr/>
            </p:nvPicPr>
            <p:blipFill>
              <a:blip r:embed="rId5"/>
              <a:stretch>
                <a:fillRect/>
              </a:stretch>
            </p:blipFill>
            <p:spPr>
              <a:xfrm>
                <a:off x="1174409" y="2858105"/>
                <a:ext cx="2494742" cy="3956007"/>
              </a:xfrm>
              <a:prstGeom prst="rect">
                <a:avLst/>
              </a:prstGeom>
              <a:ln w="3175">
                <a:solidFill>
                  <a:prstClr val="ltGray"/>
                </a:solidFill>
              </a:ln>
            </p:spPr>
          </p:pic>
        </mc:Fallback>
      </mc:AlternateContent>
      <p:sp>
        <p:nvSpPr>
          <p:cNvPr id="9" name="ZoneTexte 8">
            <a:extLst>
              <a:ext uri="{FF2B5EF4-FFF2-40B4-BE49-F238E27FC236}">
                <a16:creationId xmlns:a16="http://schemas.microsoft.com/office/drawing/2014/main" id="{8F8FFFAA-C09D-1296-6698-A5A7F358ABE4}"/>
              </a:ext>
            </a:extLst>
          </p:cNvPr>
          <p:cNvSpPr txBox="1"/>
          <p:nvPr/>
        </p:nvSpPr>
        <p:spPr>
          <a:xfrm>
            <a:off x="895150" y="2216504"/>
            <a:ext cx="10501163" cy="646331"/>
          </a:xfrm>
          <a:prstGeom prst="rect">
            <a:avLst/>
          </a:prstGeom>
          <a:noFill/>
        </p:spPr>
        <p:txBody>
          <a:bodyPr wrap="square" rtlCol="0">
            <a:spAutoFit/>
          </a:bodyPr>
          <a:lstStyle/>
          <a:p>
            <a:pPr fontAlgn="base"/>
            <a:endParaRPr lang="fr-FR">
              <a:solidFill>
                <a:srgbClr val="000000"/>
              </a:solidFill>
              <a:latin typeface="Segoe UI" panose="020B0502040204020203" pitchFamily="34" charset="0"/>
            </a:endParaRPr>
          </a:p>
          <a:p>
            <a:pPr algn="just"/>
            <a:endParaRPr lang="en-US"/>
          </a:p>
        </p:txBody>
      </p:sp>
      <mc:AlternateContent xmlns:mc="http://schemas.openxmlformats.org/markup-compatibility/2006" xmlns:pslz="http://schemas.microsoft.com/office/powerpoint/2016/slidezoom">
        <mc:Choice Requires="pslz">
          <p:graphicFrame>
            <p:nvGraphicFramePr>
              <p:cNvPr id="25" name="Zoom de diapositive 24">
                <a:extLst>
                  <a:ext uri="{FF2B5EF4-FFF2-40B4-BE49-F238E27FC236}">
                    <a16:creationId xmlns:a16="http://schemas.microsoft.com/office/drawing/2014/main" id="{C6BC2D2B-CE74-9A63-D0E2-2EF1CFF17034}"/>
                  </a:ext>
                </a:extLst>
              </p:cNvPr>
              <p:cNvGraphicFramePr>
                <a:graphicFrameLocks noChangeAspect="1"/>
              </p:cNvGraphicFramePr>
              <p:nvPr>
                <p:extLst>
                  <p:ext uri="{D42A27DB-BD31-4B8C-83A1-F6EECF244321}">
                    <p14:modId xmlns:p14="http://schemas.microsoft.com/office/powerpoint/2010/main" val="2311571165"/>
                  </p:ext>
                </p:extLst>
              </p:nvPr>
            </p:nvGraphicFramePr>
            <p:xfrm>
              <a:off x="4645914" y="2856889"/>
              <a:ext cx="2499617" cy="3956007"/>
            </p:xfrm>
            <a:graphic>
              <a:graphicData uri="http://schemas.microsoft.com/office/powerpoint/2016/slidezoom">
                <pslz:sldZm>
                  <pslz:sldZmObj sldId="2147482777" cId="3042431659">
                    <pslz:zmPr id="{E87DE8F9-0D00-45BD-B1D7-26A1FAD44A5E}" returnToParent="0" transitionDur="1000">
                      <p166:blipFill xmlns:p166="http://schemas.microsoft.com/office/powerpoint/2016/6/main">
                        <a:blip r:embed="rId6"/>
                        <a:stretch>
                          <a:fillRect/>
                        </a:stretch>
                      </p166:blipFill>
                      <p166:spPr xmlns:p166="http://schemas.microsoft.com/office/powerpoint/2016/6/main">
                        <a:xfrm>
                          <a:off x="0" y="0"/>
                          <a:ext cx="2499617" cy="3956007"/>
                        </a:xfrm>
                        <a:prstGeom prst="rect">
                          <a:avLst/>
                        </a:prstGeom>
                        <a:ln w="3175">
                          <a:solidFill>
                            <a:prstClr val="ltGray"/>
                          </a:solidFill>
                        </a:ln>
                      </p166:spPr>
                    </pslz:zmPr>
                  </pslz:sldZmObj>
                </pslz:sldZm>
              </a:graphicData>
            </a:graphic>
          </p:graphicFrame>
        </mc:Choice>
        <mc:Fallback xmlns="">
          <p:pic>
            <p:nvPicPr>
              <p:cNvPr id="25" name="Zoom de diapositive 24">
                <a:hlinkClick r:id="rId7" action="ppaction://hlinksldjump"/>
                <a:extLst>
                  <a:ext uri="{FF2B5EF4-FFF2-40B4-BE49-F238E27FC236}">
                    <a16:creationId xmlns:a16="http://schemas.microsoft.com/office/drawing/2014/main" id="{C6BC2D2B-CE74-9A63-D0E2-2EF1CFF17034}"/>
                  </a:ext>
                </a:extLst>
              </p:cNvPr>
              <p:cNvPicPr>
                <a:picLocks noGrp="1" noRot="1" noChangeAspect="1" noMove="1" noResize="1" noEditPoints="1" noAdjustHandles="1" noChangeArrowheads="1" noChangeShapeType="1"/>
              </p:cNvPicPr>
              <p:nvPr/>
            </p:nvPicPr>
            <p:blipFill>
              <a:blip r:embed="rId8"/>
              <a:stretch>
                <a:fillRect/>
              </a:stretch>
            </p:blipFill>
            <p:spPr>
              <a:xfrm>
                <a:off x="4645914" y="2856889"/>
                <a:ext cx="2499617" cy="3956007"/>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0" name="Zoom de diapositive 29">
                <a:extLst>
                  <a:ext uri="{FF2B5EF4-FFF2-40B4-BE49-F238E27FC236}">
                    <a16:creationId xmlns:a16="http://schemas.microsoft.com/office/drawing/2014/main" id="{188270FA-2639-BC4F-E2E4-389E326F5BC6}"/>
                  </a:ext>
                </a:extLst>
              </p:cNvPr>
              <p:cNvGraphicFramePr>
                <a:graphicFrameLocks noChangeAspect="1"/>
              </p:cNvGraphicFramePr>
              <p:nvPr>
                <p:extLst>
                  <p:ext uri="{D42A27DB-BD31-4B8C-83A1-F6EECF244321}">
                    <p14:modId xmlns:p14="http://schemas.microsoft.com/office/powerpoint/2010/main" val="70573360"/>
                  </p:ext>
                </p:extLst>
              </p:nvPr>
            </p:nvGraphicFramePr>
            <p:xfrm>
              <a:off x="8103651" y="2856889"/>
              <a:ext cx="2499616" cy="3957016"/>
            </p:xfrm>
            <a:graphic>
              <a:graphicData uri="http://schemas.microsoft.com/office/powerpoint/2016/slidezoom">
                <pslz:sldZm>
                  <pslz:sldZmObj sldId="2147482769" cId="1658691768">
                    <pslz:zmPr id="{A7CFF0F3-1090-4420-8679-149C33B934F9}" returnToParent="0" transitionDur="1000">
                      <p166:blipFill xmlns:p166="http://schemas.microsoft.com/office/powerpoint/2016/6/main">
                        <a:blip r:embed="rId9"/>
                        <a:stretch>
                          <a:fillRect/>
                        </a:stretch>
                      </p166:blipFill>
                      <p166:spPr xmlns:p166="http://schemas.microsoft.com/office/powerpoint/2016/6/main">
                        <a:xfrm>
                          <a:off x="0" y="0"/>
                          <a:ext cx="2499616" cy="3957016"/>
                        </a:xfrm>
                        <a:prstGeom prst="rect">
                          <a:avLst/>
                        </a:prstGeom>
                        <a:ln w="3175">
                          <a:solidFill>
                            <a:prstClr val="ltGray"/>
                          </a:solidFill>
                        </a:ln>
                      </p166:spPr>
                    </pslz:zmPr>
                  </pslz:sldZmObj>
                </pslz:sldZm>
              </a:graphicData>
            </a:graphic>
          </p:graphicFrame>
        </mc:Choice>
        <mc:Fallback xmlns="">
          <p:pic>
            <p:nvPicPr>
              <p:cNvPr id="30" name="Zoom de diapositive 29">
                <a:hlinkClick r:id="rId10" action="ppaction://hlinksldjump"/>
                <a:extLst>
                  <a:ext uri="{FF2B5EF4-FFF2-40B4-BE49-F238E27FC236}">
                    <a16:creationId xmlns:a16="http://schemas.microsoft.com/office/drawing/2014/main" id="{188270FA-2639-BC4F-E2E4-389E326F5BC6}"/>
                  </a:ext>
                </a:extLst>
              </p:cNvPr>
              <p:cNvPicPr>
                <a:picLocks noGrp="1" noRot="1" noChangeAspect="1" noMove="1" noResize="1" noEditPoints="1" noAdjustHandles="1" noChangeArrowheads="1" noChangeShapeType="1"/>
              </p:cNvPicPr>
              <p:nvPr/>
            </p:nvPicPr>
            <p:blipFill>
              <a:blip r:embed="rId11"/>
              <a:stretch>
                <a:fillRect/>
              </a:stretch>
            </p:blipFill>
            <p:spPr>
              <a:xfrm>
                <a:off x="8103651" y="2856889"/>
                <a:ext cx="2499616" cy="395701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2" name="Zoom de diapositive 31">
                <a:extLst>
                  <a:ext uri="{FF2B5EF4-FFF2-40B4-BE49-F238E27FC236}">
                    <a16:creationId xmlns:a16="http://schemas.microsoft.com/office/drawing/2014/main" id="{FD058AEB-1ED2-D021-3538-9C1415B32C07}"/>
                  </a:ext>
                </a:extLst>
              </p:cNvPr>
              <p:cNvGraphicFramePr>
                <a:graphicFrameLocks noChangeAspect="1"/>
              </p:cNvGraphicFramePr>
              <p:nvPr>
                <p:extLst>
                  <p:ext uri="{D42A27DB-BD31-4B8C-83A1-F6EECF244321}">
                    <p14:modId xmlns:p14="http://schemas.microsoft.com/office/powerpoint/2010/main" val="792053031"/>
                  </p:ext>
                </p:extLst>
              </p:nvPr>
            </p:nvGraphicFramePr>
            <p:xfrm>
              <a:off x="1183523" y="7645400"/>
              <a:ext cx="2489004" cy="4080955"/>
            </p:xfrm>
            <a:graphic>
              <a:graphicData uri="http://schemas.microsoft.com/office/powerpoint/2016/slidezoom">
                <pslz:sldZm>
                  <pslz:sldZmObj sldId="2147482770" cId="3843410514">
                    <pslz:zmPr id="{90461F22-9E22-4DDE-97AD-7651E9690523}" returnToParent="0" transitionDur="1000">
                      <p166:blipFill xmlns:p166="http://schemas.microsoft.com/office/powerpoint/2016/6/main">
                        <a:blip r:embed="rId12"/>
                        <a:stretch>
                          <a:fillRect/>
                        </a:stretch>
                      </p166:blipFill>
                      <p166:spPr xmlns:p166="http://schemas.microsoft.com/office/powerpoint/2016/6/main">
                        <a:xfrm>
                          <a:off x="0" y="0"/>
                          <a:ext cx="2489004" cy="4080955"/>
                        </a:xfrm>
                        <a:prstGeom prst="rect">
                          <a:avLst/>
                        </a:prstGeom>
                        <a:ln w="3175">
                          <a:solidFill>
                            <a:prstClr val="ltGray"/>
                          </a:solidFill>
                        </a:ln>
                      </p166:spPr>
                    </pslz:zmPr>
                  </pslz:sldZmObj>
                </pslz:sldZm>
              </a:graphicData>
            </a:graphic>
          </p:graphicFrame>
        </mc:Choice>
        <mc:Fallback xmlns="">
          <p:pic>
            <p:nvPicPr>
              <p:cNvPr id="32" name="Zoom de diapositive 31">
                <a:hlinkClick r:id="rId13" action="ppaction://hlinksldjump"/>
                <a:extLst>
                  <a:ext uri="{FF2B5EF4-FFF2-40B4-BE49-F238E27FC236}">
                    <a16:creationId xmlns:a16="http://schemas.microsoft.com/office/drawing/2014/main" id="{FD058AEB-1ED2-D021-3538-9C1415B32C07}"/>
                  </a:ext>
                </a:extLst>
              </p:cNvPr>
              <p:cNvPicPr>
                <a:picLocks noGrp="1" noRot="1" noChangeAspect="1" noMove="1" noResize="1" noEditPoints="1" noAdjustHandles="1" noChangeArrowheads="1" noChangeShapeType="1"/>
              </p:cNvPicPr>
              <p:nvPr/>
            </p:nvPicPr>
            <p:blipFill>
              <a:blip r:embed="rId14"/>
              <a:stretch>
                <a:fillRect/>
              </a:stretch>
            </p:blipFill>
            <p:spPr>
              <a:xfrm>
                <a:off x="1183523" y="7645400"/>
                <a:ext cx="2489004" cy="408095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4" name="Zoom de diapositive 33">
                <a:extLst>
                  <a:ext uri="{FF2B5EF4-FFF2-40B4-BE49-F238E27FC236}">
                    <a16:creationId xmlns:a16="http://schemas.microsoft.com/office/drawing/2014/main" id="{5463ED33-846B-1B22-C95A-9C2C18C85F27}"/>
                  </a:ext>
                </a:extLst>
              </p:cNvPr>
              <p:cNvGraphicFramePr>
                <a:graphicFrameLocks noChangeAspect="1"/>
              </p:cNvGraphicFramePr>
              <p:nvPr>
                <p:extLst>
                  <p:ext uri="{D42A27DB-BD31-4B8C-83A1-F6EECF244321}">
                    <p14:modId xmlns:p14="http://schemas.microsoft.com/office/powerpoint/2010/main" val="1796287809"/>
                  </p:ext>
                </p:extLst>
              </p:nvPr>
            </p:nvGraphicFramePr>
            <p:xfrm>
              <a:off x="4647442" y="7645399"/>
              <a:ext cx="2517510" cy="4096331"/>
            </p:xfrm>
            <a:graphic>
              <a:graphicData uri="http://schemas.microsoft.com/office/powerpoint/2016/slidezoom">
                <pslz:sldZm>
                  <pslz:sldZmObj sldId="2147482771" cId="1138337173">
                    <pslz:zmPr id="{62DA97C1-95C5-449C-A120-4BB23F0B8A02}" returnToParent="0" transitionDur="1000">
                      <p166:blipFill xmlns:p166="http://schemas.microsoft.com/office/powerpoint/2016/6/main">
                        <a:blip r:embed="rId15"/>
                        <a:stretch>
                          <a:fillRect/>
                        </a:stretch>
                      </p166:blipFill>
                      <p166:spPr xmlns:p166="http://schemas.microsoft.com/office/powerpoint/2016/6/main">
                        <a:xfrm>
                          <a:off x="0" y="0"/>
                          <a:ext cx="2517510" cy="4096331"/>
                        </a:xfrm>
                        <a:prstGeom prst="rect">
                          <a:avLst/>
                        </a:prstGeom>
                        <a:ln w="3175">
                          <a:solidFill>
                            <a:prstClr val="ltGray"/>
                          </a:solidFill>
                        </a:ln>
                      </p166:spPr>
                    </pslz:zmPr>
                  </pslz:sldZmObj>
                </pslz:sldZm>
              </a:graphicData>
            </a:graphic>
          </p:graphicFrame>
        </mc:Choice>
        <mc:Fallback xmlns="">
          <p:pic>
            <p:nvPicPr>
              <p:cNvPr id="34" name="Zoom de diapositive 33">
                <a:hlinkClick r:id="rId16" action="ppaction://hlinksldjump"/>
                <a:extLst>
                  <a:ext uri="{FF2B5EF4-FFF2-40B4-BE49-F238E27FC236}">
                    <a16:creationId xmlns:a16="http://schemas.microsoft.com/office/drawing/2014/main" id="{5463ED33-846B-1B22-C95A-9C2C18C85F27}"/>
                  </a:ext>
                </a:extLst>
              </p:cNvPr>
              <p:cNvPicPr>
                <a:picLocks noGrp="1" noRot="1" noChangeAspect="1" noMove="1" noResize="1" noEditPoints="1" noAdjustHandles="1" noChangeArrowheads="1" noChangeShapeType="1"/>
              </p:cNvPicPr>
              <p:nvPr/>
            </p:nvPicPr>
            <p:blipFill>
              <a:blip r:embed="rId17"/>
              <a:stretch>
                <a:fillRect/>
              </a:stretch>
            </p:blipFill>
            <p:spPr>
              <a:xfrm>
                <a:off x="4647442" y="7645399"/>
                <a:ext cx="2517510" cy="4096331"/>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47" name="Zoom de diapositive 46">
                <a:extLst>
                  <a:ext uri="{FF2B5EF4-FFF2-40B4-BE49-F238E27FC236}">
                    <a16:creationId xmlns:a16="http://schemas.microsoft.com/office/drawing/2014/main" id="{126714B7-8DB6-337A-6C1A-151AB4427941}"/>
                  </a:ext>
                </a:extLst>
              </p:cNvPr>
              <p:cNvGraphicFramePr>
                <a:graphicFrameLocks noChangeAspect="1"/>
              </p:cNvGraphicFramePr>
              <p:nvPr>
                <p:extLst>
                  <p:ext uri="{D42A27DB-BD31-4B8C-83A1-F6EECF244321}">
                    <p14:modId xmlns:p14="http://schemas.microsoft.com/office/powerpoint/2010/main" val="2004686695"/>
                  </p:ext>
                </p:extLst>
              </p:nvPr>
            </p:nvGraphicFramePr>
            <p:xfrm>
              <a:off x="8104414" y="7645399"/>
              <a:ext cx="2512238" cy="3809995"/>
            </p:xfrm>
            <a:graphic>
              <a:graphicData uri="http://schemas.microsoft.com/office/powerpoint/2016/slidezoom">
                <pslz:sldZm>
                  <pslz:sldZmObj sldId="2147482772" cId="420768744">
                    <pslz:zmPr id="{CE5AD2DE-B891-4979-8E0B-4786BC95F4C5}" returnToParent="0" transitionDur="1000">
                      <p166:blipFill xmlns:p166="http://schemas.microsoft.com/office/powerpoint/2016/6/main">
                        <a:blip r:embed="rId18"/>
                        <a:stretch>
                          <a:fillRect/>
                        </a:stretch>
                      </p166:blipFill>
                      <p166:spPr xmlns:p166="http://schemas.microsoft.com/office/powerpoint/2016/6/main">
                        <a:xfrm>
                          <a:off x="0" y="0"/>
                          <a:ext cx="2512238" cy="3809995"/>
                        </a:xfrm>
                        <a:prstGeom prst="rect">
                          <a:avLst/>
                        </a:prstGeom>
                        <a:ln w="3175">
                          <a:solidFill>
                            <a:prstClr val="ltGray"/>
                          </a:solidFill>
                        </a:ln>
                      </p166:spPr>
                    </pslz:zmPr>
                  </pslz:sldZmObj>
                </pslz:sldZm>
              </a:graphicData>
            </a:graphic>
          </p:graphicFrame>
        </mc:Choice>
        <mc:Fallback xmlns="">
          <p:pic>
            <p:nvPicPr>
              <p:cNvPr id="47" name="Zoom de diapositive 46">
                <a:hlinkClick r:id="rId19" action="ppaction://hlinksldjump"/>
                <a:extLst>
                  <a:ext uri="{FF2B5EF4-FFF2-40B4-BE49-F238E27FC236}">
                    <a16:creationId xmlns:a16="http://schemas.microsoft.com/office/drawing/2014/main" id="{126714B7-8DB6-337A-6C1A-151AB4427941}"/>
                  </a:ext>
                </a:extLst>
              </p:cNvPr>
              <p:cNvPicPr>
                <a:picLocks noGrp="1" noRot="1" noChangeAspect="1" noMove="1" noResize="1" noEditPoints="1" noAdjustHandles="1" noChangeArrowheads="1" noChangeShapeType="1"/>
              </p:cNvPicPr>
              <p:nvPr/>
            </p:nvPicPr>
            <p:blipFill>
              <a:blip r:embed="rId20"/>
              <a:stretch>
                <a:fillRect/>
              </a:stretch>
            </p:blipFill>
            <p:spPr>
              <a:xfrm>
                <a:off x="8104414" y="7645399"/>
                <a:ext cx="2512238" cy="3809995"/>
              </a:xfrm>
              <a:prstGeom prst="rect">
                <a:avLst/>
              </a:prstGeom>
              <a:ln w="3175">
                <a:solidFill>
                  <a:prstClr val="ltGray"/>
                </a:solidFill>
              </a:ln>
            </p:spPr>
          </p:pic>
        </mc:Fallback>
      </mc:AlternateContent>
      <p:pic>
        <p:nvPicPr>
          <p:cNvPr id="8" name="Picture 2">
            <a:extLst>
              <a:ext uri="{FF2B5EF4-FFF2-40B4-BE49-F238E27FC236}">
                <a16:creationId xmlns:a16="http://schemas.microsoft.com/office/drawing/2014/main" id="{6A5120C7-919A-8CBE-B2D6-4149BB2F0B9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990024" y="224436"/>
            <a:ext cx="2211951" cy="617582"/>
          </a:xfrm>
          <a:prstGeom prst="rect">
            <a:avLst/>
          </a:prstGeom>
          <a:noFill/>
          <a:extLst>
            <a:ext uri="{909E8E84-426E-40DD-AFC4-6F175D3DCCD1}">
              <a14:hiddenFill xmlns:a14="http://schemas.microsoft.com/office/drawing/2010/main">
                <a:solidFill>
                  <a:srgbClr val="FFFFFF"/>
                </a:solidFill>
              </a14:hiddenFill>
            </a:ext>
          </a:extLst>
        </p:spPr>
      </p:pic>
      <p:cxnSp>
        <p:nvCxnSpPr>
          <p:cNvPr id="24" name="Connecteur droit avec flèche 23">
            <a:extLst>
              <a:ext uri="{FF2B5EF4-FFF2-40B4-BE49-F238E27FC236}">
                <a16:creationId xmlns:a16="http://schemas.microsoft.com/office/drawing/2014/main" id="{33B6C9CA-5365-9B69-361D-077EFFD58E3A}"/>
              </a:ext>
            </a:extLst>
          </p:cNvPr>
          <p:cNvCxnSpPr>
            <a:cxnSpLocks/>
          </p:cNvCxnSpPr>
          <p:nvPr/>
        </p:nvCxnSpPr>
        <p:spPr>
          <a:xfrm>
            <a:off x="7282777" y="5017504"/>
            <a:ext cx="711324" cy="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nvGrpSpPr>
          <p:cNvPr id="4" name="Groupe 3">
            <a:extLst>
              <a:ext uri="{FF2B5EF4-FFF2-40B4-BE49-F238E27FC236}">
                <a16:creationId xmlns:a16="http://schemas.microsoft.com/office/drawing/2014/main" id="{63E0C164-E261-5000-E9CA-3C4BD3250408}"/>
              </a:ext>
            </a:extLst>
          </p:cNvPr>
          <p:cNvGrpSpPr/>
          <p:nvPr/>
        </p:nvGrpSpPr>
        <p:grpSpPr>
          <a:xfrm>
            <a:off x="11449288" y="317210"/>
            <a:ext cx="421861" cy="419762"/>
            <a:chOff x="11231752" y="95107"/>
            <a:chExt cx="825500" cy="812800"/>
          </a:xfrm>
        </p:grpSpPr>
        <p:sp>
          <p:nvSpPr>
            <p:cNvPr id="5" name="Ellipse 4">
              <a:extLst>
                <a:ext uri="{FF2B5EF4-FFF2-40B4-BE49-F238E27FC236}">
                  <a16:creationId xmlns:a16="http://schemas.microsoft.com/office/drawing/2014/main" id="{D8789EEA-4B19-A8C1-3BF3-13ACCB5D1FAD}"/>
                </a:ext>
              </a:extLst>
            </p:cNvPr>
            <p:cNvSpPr/>
            <p:nvPr/>
          </p:nvSpPr>
          <p:spPr>
            <a:xfrm>
              <a:off x="11231752" y="95107"/>
              <a:ext cx="825500" cy="812800"/>
            </a:xfrm>
            <a:prstGeom prst="ellipse">
              <a:avLst/>
            </a:prstGeom>
            <a:ln>
              <a:solidFill>
                <a:srgbClr val="4A12B9"/>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fr-FR"/>
            </a:p>
          </p:txBody>
        </p:sp>
        <p:pic>
          <p:nvPicPr>
            <p:cNvPr id="17" name="Graphique 3" descr="Logement avec un remplissage uni">
              <a:hlinkClick r:id="rId22" action="ppaction://hlinksldjump"/>
              <a:extLst>
                <a:ext uri="{FF2B5EF4-FFF2-40B4-BE49-F238E27FC236}">
                  <a16:creationId xmlns:a16="http://schemas.microsoft.com/office/drawing/2014/main" id="{E84B5E76-9152-24E6-9AC1-5CCA3C72BB0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1362318" y="219323"/>
              <a:ext cx="564367" cy="564367"/>
            </a:xfrm>
            <a:prstGeom prst="rect">
              <a:avLst/>
            </a:prstGeom>
          </p:spPr>
        </p:pic>
      </p:grpSp>
      <p:sp>
        <p:nvSpPr>
          <p:cNvPr id="18" name="Flèche : droite 17">
            <a:extLst>
              <a:ext uri="{FF2B5EF4-FFF2-40B4-BE49-F238E27FC236}">
                <a16:creationId xmlns:a16="http://schemas.microsoft.com/office/drawing/2014/main" id="{DA402689-7601-CD86-5640-0115EA2BAF0F}"/>
              </a:ext>
            </a:extLst>
          </p:cNvPr>
          <p:cNvSpPr/>
          <p:nvPr/>
        </p:nvSpPr>
        <p:spPr>
          <a:xfrm>
            <a:off x="311695" y="14986268"/>
            <a:ext cx="2050490" cy="817892"/>
          </a:xfrm>
          <a:prstGeom prst="rightArrow">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a:solidFill>
                  <a:schemeClr val="tx1"/>
                </a:solidFill>
                <a:hlinkClick r:id="rId24" action="ppaction://hlinksldjump">
                  <a:extLst>
                    <a:ext uri="{A12FA001-AC4F-418D-AE19-62706E023703}">
                      <ahyp:hlinkClr xmlns:ahyp="http://schemas.microsoft.com/office/drawing/2018/hyperlinkcolor" val="tx"/>
                    </a:ext>
                  </a:extLst>
                </a:hlinkClick>
              </a:rPr>
              <a:t>Pour passer les explications détaillées </a:t>
            </a:r>
            <a:endParaRPr lang="en-US" sz="1300">
              <a:solidFill>
                <a:schemeClr val="tx1"/>
              </a:solidFill>
            </a:endParaRPr>
          </a:p>
        </p:txBody>
      </p:sp>
      <p:sp>
        <p:nvSpPr>
          <p:cNvPr id="21" name="Rectangle 20">
            <a:hlinkClick r:id="" action="ppaction://noaction"/>
            <a:extLst>
              <a:ext uri="{FF2B5EF4-FFF2-40B4-BE49-F238E27FC236}">
                <a16:creationId xmlns:a16="http://schemas.microsoft.com/office/drawing/2014/main" id="{107EFE12-0BE9-ABF7-3A0D-B7EBE6D78948}"/>
              </a:ext>
            </a:extLst>
          </p:cNvPr>
          <p:cNvSpPr/>
          <p:nvPr/>
        </p:nvSpPr>
        <p:spPr>
          <a:xfrm>
            <a:off x="4640846" y="5787583"/>
            <a:ext cx="2510959" cy="1027436"/>
          </a:xfrm>
          <a:prstGeom prst="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b="1">
                <a:solidFill>
                  <a:schemeClr val="tx1"/>
                </a:solidFill>
              </a:rPr>
              <a:t>Cliquer sur l’onglet « Utilisateurs» </a:t>
            </a:r>
          </a:p>
          <a:p>
            <a:pPr algn="ctr"/>
            <a:r>
              <a:rPr lang="fr-FR" sz="1300">
                <a:solidFill>
                  <a:srgbClr val="7030A0"/>
                </a:solidFill>
              </a:rPr>
              <a:t>Page 43</a:t>
            </a:r>
          </a:p>
        </p:txBody>
      </p:sp>
      <p:sp>
        <p:nvSpPr>
          <p:cNvPr id="28" name="Ellipse 27">
            <a:hlinkClick r:id="" action="ppaction://noaction"/>
            <a:extLst>
              <a:ext uri="{FF2B5EF4-FFF2-40B4-BE49-F238E27FC236}">
                <a16:creationId xmlns:a16="http://schemas.microsoft.com/office/drawing/2014/main" id="{2127B155-5126-1ACE-F0EF-CB89E2B770FC}"/>
              </a:ext>
            </a:extLst>
          </p:cNvPr>
          <p:cNvSpPr/>
          <p:nvPr/>
        </p:nvSpPr>
        <p:spPr>
          <a:xfrm>
            <a:off x="6784523" y="2677565"/>
            <a:ext cx="557562" cy="354403"/>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a:latin typeface="Ubuntu" panose="020B0504030602030204" pitchFamily="34" charset="0"/>
              </a:rPr>
              <a:t>2</a:t>
            </a:r>
          </a:p>
        </p:txBody>
      </p:sp>
      <p:sp>
        <p:nvSpPr>
          <p:cNvPr id="29" name="Ellipse 28">
            <a:hlinkClick r:id="" action="ppaction://noaction"/>
            <a:extLst>
              <a:ext uri="{FF2B5EF4-FFF2-40B4-BE49-F238E27FC236}">
                <a16:creationId xmlns:a16="http://schemas.microsoft.com/office/drawing/2014/main" id="{74FA0BFD-CEB0-FEAA-A1D9-1758058CD1BA}"/>
              </a:ext>
            </a:extLst>
          </p:cNvPr>
          <p:cNvSpPr/>
          <p:nvPr/>
        </p:nvSpPr>
        <p:spPr>
          <a:xfrm>
            <a:off x="10230222" y="2653556"/>
            <a:ext cx="557562" cy="354403"/>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a:latin typeface="Ubuntu" panose="020B0504030602030204" pitchFamily="34" charset="0"/>
              </a:rPr>
              <a:t>3</a:t>
            </a:r>
          </a:p>
        </p:txBody>
      </p:sp>
      <p:sp>
        <p:nvSpPr>
          <p:cNvPr id="22" name="Rectangle 21">
            <a:hlinkClick r:id="" action="ppaction://noaction"/>
            <a:extLst>
              <a:ext uri="{FF2B5EF4-FFF2-40B4-BE49-F238E27FC236}">
                <a16:creationId xmlns:a16="http://schemas.microsoft.com/office/drawing/2014/main" id="{B4CDAE84-793C-25AE-E068-6F919F6295BE}"/>
              </a:ext>
            </a:extLst>
          </p:cNvPr>
          <p:cNvSpPr/>
          <p:nvPr/>
        </p:nvSpPr>
        <p:spPr>
          <a:xfrm>
            <a:off x="8105008" y="5787583"/>
            <a:ext cx="2510959" cy="1024876"/>
          </a:xfrm>
          <a:prstGeom prst="rect">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b="1">
                <a:solidFill>
                  <a:schemeClr val="tx1"/>
                </a:solidFill>
              </a:rPr>
              <a:t>Cliquer sur « Créer un utilisateur » </a:t>
            </a:r>
          </a:p>
          <a:p>
            <a:pPr algn="ctr"/>
            <a:r>
              <a:rPr lang="fr-FR" sz="1300">
                <a:solidFill>
                  <a:srgbClr val="7030A0"/>
                </a:solidFill>
              </a:rPr>
              <a:t>Page 44</a:t>
            </a:r>
          </a:p>
        </p:txBody>
      </p:sp>
      <p:sp>
        <p:nvSpPr>
          <p:cNvPr id="7" name="Rectangle 6">
            <a:hlinkClick r:id="" action="ppaction://noaction"/>
            <a:extLst>
              <a:ext uri="{FF2B5EF4-FFF2-40B4-BE49-F238E27FC236}">
                <a16:creationId xmlns:a16="http://schemas.microsoft.com/office/drawing/2014/main" id="{45907049-1D26-6805-0887-11404F7BBFB4}"/>
              </a:ext>
            </a:extLst>
          </p:cNvPr>
          <p:cNvSpPr/>
          <p:nvPr/>
        </p:nvSpPr>
        <p:spPr>
          <a:xfrm>
            <a:off x="1166301" y="10685433"/>
            <a:ext cx="2510959" cy="1040924"/>
          </a:xfrm>
          <a:prstGeom prst="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b="1">
                <a:solidFill>
                  <a:schemeClr val="tx1"/>
                </a:solidFill>
              </a:rPr>
              <a:t>Saisir le Nom, Prénom, l’e-mail et l’identifiant</a:t>
            </a:r>
          </a:p>
          <a:p>
            <a:pPr algn="ctr"/>
            <a:r>
              <a:rPr lang="fr-FR" sz="1300">
                <a:solidFill>
                  <a:srgbClr val="7030A0"/>
                </a:solidFill>
              </a:rPr>
              <a:t>Page 45</a:t>
            </a:r>
          </a:p>
        </p:txBody>
      </p:sp>
      <p:sp>
        <p:nvSpPr>
          <p:cNvPr id="10" name="Rectangle 9">
            <a:hlinkClick r:id="" action="ppaction://noaction"/>
            <a:extLst>
              <a:ext uri="{FF2B5EF4-FFF2-40B4-BE49-F238E27FC236}">
                <a16:creationId xmlns:a16="http://schemas.microsoft.com/office/drawing/2014/main" id="{A029A2FE-FB49-13A1-19EB-F758C206673E}"/>
              </a:ext>
            </a:extLst>
          </p:cNvPr>
          <p:cNvSpPr/>
          <p:nvPr/>
        </p:nvSpPr>
        <p:spPr>
          <a:xfrm>
            <a:off x="4640242" y="10654454"/>
            <a:ext cx="2510959" cy="1071901"/>
          </a:xfrm>
          <a:prstGeom prst="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b="1">
                <a:solidFill>
                  <a:schemeClr val="tx1"/>
                </a:solidFill>
              </a:rPr>
              <a:t>Cliquer sur le bouton « Ajouter une habilitation »</a:t>
            </a:r>
          </a:p>
          <a:p>
            <a:pPr algn="ctr"/>
            <a:r>
              <a:rPr lang="fr-FR" sz="1300">
                <a:solidFill>
                  <a:srgbClr val="7030A0"/>
                </a:solidFill>
              </a:rPr>
              <a:t>Page 46</a:t>
            </a:r>
          </a:p>
        </p:txBody>
      </p:sp>
      <p:cxnSp>
        <p:nvCxnSpPr>
          <p:cNvPr id="11" name="Connecteur droit avec flèche 10">
            <a:extLst>
              <a:ext uri="{FF2B5EF4-FFF2-40B4-BE49-F238E27FC236}">
                <a16:creationId xmlns:a16="http://schemas.microsoft.com/office/drawing/2014/main" id="{7A8218E7-D5A9-FE8D-D77E-00AD0207DC83}"/>
              </a:ext>
            </a:extLst>
          </p:cNvPr>
          <p:cNvCxnSpPr>
            <a:cxnSpLocks/>
          </p:cNvCxnSpPr>
          <p:nvPr/>
        </p:nvCxnSpPr>
        <p:spPr>
          <a:xfrm>
            <a:off x="3813137" y="9526845"/>
            <a:ext cx="711324" cy="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4" name="Ellipse 13">
            <a:hlinkClick r:id="" action="ppaction://noaction"/>
            <a:extLst>
              <a:ext uri="{FF2B5EF4-FFF2-40B4-BE49-F238E27FC236}">
                <a16:creationId xmlns:a16="http://schemas.microsoft.com/office/drawing/2014/main" id="{121E424C-DB9B-7650-4734-E667716E1444}"/>
              </a:ext>
            </a:extLst>
          </p:cNvPr>
          <p:cNvSpPr/>
          <p:nvPr/>
        </p:nvSpPr>
        <p:spPr>
          <a:xfrm>
            <a:off x="6779954" y="7547897"/>
            <a:ext cx="557562" cy="354403"/>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a:latin typeface="Ubuntu" panose="020B0504030602030204" pitchFamily="34" charset="0"/>
              </a:rPr>
              <a:t>5</a:t>
            </a:r>
          </a:p>
        </p:txBody>
      </p:sp>
      <p:cxnSp>
        <p:nvCxnSpPr>
          <p:cNvPr id="36" name="Connecteur droit avec flèche 35">
            <a:extLst>
              <a:ext uri="{FF2B5EF4-FFF2-40B4-BE49-F238E27FC236}">
                <a16:creationId xmlns:a16="http://schemas.microsoft.com/office/drawing/2014/main" id="{8374D8AD-B50F-339E-68A7-373E793ECB56}"/>
              </a:ext>
            </a:extLst>
          </p:cNvPr>
          <p:cNvCxnSpPr>
            <a:cxnSpLocks/>
          </p:cNvCxnSpPr>
          <p:nvPr/>
        </p:nvCxnSpPr>
        <p:spPr>
          <a:xfrm>
            <a:off x="7282777" y="9562744"/>
            <a:ext cx="711324" cy="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36">
            <a:hlinkClick r:id="" action="ppaction://noaction"/>
            <a:extLst>
              <a:ext uri="{FF2B5EF4-FFF2-40B4-BE49-F238E27FC236}">
                <a16:creationId xmlns:a16="http://schemas.microsoft.com/office/drawing/2014/main" id="{8552A04A-A961-3D8D-1058-641BFD8A79AE}"/>
              </a:ext>
            </a:extLst>
          </p:cNvPr>
          <p:cNvSpPr/>
          <p:nvPr/>
        </p:nvSpPr>
        <p:spPr>
          <a:xfrm>
            <a:off x="8105008" y="10703982"/>
            <a:ext cx="2510959" cy="1021589"/>
          </a:xfrm>
          <a:prstGeom prst="rect">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b="1">
                <a:solidFill>
                  <a:schemeClr val="tx1"/>
                </a:solidFill>
              </a:rPr>
              <a:t>Sélectionner l’application GALAAD, puis le profil souhaité, et cliquer </a:t>
            </a:r>
          </a:p>
          <a:p>
            <a:pPr algn="ctr"/>
            <a:r>
              <a:rPr lang="fr-FR" sz="1300" b="1">
                <a:solidFill>
                  <a:schemeClr val="tx1"/>
                </a:solidFill>
              </a:rPr>
              <a:t>sur « Valider » </a:t>
            </a:r>
          </a:p>
          <a:p>
            <a:pPr algn="ctr"/>
            <a:r>
              <a:rPr lang="fr-FR" sz="1300">
                <a:solidFill>
                  <a:srgbClr val="7030A0"/>
                </a:solidFill>
              </a:rPr>
              <a:t>Page 47</a:t>
            </a:r>
          </a:p>
        </p:txBody>
      </p:sp>
      <p:sp>
        <p:nvSpPr>
          <p:cNvPr id="46" name="Ellipse 45">
            <a:hlinkClick r:id="" action="ppaction://noaction"/>
            <a:extLst>
              <a:ext uri="{FF2B5EF4-FFF2-40B4-BE49-F238E27FC236}">
                <a16:creationId xmlns:a16="http://schemas.microsoft.com/office/drawing/2014/main" id="{681652A9-CF46-016B-93FB-3FCA6D3EEFD1}"/>
              </a:ext>
            </a:extLst>
          </p:cNvPr>
          <p:cNvSpPr/>
          <p:nvPr/>
        </p:nvSpPr>
        <p:spPr>
          <a:xfrm>
            <a:off x="10230222" y="7553391"/>
            <a:ext cx="557562" cy="354403"/>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a:latin typeface="Ubuntu" panose="020B0504030602030204" pitchFamily="34" charset="0"/>
              </a:rPr>
              <a:t>6</a:t>
            </a:r>
          </a:p>
        </p:txBody>
      </p:sp>
      <p:sp>
        <p:nvSpPr>
          <p:cNvPr id="77" name="ZoneTexte 76">
            <a:extLst>
              <a:ext uri="{FF2B5EF4-FFF2-40B4-BE49-F238E27FC236}">
                <a16:creationId xmlns:a16="http://schemas.microsoft.com/office/drawing/2014/main" id="{C942791C-60D6-D59B-88B8-05FEA5B2B619}"/>
              </a:ext>
            </a:extLst>
          </p:cNvPr>
          <p:cNvSpPr txBox="1"/>
          <p:nvPr/>
        </p:nvSpPr>
        <p:spPr>
          <a:xfrm>
            <a:off x="680936" y="1206231"/>
            <a:ext cx="8560340" cy="923330"/>
          </a:xfrm>
          <a:prstGeom prst="rect">
            <a:avLst/>
          </a:prstGeom>
          <a:noFill/>
        </p:spPr>
        <p:txBody>
          <a:bodyPr wrap="square" rtlCol="0">
            <a:spAutoFit/>
          </a:bodyPr>
          <a:lstStyle/>
          <a:p>
            <a:endParaRPr lang="fr-FR" sz="2000" b="1">
              <a:solidFill>
                <a:schemeClr val="accent6"/>
              </a:solidFill>
              <a:latin typeface="+mj-lt"/>
            </a:endParaRPr>
          </a:p>
          <a:p>
            <a:endParaRPr lang="fr-FR" sz="2000" b="1">
              <a:solidFill>
                <a:schemeClr val="accent6"/>
              </a:solidFill>
              <a:latin typeface="+mj-lt"/>
            </a:endParaRPr>
          </a:p>
          <a:p>
            <a:r>
              <a:rPr lang="fr-FR" sz="1400" b="1"/>
              <a:t>h. Créer un compte utilisateur</a:t>
            </a:r>
            <a:endParaRPr lang="fr-FR" sz="1600" b="1"/>
          </a:p>
        </p:txBody>
      </p:sp>
      <p:sp>
        <p:nvSpPr>
          <p:cNvPr id="79" name="Rectangle 78">
            <a:hlinkClick r:id="" action="ppaction://noaction"/>
            <a:extLst>
              <a:ext uri="{FF2B5EF4-FFF2-40B4-BE49-F238E27FC236}">
                <a16:creationId xmlns:a16="http://schemas.microsoft.com/office/drawing/2014/main" id="{3B8DB4D2-3A76-5339-5DAB-E4928A7CD36A}"/>
              </a:ext>
            </a:extLst>
          </p:cNvPr>
          <p:cNvSpPr/>
          <p:nvPr/>
        </p:nvSpPr>
        <p:spPr>
          <a:xfrm>
            <a:off x="1166301" y="5774188"/>
            <a:ext cx="2510959" cy="1040924"/>
          </a:xfrm>
          <a:prstGeom prst="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b="1">
                <a:solidFill>
                  <a:schemeClr val="tx1"/>
                </a:solidFill>
              </a:rPr>
              <a:t>Sélectionner le module « Administration » </a:t>
            </a:r>
          </a:p>
          <a:p>
            <a:pPr algn="ctr"/>
            <a:r>
              <a:rPr lang="fr-FR" sz="1300">
                <a:solidFill>
                  <a:srgbClr val="7030A0"/>
                </a:solidFill>
              </a:rPr>
              <a:t>Page 42</a:t>
            </a:r>
          </a:p>
        </p:txBody>
      </p:sp>
      <p:sp>
        <p:nvSpPr>
          <p:cNvPr id="80" name="Ellipse 79">
            <a:hlinkClick r:id="" action="ppaction://noaction"/>
            <a:extLst>
              <a:ext uri="{FF2B5EF4-FFF2-40B4-BE49-F238E27FC236}">
                <a16:creationId xmlns:a16="http://schemas.microsoft.com/office/drawing/2014/main" id="{0830E1B9-BFF6-6BE3-2254-22C5A9764D8D}"/>
              </a:ext>
            </a:extLst>
          </p:cNvPr>
          <p:cNvSpPr/>
          <p:nvPr/>
        </p:nvSpPr>
        <p:spPr>
          <a:xfrm>
            <a:off x="3289861" y="2653556"/>
            <a:ext cx="557562" cy="354403"/>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a:latin typeface="Ubuntu" panose="020B0504030602030204" pitchFamily="34" charset="0"/>
              </a:rPr>
              <a:t>1</a:t>
            </a:r>
            <a:endParaRPr lang="fr-FR" sz="1600" b="1">
              <a:latin typeface="Ubuntu" panose="020B0504030602030204" pitchFamily="34" charset="0"/>
            </a:endParaRPr>
          </a:p>
        </p:txBody>
      </p:sp>
      <p:cxnSp>
        <p:nvCxnSpPr>
          <p:cNvPr id="81" name="Connecteur droit avec flèche 80">
            <a:extLst>
              <a:ext uri="{FF2B5EF4-FFF2-40B4-BE49-F238E27FC236}">
                <a16:creationId xmlns:a16="http://schemas.microsoft.com/office/drawing/2014/main" id="{B465C3C9-3180-51F6-EC20-ED8825195332}"/>
              </a:ext>
            </a:extLst>
          </p:cNvPr>
          <p:cNvCxnSpPr>
            <a:cxnSpLocks/>
          </p:cNvCxnSpPr>
          <p:nvPr/>
        </p:nvCxnSpPr>
        <p:spPr>
          <a:xfrm>
            <a:off x="3813137" y="5034700"/>
            <a:ext cx="711324" cy="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84" name="Ellipse 83">
            <a:hlinkClick r:id="" action="ppaction://noaction"/>
            <a:extLst>
              <a:ext uri="{FF2B5EF4-FFF2-40B4-BE49-F238E27FC236}">
                <a16:creationId xmlns:a16="http://schemas.microsoft.com/office/drawing/2014/main" id="{A2C5DD30-DB1A-837A-7D2D-7CDCF29F38C2}"/>
              </a:ext>
            </a:extLst>
          </p:cNvPr>
          <p:cNvSpPr/>
          <p:nvPr/>
        </p:nvSpPr>
        <p:spPr>
          <a:xfrm>
            <a:off x="3255575" y="7547897"/>
            <a:ext cx="557562" cy="354403"/>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a:latin typeface="Ubuntu" panose="020B0504030602030204" pitchFamily="34" charset="0"/>
              </a:rPr>
              <a:t>4</a:t>
            </a:r>
            <a:endParaRPr lang="fr-FR" sz="1600" b="1">
              <a:latin typeface="Ubuntu" panose="020B0504030602030204" pitchFamily="34" charset="0"/>
            </a:endParaRPr>
          </a:p>
        </p:txBody>
      </p:sp>
      <p:sp>
        <p:nvSpPr>
          <p:cNvPr id="2" name="ZoneTexte 8">
            <a:extLst>
              <a:ext uri="{FF2B5EF4-FFF2-40B4-BE49-F238E27FC236}">
                <a16:creationId xmlns:a16="http://schemas.microsoft.com/office/drawing/2014/main" id="{17C5FB22-683B-1C2E-62BA-21E9867209E2}"/>
              </a:ext>
            </a:extLst>
          </p:cNvPr>
          <p:cNvSpPr txBox="1"/>
          <p:nvPr/>
        </p:nvSpPr>
        <p:spPr>
          <a:xfrm>
            <a:off x="845418" y="2215807"/>
            <a:ext cx="10501163" cy="646331"/>
          </a:xfrm>
          <a:prstGeom prst="rect">
            <a:avLst/>
          </a:prstGeom>
          <a:noFill/>
        </p:spPr>
        <p:txBody>
          <a:bodyPr wrap="square" rtlCol="0">
            <a:spAutoFit/>
          </a:bodyPr>
          <a:lstStyle/>
          <a:p>
            <a:pPr fontAlgn="base"/>
            <a:endParaRPr lang="fr-FR">
              <a:solidFill>
                <a:srgbClr val="000000"/>
              </a:solidFill>
              <a:latin typeface="Segoe UI" panose="020B0502040204020203" pitchFamily="34" charset="0"/>
            </a:endParaRPr>
          </a:p>
          <a:p>
            <a:pPr algn="just"/>
            <a:endParaRPr lang="en-US"/>
          </a:p>
        </p:txBody>
      </p:sp>
    </p:spTree>
    <p:extLst>
      <p:ext uri="{BB962C8B-B14F-4D97-AF65-F5344CB8AC3E}">
        <p14:creationId xmlns:p14="http://schemas.microsoft.com/office/powerpoint/2010/main" val="19256754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826F8-A5B3-4E22-6E97-8B9D20CE2741}"/>
            </a:ext>
          </a:extLst>
        </p:cNvPr>
        <p:cNvGrpSpPr/>
        <p:nvPr/>
      </p:nvGrpSpPr>
      <p:grpSpPr>
        <a:xfrm>
          <a:off x="0" y="0"/>
          <a:ext cx="0" cy="0"/>
          <a:chOff x="0" y="0"/>
          <a:chExt cx="0" cy="0"/>
        </a:xfrm>
      </p:grpSpPr>
      <mc:AlternateContent xmlns:mc="http://schemas.openxmlformats.org/markup-compatibility/2006" xmlns:pslz="http://schemas.microsoft.com/office/powerpoint/2016/slidezoom">
        <mc:Choice Requires="pslz">
          <p:graphicFrame>
            <p:nvGraphicFramePr>
              <p:cNvPr id="3" name="Zoom de diapositive 2">
                <a:extLst>
                  <a:ext uri="{FF2B5EF4-FFF2-40B4-BE49-F238E27FC236}">
                    <a16:creationId xmlns:a16="http://schemas.microsoft.com/office/drawing/2014/main" id="{FB0A87EA-C75F-5364-2CCB-EFE9EA101725}"/>
                  </a:ext>
                </a:extLst>
              </p:cNvPr>
              <p:cNvGraphicFramePr>
                <a:graphicFrameLocks noChangeAspect="1"/>
              </p:cNvGraphicFramePr>
              <p:nvPr>
                <p:extLst>
                  <p:ext uri="{D42A27DB-BD31-4B8C-83A1-F6EECF244321}">
                    <p14:modId xmlns:p14="http://schemas.microsoft.com/office/powerpoint/2010/main" val="2119505779"/>
                  </p:ext>
                </p:extLst>
              </p:nvPr>
            </p:nvGraphicFramePr>
            <p:xfrm>
              <a:off x="8115391" y="2725865"/>
              <a:ext cx="2496093" cy="3328124"/>
            </p:xfrm>
            <a:graphic>
              <a:graphicData uri="http://schemas.microsoft.com/office/powerpoint/2016/slidezoom">
                <pslz:sldZm>
                  <pslz:sldZmObj sldId="2147482840" cId="1335683241">
                    <pslz:zmPr id="{8C9C09CA-FD53-004C-A85C-71E75E355158}" returnToParent="0" transitionDur="1000">
                      <p166:blipFill xmlns:p166="http://schemas.microsoft.com/office/powerpoint/2016/6/main">
                        <a:blip r:embed="rId3"/>
                        <a:stretch>
                          <a:fillRect/>
                        </a:stretch>
                      </p166:blipFill>
                      <p166:spPr xmlns:p166="http://schemas.microsoft.com/office/powerpoint/2016/6/main">
                        <a:xfrm>
                          <a:off x="0" y="0"/>
                          <a:ext cx="2496093" cy="3328124"/>
                        </a:xfrm>
                        <a:prstGeom prst="rect">
                          <a:avLst/>
                        </a:prstGeom>
                        <a:ln w="3175">
                          <a:solidFill>
                            <a:prstClr val="ltGray"/>
                          </a:solidFill>
                        </a:ln>
                      </p166:spPr>
                    </pslz:zmPr>
                  </pslz:sldZmObj>
                </pslz:sldZm>
              </a:graphicData>
            </a:graphic>
          </p:graphicFrame>
        </mc:Choice>
        <mc:Fallback xmlns="">
          <p:pic>
            <p:nvPicPr>
              <p:cNvPr id="3" name="Zoom de diapositive 2">
                <a:hlinkClick r:id="rId4" action="ppaction://hlinksldjump"/>
                <a:extLst>
                  <a:ext uri="{FF2B5EF4-FFF2-40B4-BE49-F238E27FC236}">
                    <a16:creationId xmlns:a16="http://schemas.microsoft.com/office/drawing/2014/main" id="{FB0A87EA-C75F-5364-2CCB-EFE9EA101725}"/>
                  </a:ext>
                </a:extLst>
              </p:cNvPr>
              <p:cNvPicPr>
                <a:picLocks noGrp="1" noRot="1" noChangeAspect="1" noMove="1" noResize="1" noEditPoints="1" noAdjustHandles="1" noChangeArrowheads="1" noChangeShapeType="1"/>
              </p:cNvPicPr>
              <p:nvPr/>
            </p:nvPicPr>
            <p:blipFill>
              <a:blip r:embed="rId5"/>
              <a:stretch>
                <a:fillRect/>
              </a:stretch>
            </p:blipFill>
            <p:spPr>
              <a:xfrm>
                <a:off x="8115391" y="2725865"/>
                <a:ext cx="2496093" cy="3328124"/>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1" name="Zoom de diapositive 30">
                <a:extLst>
                  <a:ext uri="{FF2B5EF4-FFF2-40B4-BE49-F238E27FC236}">
                    <a16:creationId xmlns:a16="http://schemas.microsoft.com/office/drawing/2014/main" id="{924ACD25-2A71-5A8B-7B2D-6168FC9B5A82}"/>
                  </a:ext>
                </a:extLst>
              </p:cNvPr>
              <p:cNvGraphicFramePr>
                <a:graphicFrameLocks noChangeAspect="1"/>
              </p:cNvGraphicFramePr>
              <p:nvPr>
                <p:extLst>
                  <p:ext uri="{D42A27DB-BD31-4B8C-83A1-F6EECF244321}">
                    <p14:modId xmlns:p14="http://schemas.microsoft.com/office/powerpoint/2010/main" val="1117621873"/>
                  </p:ext>
                </p:extLst>
              </p:nvPr>
            </p:nvGraphicFramePr>
            <p:xfrm>
              <a:off x="1166301" y="2768600"/>
              <a:ext cx="2510958" cy="4042457"/>
            </p:xfrm>
            <a:graphic>
              <a:graphicData uri="http://schemas.microsoft.com/office/powerpoint/2016/slidezoom">
                <pslz:sldZm>
                  <pslz:sldZmObj sldId="2147482773" cId="1020117138">
                    <pslz:zmPr id="{78A00806-F0FF-49DA-8D08-F224D850F27B}" returnToParent="0" transitionDur="1000">
                      <p166:blipFill xmlns:p166="http://schemas.microsoft.com/office/powerpoint/2016/6/main">
                        <a:blip r:embed="rId6"/>
                        <a:stretch>
                          <a:fillRect/>
                        </a:stretch>
                      </p166:blipFill>
                      <p166:spPr xmlns:p166="http://schemas.microsoft.com/office/powerpoint/2016/6/main">
                        <a:xfrm>
                          <a:off x="0" y="0"/>
                          <a:ext cx="2510958" cy="4042457"/>
                        </a:xfrm>
                        <a:prstGeom prst="rect">
                          <a:avLst/>
                        </a:prstGeom>
                        <a:ln w="3175">
                          <a:solidFill>
                            <a:prstClr val="ltGray"/>
                          </a:solidFill>
                        </a:ln>
                      </p166:spPr>
                    </pslz:zmPr>
                  </pslz:sldZmObj>
                </pslz:sldZm>
              </a:graphicData>
            </a:graphic>
          </p:graphicFrame>
        </mc:Choice>
        <mc:Fallback xmlns="">
          <p:pic>
            <p:nvPicPr>
              <p:cNvPr id="31" name="Zoom de diapositive 30">
                <a:hlinkClick r:id="rId7" action="ppaction://hlinksldjump"/>
                <a:extLst>
                  <a:ext uri="{FF2B5EF4-FFF2-40B4-BE49-F238E27FC236}">
                    <a16:creationId xmlns:a16="http://schemas.microsoft.com/office/drawing/2014/main" id="{924ACD25-2A71-5A8B-7B2D-6168FC9B5A82}"/>
                  </a:ext>
                </a:extLst>
              </p:cNvPr>
              <p:cNvPicPr>
                <a:picLocks noGrp="1" noRot="1" noChangeAspect="1" noMove="1" noResize="1" noEditPoints="1" noAdjustHandles="1" noChangeArrowheads="1" noChangeShapeType="1"/>
              </p:cNvPicPr>
              <p:nvPr/>
            </p:nvPicPr>
            <p:blipFill>
              <a:blip r:embed="rId8"/>
              <a:stretch>
                <a:fillRect/>
              </a:stretch>
            </p:blipFill>
            <p:spPr>
              <a:xfrm>
                <a:off x="1166301" y="2768600"/>
                <a:ext cx="2510958" cy="4042457"/>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51" name="Zoom de diapositive 50">
                <a:extLst>
                  <a:ext uri="{FF2B5EF4-FFF2-40B4-BE49-F238E27FC236}">
                    <a16:creationId xmlns:a16="http://schemas.microsoft.com/office/drawing/2014/main" id="{B454624A-6B7D-2D4E-D6A9-855E5AD4F8D3}"/>
                  </a:ext>
                </a:extLst>
              </p:cNvPr>
              <p:cNvGraphicFramePr>
                <a:graphicFrameLocks noChangeAspect="1"/>
              </p:cNvGraphicFramePr>
              <p:nvPr>
                <p:extLst>
                  <p:ext uri="{D42A27DB-BD31-4B8C-83A1-F6EECF244321}">
                    <p14:modId xmlns:p14="http://schemas.microsoft.com/office/powerpoint/2010/main" val="641733181"/>
                  </p:ext>
                </p:extLst>
              </p:nvPr>
            </p:nvGraphicFramePr>
            <p:xfrm>
              <a:off x="4660339" y="2768600"/>
              <a:ext cx="2499617" cy="3328130"/>
            </p:xfrm>
            <a:graphic>
              <a:graphicData uri="http://schemas.microsoft.com/office/powerpoint/2016/slidezoom">
                <pslz:sldZm>
                  <pslz:sldZmObj sldId="2147482774" cId="880097923">
                    <pslz:zmPr id="{63AEBB63-28FD-48C6-9E4C-5DD2AC7FC762}" returnToParent="0" transitionDur="1000">
                      <p166:blipFill xmlns:p166="http://schemas.microsoft.com/office/powerpoint/2016/6/main">
                        <a:blip r:embed="rId9"/>
                        <a:stretch>
                          <a:fillRect/>
                        </a:stretch>
                      </p166:blipFill>
                      <p166:spPr xmlns:p166="http://schemas.microsoft.com/office/powerpoint/2016/6/main">
                        <a:xfrm>
                          <a:off x="0" y="0"/>
                          <a:ext cx="2499617" cy="3328130"/>
                        </a:xfrm>
                        <a:prstGeom prst="rect">
                          <a:avLst/>
                        </a:prstGeom>
                        <a:ln w="3175">
                          <a:solidFill>
                            <a:prstClr val="ltGray"/>
                          </a:solidFill>
                        </a:ln>
                      </p166:spPr>
                    </pslz:zmPr>
                  </pslz:sldZmObj>
                </pslz:sldZm>
              </a:graphicData>
            </a:graphic>
          </p:graphicFrame>
        </mc:Choice>
        <mc:Fallback xmlns="">
          <p:pic>
            <p:nvPicPr>
              <p:cNvPr id="51" name="Zoom de diapositive 50">
                <a:hlinkClick r:id="rId10" action="ppaction://hlinksldjump"/>
                <a:extLst>
                  <a:ext uri="{FF2B5EF4-FFF2-40B4-BE49-F238E27FC236}">
                    <a16:creationId xmlns:a16="http://schemas.microsoft.com/office/drawing/2014/main" id="{B454624A-6B7D-2D4E-D6A9-855E5AD4F8D3}"/>
                  </a:ext>
                </a:extLst>
              </p:cNvPr>
              <p:cNvPicPr>
                <a:picLocks noGrp="1" noRot="1" noChangeAspect="1" noMove="1" noResize="1" noEditPoints="1" noAdjustHandles="1" noChangeArrowheads="1" noChangeShapeType="1"/>
              </p:cNvPicPr>
              <p:nvPr/>
            </p:nvPicPr>
            <p:blipFill>
              <a:blip r:embed="rId11"/>
              <a:stretch>
                <a:fillRect/>
              </a:stretch>
            </p:blipFill>
            <p:spPr>
              <a:xfrm>
                <a:off x="4660339" y="2768600"/>
                <a:ext cx="2499617" cy="3328130"/>
              </a:xfrm>
              <a:prstGeom prst="rect">
                <a:avLst/>
              </a:prstGeom>
              <a:ln w="3175">
                <a:solidFill>
                  <a:prstClr val="ltGray"/>
                </a:solidFill>
              </a:ln>
            </p:spPr>
          </p:pic>
        </mc:Fallback>
      </mc:AlternateContent>
      <p:pic>
        <p:nvPicPr>
          <p:cNvPr id="8" name="Picture 2">
            <a:extLst>
              <a:ext uri="{FF2B5EF4-FFF2-40B4-BE49-F238E27FC236}">
                <a16:creationId xmlns:a16="http://schemas.microsoft.com/office/drawing/2014/main" id="{E6F145BD-9AC8-F604-B74D-3CF846179A9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90024" y="224436"/>
            <a:ext cx="2211951" cy="617582"/>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e 3">
            <a:extLst>
              <a:ext uri="{FF2B5EF4-FFF2-40B4-BE49-F238E27FC236}">
                <a16:creationId xmlns:a16="http://schemas.microsoft.com/office/drawing/2014/main" id="{C1A52163-61EF-68DB-98A9-901C9096D897}"/>
              </a:ext>
            </a:extLst>
          </p:cNvPr>
          <p:cNvGrpSpPr/>
          <p:nvPr/>
        </p:nvGrpSpPr>
        <p:grpSpPr>
          <a:xfrm>
            <a:off x="11449288" y="317210"/>
            <a:ext cx="421861" cy="419762"/>
            <a:chOff x="11231752" y="95107"/>
            <a:chExt cx="825500" cy="812800"/>
          </a:xfrm>
        </p:grpSpPr>
        <p:sp>
          <p:nvSpPr>
            <p:cNvPr id="5" name="Ellipse 4">
              <a:extLst>
                <a:ext uri="{FF2B5EF4-FFF2-40B4-BE49-F238E27FC236}">
                  <a16:creationId xmlns:a16="http://schemas.microsoft.com/office/drawing/2014/main" id="{A715564A-E936-1DB2-784A-EA62E9BC4DFE}"/>
                </a:ext>
              </a:extLst>
            </p:cNvPr>
            <p:cNvSpPr/>
            <p:nvPr/>
          </p:nvSpPr>
          <p:spPr>
            <a:xfrm>
              <a:off x="11231752" y="95107"/>
              <a:ext cx="825500" cy="812800"/>
            </a:xfrm>
            <a:prstGeom prst="ellipse">
              <a:avLst/>
            </a:prstGeom>
            <a:ln>
              <a:solidFill>
                <a:srgbClr val="4A12B9"/>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fr-FR"/>
            </a:p>
          </p:txBody>
        </p:sp>
        <p:pic>
          <p:nvPicPr>
            <p:cNvPr id="17" name="Graphique 3" descr="Logement avec un remplissage uni">
              <a:hlinkClick r:id="rId13" action="ppaction://hlinksldjump"/>
              <a:extLst>
                <a:ext uri="{FF2B5EF4-FFF2-40B4-BE49-F238E27FC236}">
                  <a16:creationId xmlns:a16="http://schemas.microsoft.com/office/drawing/2014/main" id="{2FA4309F-9995-3F7C-D922-44596CE4197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362318" y="219323"/>
              <a:ext cx="564367" cy="564367"/>
            </a:xfrm>
            <a:prstGeom prst="rect">
              <a:avLst/>
            </a:prstGeom>
          </p:spPr>
        </p:pic>
      </p:grpSp>
      <p:sp>
        <p:nvSpPr>
          <p:cNvPr id="18" name="Flèche : droite 17">
            <a:extLst>
              <a:ext uri="{FF2B5EF4-FFF2-40B4-BE49-F238E27FC236}">
                <a16:creationId xmlns:a16="http://schemas.microsoft.com/office/drawing/2014/main" id="{778CF325-7B30-E5E5-ED25-6D6C8D076B07}"/>
              </a:ext>
            </a:extLst>
          </p:cNvPr>
          <p:cNvSpPr/>
          <p:nvPr/>
        </p:nvSpPr>
        <p:spPr>
          <a:xfrm>
            <a:off x="311695" y="14986268"/>
            <a:ext cx="2050490" cy="817892"/>
          </a:xfrm>
          <a:prstGeom prst="rightArrow">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a:solidFill>
                  <a:schemeClr val="tx1"/>
                </a:solidFill>
                <a:hlinkClick r:id="rId15" action="ppaction://hlinksldjump">
                  <a:extLst>
                    <a:ext uri="{A12FA001-AC4F-418D-AE19-62706E023703}">
                      <ahyp:hlinkClr xmlns:ahyp="http://schemas.microsoft.com/office/drawing/2018/hyperlinkcolor" val="tx"/>
                    </a:ext>
                  </a:extLst>
                </a:hlinkClick>
              </a:rPr>
              <a:t>Pour passer les explications détaillées </a:t>
            </a:r>
            <a:endParaRPr lang="en-US" sz="1300">
              <a:solidFill>
                <a:schemeClr val="tx1"/>
              </a:solidFill>
            </a:endParaRPr>
          </a:p>
        </p:txBody>
      </p:sp>
      <p:sp>
        <p:nvSpPr>
          <p:cNvPr id="19" name="Espace réservé du numéro de diapositive 3">
            <a:extLst>
              <a:ext uri="{FF2B5EF4-FFF2-40B4-BE49-F238E27FC236}">
                <a16:creationId xmlns:a16="http://schemas.microsoft.com/office/drawing/2014/main" id="{7A927088-BFD2-CD53-0F4F-1AEBA9AAE5FF}"/>
              </a:ext>
            </a:extLst>
          </p:cNvPr>
          <p:cNvSpPr>
            <a:spLocks noGrp="1"/>
          </p:cNvSpPr>
          <p:nvPr>
            <p:ph type="sldNum" sz="quarter" idx="12"/>
          </p:nvPr>
        </p:nvSpPr>
        <p:spPr>
          <a:xfrm>
            <a:off x="8610600" y="15066909"/>
            <a:ext cx="2743200" cy="865481"/>
          </a:xfrm>
        </p:spPr>
        <p:txBody>
          <a:bodyPr/>
          <a:lstStyle/>
          <a:p>
            <a:fld id="{DA71D0DA-2192-41E7-AF8C-615B831F1F54}" type="slidenum">
              <a:rPr lang="en-US" smtClean="0"/>
              <a:t>41</a:t>
            </a:fld>
            <a:endParaRPr lang="en-US"/>
          </a:p>
        </p:txBody>
      </p:sp>
      <mc:AlternateContent xmlns:mc="http://schemas.openxmlformats.org/markup-compatibility/2006" xmlns:pslz="http://schemas.microsoft.com/office/powerpoint/2016/slidezoom">
        <mc:Choice Requires="pslz">
          <p:graphicFrame>
            <p:nvGraphicFramePr>
              <p:cNvPr id="56" name="Zoom de diapositive 55">
                <a:extLst>
                  <a:ext uri="{FF2B5EF4-FFF2-40B4-BE49-F238E27FC236}">
                    <a16:creationId xmlns:a16="http://schemas.microsoft.com/office/drawing/2014/main" id="{A195ECA4-C906-10F4-140F-704CC64101C2}"/>
                  </a:ext>
                </a:extLst>
              </p:cNvPr>
              <p:cNvGraphicFramePr>
                <a:graphicFrameLocks noChangeAspect="1"/>
              </p:cNvGraphicFramePr>
              <p:nvPr>
                <p:extLst>
                  <p:ext uri="{D42A27DB-BD31-4B8C-83A1-F6EECF244321}">
                    <p14:modId xmlns:p14="http://schemas.microsoft.com/office/powerpoint/2010/main" val="2050981486"/>
                  </p:ext>
                </p:extLst>
              </p:nvPr>
            </p:nvGraphicFramePr>
            <p:xfrm>
              <a:off x="1175876" y="7692001"/>
              <a:ext cx="2499617" cy="3646293"/>
            </p:xfrm>
            <a:graphic>
              <a:graphicData uri="http://schemas.microsoft.com/office/powerpoint/2016/slidezoom">
                <pslz:sldZm>
                  <pslz:sldZmObj sldId="2147482778" cId="2122927233">
                    <pslz:zmPr id="{75A0E367-EA25-4E9C-9C02-639C3476D72E}" returnToParent="0" transitionDur="1000">
                      <p166:blipFill xmlns:p166="http://schemas.microsoft.com/office/powerpoint/2016/6/main">
                        <a:blip r:embed="rId16"/>
                        <a:stretch>
                          <a:fillRect/>
                        </a:stretch>
                      </p166:blipFill>
                      <p166:spPr xmlns:p166="http://schemas.microsoft.com/office/powerpoint/2016/6/main">
                        <a:xfrm>
                          <a:off x="0" y="0"/>
                          <a:ext cx="2499617" cy="3646293"/>
                        </a:xfrm>
                        <a:prstGeom prst="rect">
                          <a:avLst/>
                        </a:prstGeom>
                        <a:ln w="3175">
                          <a:solidFill>
                            <a:prstClr val="ltGray"/>
                          </a:solidFill>
                        </a:ln>
                      </p166:spPr>
                    </pslz:zmPr>
                  </pslz:sldZmObj>
                </pslz:sldZm>
              </a:graphicData>
            </a:graphic>
          </p:graphicFrame>
        </mc:Choice>
        <mc:Fallback xmlns="">
          <p:pic>
            <p:nvPicPr>
              <p:cNvPr id="56" name="Zoom de diapositive 55">
                <a:hlinkClick r:id="rId17" action="ppaction://hlinksldjump"/>
                <a:extLst>
                  <a:ext uri="{FF2B5EF4-FFF2-40B4-BE49-F238E27FC236}">
                    <a16:creationId xmlns:a16="http://schemas.microsoft.com/office/drawing/2014/main" id="{A195ECA4-C906-10F4-140F-704CC64101C2}"/>
                  </a:ext>
                </a:extLst>
              </p:cNvPr>
              <p:cNvPicPr>
                <a:picLocks noGrp="1" noRot="1" noChangeAspect="1" noMove="1" noResize="1" noEditPoints="1" noAdjustHandles="1" noChangeArrowheads="1" noChangeShapeType="1"/>
              </p:cNvPicPr>
              <p:nvPr/>
            </p:nvPicPr>
            <p:blipFill>
              <a:blip r:embed="rId18"/>
              <a:stretch>
                <a:fillRect/>
              </a:stretch>
            </p:blipFill>
            <p:spPr>
              <a:xfrm>
                <a:off x="1175876" y="7692001"/>
                <a:ext cx="2499617" cy="3646293"/>
              </a:xfrm>
              <a:prstGeom prst="rect">
                <a:avLst/>
              </a:prstGeom>
              <a:ln w="3175">
                <a:solidFill>
                  <a:prstClr val="ltGray"/>
                </a:solidFill>
              </a:ln>
            </p:spPr>
          </p:pic>
        </mc:Fallback>
      </mc:AlternateContent>
      <p:sp>
        <p:nvSpPr>
          <p:cNvPr id="6" name="ZoneTexte 5">
            <a:extLst>
              <a:ext uri="{FF2B5EF4-FFF2-40B4-BE49-F238E27FC236}">
                <a16:creationId xmlns:a16="http://schemas.microsoft.com/office/drawing/2014/main" id="{30480E3C-2D46-A987-402C-17F249AE64DE}"/>
              </a:ext>
            </a:extLst>
          </p:cNvPr>
          <p:cNvSpPr txBox="1"/>
          <p:nvPr/>
        </p:nvSpPr>
        <p:spPr>
          <a:xfrm>
            <a:off x="680936" y="1206231"/>
            <a:ext cx="8560340" cy="923330"/>
          </a:xfrm>
          <a:prstGeom prst="rect">
            <a:avLst/>
          </a:prstGeom>
          <a:noFill/>
        </p:spPr>
        <p:txBody>
          <a:bodyPr wrap="square" rtlCol="0">
            <a:spAutoFit/>
          </a:bodyPr>
          <a:lstStyle/>
          <a:p>
            <a:endParaRPr lang="fr-FR" sz="2000" b="1">
              <a:solidFill>
                <a:schemeClr val="accent6"/>
              </a:solidFill>
              <a:latin typeface="+mj-lt"/>
            </a:endParaRPr>
          </a:p>
          <a:p>
            <a:endParaRPr lang="fr-FR" sz="2000" b="1">
              <a:solidFill>
                <a:schemeClr val="accent6"/>
              </a:solidFill>
              <a:latin typeface="+mj-lt"/>
            </a:endParaRPr>
          </a:p>
          <a:p>
            <a:r>
              <a:rPr lang="fr-FR" sz="1400" b="1"/>
              <a:t>h. Créer un compte utilisateur</a:t>
            </a:r>
            <a:endParaRPr lang="fr-FR" sz="1600" b="1"/>
          </a:p>
        </p:txBody>
      </p:sp>
      <p:sp>
        <p:nvSpPr>
          <p:cNvPr id="16" name="Rectangle 15">
            <a:hlinkClick r:id="" action="ppaction://noaction"/>
            <a:extLst>
              <a:ext uri="{FF2B5EF4-FFF2-40B4-BE49-F238E27FC236}">
                <a16:creationId xmlns:a16="http://schemas.microsoft.com/office/drawing/2014/main" id="{063FF850-2A3C-D2F1-53FB-F1D0E073A19E}"/>
              </a:ext>
            </a:extLst>
          </p:cNvPr>
          <p:cNvSpPr/>
          <p:nvPr/>
        </p:nvSpPr>
        <p:spPr>
          <a:xfrm>
            <a:off x="1166301" y="5774187"/>
            <a:ext cx="2510959" cy="1617211"/>
          </a:xfrm>
          <a:prstGeom prst="rect">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b="1">
                <a:solidFill>
                  <a:schemeClr val="tx1"/>
                </a:solidFill>
              </a:rPr>
              <a:t>Cliquer sur le bouton « Ajouter des structures »</a:t>
            </a:r>
            <a:endParaRPr lang="fr-FR" sz="1300" b="1">
              <a:solidFill>
                <a:schemeClr val="bg1"/>
              </a:solidFill>
            </a:endParaRPr>
          </a:p>
          <a:p>
            <a:pPr algn="ctr"/>
            <a:r>
              <a:rPr lang="fr-FR" sz="1300">
                <a:solidFill>
                  <a:srgbClr val="7030A0"/>
                </a:solidFill>
              </a:rPr>
              <a:t>Page 48</a:t>
            </a:r>
          </a:p>
        </p:txBody>
      </p:sp>
      <p:sp>
        <p:nvSpPr>
          <p:cNvPr id="26" name="Ellipse 25">
            <a:hlinkClick r:id="" action="ppaction://noaction"/>
            <a:extLst>
              <a:ext uri="{FF2B5EF4-FFF2-40B4-BE49-F238E27FC236}">
                <a16:creationId xmlns:a16="http://schemas.microsoft.com/office/drawing/2014/main" id="{384BB897-E7FC-6226-BDD3-4F2F624ED184}"/>
              </a:ext>
            </a:extLst>
          </p:cNvPr>
          <p:cNvSpPr/>
          <p:nvPr/>
        </p:nvSpPr>
        <p:spPr>
          <a:xfrm>
            <a:off x="3289861" y="2653556"/>
            <a:ext cx="557562" cy="354403"/>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a:latin typeface="Ubuntu" panose="020B0504030602030204" pitchFamily="34" charset="0"/>
              </a:rPr>
              <a:t>7</a:t>
            </a:r>
            <a:endParaRPr lang="fr-FR" sz="1600" b="1">
              <a:latin typeface="Ubuntu" panose="020B0504030602030204" pitchFamily="34" charset="0"/>
            </a:endParaRPr>
          </a:p>
        </p:txBody>
      </p:sp>
      <p:cxnSp>
        <p:nvCxnSpPr>
          <p:cNvPr id="33" name="Connecteur droit avec flèche 32">
            <a:extLst>
              <a:ext uri="{FF2B5EF4-FFF2-40B4-BE49-F238E27FC236}">
                <a16:creationId xmlns:a16="http://schemas.microsoft.com/office/drawing/2014/main" id="{D851D4F9-37C5-389F-BE3B-3EDE9EDF33EE}"/>
              </a:ext>
            </a:extLst>
          </p:cNvPr>
          <p:cNvCxnSpPr>
            <a:cxnSpLocks/>
          </p:cNvCxnSpPr>
          <p:nvPr/>
        </p:nvCxnSpPr>
        <p:spPr>
          <a:xfrm>
            <a:off x="3813137" y="5034700"/>
            <a:ext cx="711324" cy="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cteur droit avec flèche 34">
            <a:extLst>
              <a:ext uri="{FF2B5EF4-FFF2-40B4-BE49-F238E27FC236}">
                <a16:creationId xmlns:a16="http://schemas.microsoft.com/office/drawing/2014/main" id="{5969EFB9-1067-1407-E14F-9F3B42E15EE6}"/>
              </a:ext>
            </a:extLst>
          </p:cNvPr>
          <p:cNvCxnSpPr>
            <a:cxnSpLocks/>
          </p:cNvCxnSpPr>
          <p:nvPr/>
        </p:nvCxnSpPr>
        <p:spPr>
          <a:xfrm>
            <a:off x="7282777" y="5017504"/>
            <a:ext cx="711324" cy="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50" name="Rectangle 49">
            <a:hlinkClick r:id="" action="ppaction://noaction"/>
            <a:extLst>
              <a:ext uri="{FF2B5EF4-FFF2-40B4-BE49-F238E27FC236}">
                <a16:creationId xmlns:a16="http://schemas.microsoft.com/office/drawing/2014/main" id="{79B35C83-BC3D-622D-C337-426A68D766C8}"/>
              </a:ext>
            </a:extLst>
          </p:cNvPr>
          <p:cNvSpPr/>
          <p:nvPr/>
        </p:nvSpPr>
        <p:spPr>
          <a:xfrm>
            <a:off x="4640846" y="5787582"/>
            <a:ext cx="2510959" cy="1603817"/>
          </a:xfrm>
          <a:prstGeom prst="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b="1">
                <a:solidFill>
                  <a:schemeClr val="tx1"/>
                </a:solidFill>
              </a:rPr>
              <a:t>Sélectionner le type de structure, entrer le numéro FINESS et cliquer sur la loupe de recherche . Sélectionner la structure dans la liste des résultats et cliquer sur « Ajouter » </a:t>
            </a:r>
          </a:p>
          <a:p>
            <a:pPr algn="ctr"/>
            <a:r>
              <a:rPr lang="fr-FR" sz="1300">
                <a:solidFill>
                  <a:srgbClr val="7030A0"/>
                </a:solidFill>
              </a:rPr>
              <a:t>Page 49</a:t>
            </a:r>
          </a:p>
        </p:txBody>
      </p:sp>
      <p:sp>
        <p:nvSpPr>
          <p:cNvPr id="52" name="Ellipse 51">
            <a:hlinkClick r:id="" action="ppaction://noaction"/>
            <a:extLst>
              <a:ext uri="{FF2B5EF4-FFF2-40B4-BE49-F238E27FC236}">
                <a16:creationId xmlns:a16="http://schemas.microsoft.com/office/drawing/2014/main" id="{612F6742-A7B6-04AD-0A55-3E12B541D153}"/>
              </a:ext>
            </a:extLst>
          </p:cNvPr>
          <p:cNvSpPr/>
          <p:nvPr/>
        </p:nvSpPr>
        <p:spPr>
          <a:xfrm>
            <a:off x="6784523" y="2677565"/>
            <a:ext cx="557562" cy="354403"/>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a:latin typeface="Ubuntu" panose="020B0504030602030204" pitchFamily="34" charset="0"/>
              </a:rPr>
              <a:t>8</a:t>
            </a:r>
          </a:p>
        </p:txBody>
      </p:sp>
      <p:sp>
        <p:nvSpPr>
          <p:cNvPr id="55" name="Ellipse 54">
            <a:hlinkClick r:id="" action="ppaction://noaction"/>
            <a:extLst>
              <a:ext uri="{FF2B5EF4-FFF2-40B4-BE49-F238E27FC236}">
                <a16:creationId xmlns:a16="http://schemas.microsoft.com/office/drawing/2014/main" id="{F1C63FE2-9CE2-3092-1C21-162BE824124E}"/>
              </a:ext>
            </a:extLst>
          </p:cNvPr>
          <p:cNvSpPr/>
          <p:nvPr/>
        </p:nvSpPr>
        <p:spPr>
          <a:xfrm>
            <a:off x="10337186" y="2653555"/>
            <a:ext cx="557562" cy="354403"/>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a:latin typeface="Ubuntu" panose="020B0504030602030204" pitchFamily="34" charset="0"/>
              </a:rPr>
              <a:t>9</a:t>
            </a:r>
          </a:p>
        </p:txBody>
      </p:sp>
      <p:sp>
        <p:nvSpPr>
          <p:cNvPr id="58" name="Rectangle 57">
            <a:hlinkClick r:id="" action="ppaction://noaction"/>
            <a:extLst>
              <a:ext uri="{FF2B5EF4-FFF2-40B4-BE49-F238E27FC236}">
                <a16:creationId xmlns:a16="http://schemas.microsoft.com/office/drawing/2014/main" id="{42483286-AFBE-830A-DA23-728A2F83C057}"/>
              </a:ext>
            </a:extLst>
          </p:cNvPr>
          <p:cNvSpPr/>
          <p:nvPr/>
        </p:nvSpPr>
        <p:spPr>
          <a:xfrm>
            <a:off x="8134707" y="5787582"/>
            <a:ext cx="2510959" cy="1603816"/>
          </a:xfrm>
          <a:prstGeom prst="rect">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b="1">
                <a:solidFill>
                  <a:schemeClr val="tx1"/>
                </a:solidFill>
              </a:rPr>
              <a:t>Cliquer sur « Valider »</a:t>
            </a:r>
          </a:p>
          <a:p>
            <a:pPr algn="ctr"/>
            <a:r>
              <a:rPr lang="fr-FR" sz="1300">
                <a:solidFill>
                  <a:srgbClr val="7030A0"/>
                </a:solidFill>
              </a:rPr>
              <a:t>Page 50</a:t>
            </a:r>
          </a:p>
        </p:txBody>
      </p:sp>
      <p:sp>
        <p:nvSpPr>
          <p:cNvPr id="60" name="Rectangle 59">
            <a:hlinkClick r:id="" action="ppaction://noaction"/>
            <a:extLst>
              <a:ext uri="{FF2B5EF4-FFF2-40B4-BE49-F238E27FC236}">
                <a16:creationId xmlns:a16="http://schemas.microsoft.com/office/drawing/2014/main" id="{00DE440A-5CDC-8645-6FE9-53A22A3B0615}"/>
              </a:ext>
            </a:extLst>
          </p:cNvPr>
          <p:cNvSpPr/>
          <p:nvPr/>
        </p:nvSpPr>
        <p:spPr>
          <a:xfrm>
            <a:off x="1166301" y="10685433"/>
            <a:ext cx="2510959" cy="1040924"/>
          </a:xfrm>
          <a:prstGeom prst="rect">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b="1">
                <a:solidFill>
                  <a:schemeClr val="tx1"/>
                </a:solidFill>
              </a:rPr>
              <a:t>Cliquer sur « Enregistrer »</a:t>
            </a:r>
            <a:endParaRPr lang="fr-FR" sz="1300" b="1">
              <a:solidFill>
                <a:schemeClr val="bg1"/>
              </a:solidFill>
            </a:endParaRPr>
          </a:p>
          <a:p>
            <a:pPr algn="ctr"/>
            <a:r>
              <a:rPr lang="fr-FR" sz="1300">
                <a:solidFill>
                  <a:srgbClr val="7030A0"/>
                </a:solidFill>
              </a:rPr>
              <a:t>Page 51</a:t>
            </a:r>
          </a:p>
        </p:txBody>
      </p:sp>
      <p:sp>
        <p:nvSpPr>
          <p:cNvPr id="61" name="Ellipse 60">
            <a:hlinkClick r:id="" action="ppaction://noaction"/>
            <a:extLst>
              <a:ext uri="{FF2B5EF4-FFF2-40B4-BE49-F238E27FC236}">
                <a16:creationId xmlns:a16="http://schemas.microsoft.com/office/drawing/2014/main" id="{BE741E96-D978-FF0D-9E23-8DED25F22FFD}"/>
              </a:ext>
            </a:extLst>
          </p:cNvPr>
          <p:cNvSpPr/>
          <p:nvPr/>
        </p:nvSpPr>
        <p:spPr>
          <a:xfrm>
            <a:off x="3255575" y="7547897"/>
            <a:ext cx="557562" cy="354403"/>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a:latin typeface="Ubuntu" panose="020B0504030602030204" pitchFamily="34" charset="0"/>
              </a:rPr>
              <a:t>10</a:t>
            </a:r>
            <a:endParaRPr lang="fr-FR" sz="1600" b="1">
              <a:latin typeface="Ubuntu" panose="020B0504030602030204" pitchFamily="34" charset="0"/>
            </a:endParaRPr>
          </a:p>
        </p:txBody>
      </p:sp>
    </p:spTree>
    <p:extLst>
      <p:ext uri="{BB962C8B-B14F-4D97-AF65-F5344CB8AC3E}">
        <p14:creationId xmlns:p14="http://schemas.microsoft.com/office/powerpoint/2010/main" val="1891301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671E92-DE8D-497E-0BF7-600E7002CC0F}"/>
            </a:ext>
          </a:extLst>
        </p:cNvPr>
        <p:cNvGrpSpPr/>
        <p:nvPr/>
      </p:nvGrpSpPr>
      <p:grpSpPr>
        <a:xfrm>
          <a:off x="0" y="0"/>
          <a:ext cx="0" cy="0"/>
          <a:chOff x="0" y="0"/>
          <a:chExt cx="0" cy="0"/>
        </a:xfrm>
      </p:grpSpPr>
      <p:pic>
        <p:nvPicPr>
          <p:cNvPr id="6" name="Picture 2">
            <a:extLst>
              <a:ext uri="{FF2B5EF4-FFF2-40B4-BE49-F238E27FC236}">
                <a16:creationId xmlns:a16="http://schemas.microsoft.com/office/drawing/2014/main" id="{E27D8014-873E-EE44-75E4-52EC21E3A4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0024" y="224436"/>
            <a:ext cx="2211951" cy="617582"/>
          </a:xfrm>
          <a:prstGeom prst="rect">
            <a:avLst/>
          </a:prstGeom>
          <a:noFill/>
          <a:extLst>
            <a:ext uri="{909E8E84-426E-40DD-AFC4-6F175D3DCCD1}">
              <a14:hiddenFill xmlns:a14="http://schemas.microsoft.com/office/drawing/2010/main">
                <a:solidFill>
                  <a:srgbClr val="FFFFFF"/>
                </a:solidFill>
              </a14:hiddenFill>
            </a:ext>
          </a:extLst>
        </p:spPr>
      </p:pic>
      <p:sp>
        <p:nvSpPr>
          <p:cNvPr id="10" name="Ellipse 9">
            <a:extLst>
              <a:ext uri="{FF2B5EF4-FFF2-40B4-BE49-F238E27FC236}">
                <a16:creationId xmlns:a16="http://schemas.microsoft.com/office/drawing/2014/main" id="{7647ABB0-4C4E-9FEC-65F3-7A00902AAC75}"/>
              </a:ext>
            </a:extLst>
          </p:cNvPr>
          <p:cNvSpPr/>
          <p:nvPr/>
        </p:nvSpPr>
        <p:spPr>
          <a:xfrm>
            <a:off x="9066999" y="4724401"/>
            <a:ext cx="2752470" cy="673100"/>
          </a:xfrm>
          <a:prstGeom prst="ellipse">
            <a:avLst/>
          </a:prstGeom>
          <a:solidFill>
            <a:schemeClr val="accent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00" b="1">
                <a:solidFill>
                  <a:schemeClr val="bg1"/>
                </a:solidFill>
              </a:rPr>
              <a:t>1. Je sélectionne le module « Administration »</a:t>
            </a:r>
            <a:endParaRPr lang="fr-FR" sz="1300">
              <a:solidFill>
                <a:schemeClr val="bg1"/>
              </a:solidFill>
            </a:endParaRPr>
          </a:p>
        </p:txBody>
      </p:sp>
      <p:sp>
        <p:nvSpPr>
          <p:cNvPr id="2" name="Espace réservé du numéro de diapositive 3">
            <a:extLst>
              <a:ext uri="{FF2B5EF4-FFF2-40B4-BE49-F238E27FC236}">
                <a16:creationId xmlns:a16="http://schemas.microsoft.com/office/drawing/2014/main" id="{035FCE0B-2491-4BEC-FDFF-BCA9D6946C25}"/>
              </a:ext>
            </a:extLst>
          </p:cNvPr>
          <p:cNvSpPr>
            <a:spLocks noGrp="1"/>
          </p:cNvSpPr>
          <p:nvPr>
            <p:ph type="sldNum" sz="quarter" idx="12"/>
          </p:nvPr>
        </p:nvSpPr>
        <p:spPr>
          <a:xfrm>
            <a:off x="8610600" y="15066909"/>
            <a:ext cx="2743200" cy="865481"/>
          </a:xfrm>
        </p:spPr>
        <p:txBody>
          <a:bodyPr/>
          <a:lstStyle/>
          <a:p>
            <a:fld id="{DA71D0DA-2192-41E7-AF8C-615B831F1F54}" type="slidenum">
              <a:rPr lang="en-US" smtClean="0"/>
              <a:t>42</a:t>
            </a:fld>
            <a:endParaRPr lang="en-US"/>
          </a:p>
        </p:txBody>
      </p:sp>
      <p:grpSp>
        <p:nvGrpSpPr>
          <p:cNvPr id="5" name="Groupe 4">
            <a:extLst>
              <a:ext uri="{FF2B5EF4-FFF2-40B4-BE49-F238E27FC236}">
                <a16:creationId xmlns:a16="http://schemas.microsoft.com/office/drawing/2014/main" id="{472F4A40-5CD9-0A2F-7608-54E3813DDDE0}"/>
              </a:ext>
            </a:extLst>
          </p:cNvPr>
          <p:cNvGrpSpPr/>
          <p:nvPr/>
        </p:nvGrpSpPr>
        <p:grpSpPr>
          <a:xfrm>
            <a:off x="11449288" y="317210"/>
            <a:ext cx="421861" cy="419762"/>
            <a:chOff x="11231752" y="95107"/>
            <a:chExt cx="825500" cy="812800"/>
          </a:xfrm>
        </p:grpSpPr>
        <p:sp>
          <p:nvSpPr>
            <p:cNvPr id="7" name="Ellipse 6">
              <a:extLst>
                <a:ext uri="{FF2B5EF4-FFF2-40B4-BE49-F238E27FC236}">
                  <a16:creationId xmlns:a16="http://schemas.microsoft.com/office/drawing/2014/main" id="{A3908521-93BD-5791-99D5-FD6E047D2A64}"/>
                </a:ext>
              </a:extLst>
            </p:cNvPr>
            <p:cNvSpPr/>
            <p:nvPr/>
          </p:nvSpPr>
          <p:spPr>
            <a:xfrm>
              <a:off x="11231752" y="95107"/>
              <a:ext cx="825500" cy="812800"/>
            </a:xfrm>
            <a:prstGeom prst="ellipse">
              <a:avLst/>
            </a:prstGeom>
            <a:ln>
              <a:solidFill>
                <a:srgbClr val="4A12B9"/>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fr-FR"/>
            </a:p>
          </p:txBody>
        </p:sp>
        <p:pic>
          <p:nvPicPr>
            <p:cNvPr id="12" name="Graphique 3" descr="Logement avec un remplissage uni">
              <a:hlinkClick r:id="rId3" action="ppaction://hlinksldjump"/>
              <a:extLst>
                <a:ext uri="{FF2B5EF4-FFF2-40B4-BE49-F238E27FC236}">
                  <a16:creationId xmlns:a16="http://schemas.microsoft.com/office/drawing/2014/main" id="{9E92A0BB-4128-DB1B-A330-F9023821F1E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62318" y="219323"/>
              <a:ext cx="564367" cy="564367"/>
            </a:xfrm>
            <a:prstGeom prst="rect">
              <a:avLst/>
            </a:prstGeom>
          </p:spPr>
        </p:pic>
      </p:grpSp>
      <p:sp>
        <p:nvSpPr>
          <p:cNvPr id="9" name="ZoneTexte 8">
            <a:extLst>
              <a:ext uri="{FF2B5EF4-FFF2-40B4-BE49-F238E27FC236}">
                <a16:creationId xmlns:a16="http://schemas.microsoft.com/office/drawing/2014/main" id="{8C827D2A-AD3B-AF02-FCF1-F5D654548E87}"/>
              </a:ext>
            </a:extLst>
          </p:cNvPr>
          <p:cNvSpPr txBox="1"/>
          <p:nvPr/>
        </p:nvSpPr>
        <p:spPr>
          <a:xfrm>
            <a:off x="531778" y="1887488"/>
            <a:ext cx="11128442" cy="338554"/>
          </a:xfrm>
          <a:prstGeom prst="rect">
            <a:avLst/>
          </a:prstGeom>
          <a:noFill/>
        </p:spPr>
        <p:txBody>
          <a:bodyPr wrap="square" rtlCol="0">
            <a:spAutoFit/>
          </a:bodyPr>
          <a:lstStyle/>
          <a:p>
            <a:pPr algn="ctr"/>
            <a:r>
              <a:rPr lang="fr-FR" sz="1600" b="1">
                <a:latin typeface="+mj-lt"/>
              </a:rPr>
              <a:t>Vue détaillée : Créer un compte utilisateur</a:t>
            </a:r>
          </a:p>
        </p:txBody>
      </p:sp>
      <p:grpSp>
        <p:nvGrpSpPr>
          <p:cNvPr id="11" name="Groupe 10">
            <a:extLst>
              <a:ext uri="{FF2B5EF4-FFF2-40B4-BE49-F238E27FC236}">
                <a16:creationId xmlns:a16="http://schemas.microsoft.com/office/drawing/2014/main" id="{AC44262B-D112-5865-8910-BFE4DC2967ED}"/>
              </a:ext>
            </a:extLst>
          </p:cNvPr>
          <p:cNvGrpSpPr/>
          <p:nvPr/>
        </p:nvGrpSpPr>
        <p:grpSpPr>
          <a:xfrm>
            <a:off x="241301" y="5499100"/>
            <a:ext cx="11772901" cy="5029200"/>
            <a:chOff x="241301" y="5499100"/>
            <a:chExt cx="11772901" cy="5029200"/>
          </a:xfrm>
        </p:grpSpPr>
        <p:pic>
          <p:nvPicPr>
            <p:cNvPr id="13" name="Image 12" descr="Une image contenant texte, capture d’écran, logiciel, Icône d’ordinateur&#10;&#10;Description générée automatiquement">
              <a:extLst>
                <a:ext uri="{FF2B5EF4-FFF2-40B4-BE49-F238E27FC236}">
                  <a16:creationId xmlns:a16="http://schemas.microsoft.com/office/drawing/2014/main" id="{4BCA33A1-B4DC-88B8-DCF5-34F8A8D6E2A8}"/>
                </a:ext>
              </a:extLst>
            </p:cNvPr>
            <p:cNvPicPr>
              <a:picLocks noChangeAspect="1"/>
            </p:cNvPicPr>
            <p:nvPr/>
          </p:nvPicPr>
          <p:blipFill>
            <a:blip r:embed="rId5">
              <a:extLst>
                <a:ext uri="{28A0092B-C50C-407E-A947-70E740481C1C}">
                  <a14:useLocalDpi xmlns:a14="http://schemas.microsoft.com/office/drawing/2010/main" val="0"/>
                </a:ext>
              </a:extLst>
            </a:blip>
            <a:srcRect l="1146" t="15672" r="2290" b="10447"/>
            <a:stretch/>
          </p:blipFill>
          <p:spPr>
            <a:xfrm>
              <a:off x="241301" y="5499100"/>
              <a:ext cx="11772901" cy="5029200"/>
            </a:xfrm>
            <a:prstGeom prst="rect">
              <a:avLst/>
            </a:prstGeom>
          </p:spPr>
        </p:pic>
        <p:sp>
          <p:nvSpPr>
            <p:cNvPr id="14" name="Rectangle 13">
              <a:extLst>
                <a:ext uri="{FF2B5EF4-FFF2-40B4-BE49-F238E27FC236}">
                  <a16:creationId xmlns:a16="http://schemas.microsoft.com/office/drawing/2014/main" id="{8BCD00A3-8A32-1324-22E6-51A3B9FBDC4B}"/>
                </a:ext>
              </a:extLst>
            </p:cNvPr>
            <p:cNvSpPr/>
            <p:nvPr/>
          </p:nvSpPr>
          <p:spPr>
            <a:xfrm>
              <a:off x="1637770" y="9726931"/>
              <a:ext cx="154517" cy="96519"/>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9B6D282-55E2-258D-83F1-7A75A5C29933}"/>
                </a:ext>
              </a:extLst>
            </p:cNvPr>
            <p:cNvSpPr/>
            <p:nvPr/>
          </p:nvSpPr>
          <p:spPr>
            <a:xfrm>
              <a:off x="5339816" y="9871394"/>
              <a:ext cx="154517" cy="96519"/>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C8E5C5C-0736-B802-E037-1C24D40C31A1}"/>
                </a:ext>
              </a:extLst>
            </p:cNvPr>
            <p:cNvSpPr/>
            <p:nvPr/>
          </p:nvSpPr>
          <p:spPr>
            <a:xfrm>
              <a:off x="4779433" y="9885682"/>
              <a:ext cx="611716" cy="96519"/>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00">
                <a:solidFill>
                  <a:schemeClr val="tx1"/>
                </a:solidFill>
                <a:latin typeface="Arial" panose="020B0604020202020204" pitchFamily="34" charset="0"/>
                <a:cs typeface="Arial" panose="020B0604020202020204" pitchFamily="34" charset="0"/>
              </a:endParaRPr>
            </a:p>
          </p:txBody>
        </p:sp>
        <p:sp>
          <p:nvSpPr>
            <p:cNvPr id="17" name="ZoneTexte 16">
              <a:extLst>
                <a:ext uri="{FF2B5EF4-FFF2-40B4-BE49-F238E27FC236}">
                  <a16:creationId xmlns:a16="http://schemas.microsoft.com/office/drawing/2014/main" id="{E7020471-9781-15D2-FE79-15A71DBDC163}"/>
                </a:ext>
              </a:extLst>
            </p:cNvPr>
            <p:cNvSpPr txBox="1"/>
            <p:nvPr/>
          </p:nvSpPr>
          <p:spPr>
            <a:xfrm>
              <a:off x="4691584" y="9823981"/>
              <a:ext cx="611716" cy="200055"/>
            </a:xfrm>
            <a:prstGeom prst="rect">
              <a:avLst/>
            </a:prstGeom>
            <a:noFill/>
          </p:spPr>
          <p:txBody>
            <a:bodyPr wrap="square" rtlCol="0">
              <a:spAutoFit/>
            </a:bodyPr>
            <a:lstStyle/>
            <a:p>
              <a:r>
                <a:rPr lang="fr-FR" sz="700">
                  <a:solidFill>
                    <a:srgbClr val="454E55"/>
                  </a:solidFill>
                </a:rPr>
                <a:t>production</a:t>
              </a:r>
              <a:endParaRPr lang="en-US" sz="700">
                <a:solidFill>
                  <a:srgbClr val="454E55"/>
                </a:solidFill>
              </a:endParaRPr>
            </a:p>
          </p:txBody>
        </p:sp>
        <p:sp>
          <p:nvSpPr>
            <p:cNvPr id="18" name="Rectangle 17">
              <a:extLst>
                <a:ext uri="{FF2B5EF4-FFF2-40B4-BE49-F238E27FC236}">
                  <a16:creationId xmlns:a16="http://schemas.microsoft.com/office/drawing/2014/main" id="{BCD5D63E-2044-03FF-51EA-951F90645F4B}"/>
                </a:ext>
              </a:extLst>
            </p:cNvPr>
            <p:cNvSpPr/>
            <p:nvPr/>
          </p:nvSpPr>
          <p:spPr>
            <a:xfrm>
              <a:off x="6154310" y="8722581"/>
              <a:ext cx="5665159" cy="1558456"/>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 name="Connecteur droit avec flèche 2">
            <a:extLst>
              <a:ext uri="{FF2B5EF4-FFF2-40B4-BE49-F238E27FC236}">
                <a16:creationId xmlns:a16="http://schemas.microsoft.com/office/drawing/2014/main" id="{2F0840DE-2D36-2D29-E5B3-2C81233EA2AA}"/>
              </a:ext>
            </a:extLst>
          </p:cNvPr>
          <p:cNvCxnSpPr>
            <a:cxnSpLocks/>
          </p:cNvCxnSpPr>
          <p:nvPr/>
        </p:nvCxnSpPr>
        <p:spPr>
          <a:xfrm flipH="1">
            <a:off x="3869356" y="4908884"/>
            <a:ext cx="5419023" cy="4061861"/>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892819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1C1E83-E55C-9FCD-F680-C48C688F710E}"/>
            </a:ext>
          </a:extLst>
        </p:cNvPr>
        <p:cNvGrpSpPr/>
        <p:nvPr/>
      </p:nvGrpSpPr>
      <p:grpSpPr>
        <a:xfrm>
          <a:off x="0" y="0"/>
          <a:ext cx="0" cy="0"/>
          <a:chOff x="0" y="0"/>
          <a:chExt cx="0" cy="0"/>
        </a:xfrm>
      </p:grpSpPr>
      <p:pic>
        <p:nvPicPr>
          <p:cNvPr id="6" name="Picture 2">
            <a:extLst>
              <a:ext uri="{FF2B5EF4-FFF2-40B4-BE49-F238E27FC236}">
                <a16:creationId xmlns:a16="http://schemas.microsoft.com/office/drawing/2014/main" id="{89134F13-675A-C8FD-9EEB-70C0A6F0CF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0024" y="224436"/>
            <a:ext cx="2211951" cy="617582"/>
          </a:xfrm>
          <a:prstGeom prst="rect">
            <a:avLst/>
          </a:prstGeom>
          <a:noFill/>
          <a:extLst>
            <a:ext uri="{909E8E84-426E-40DD-AFC4-6F175D3DCCD1}">
              <a14:hiddenFill xmlns:a14="http://schemas.microsoft.com/office/drawing/2010/main">
                <a:solidFill>
                  <a:srgbClr val="FFFFFF"/>
                </a:solidFill>
              </a14:hiddenFill>
            </a:ext>
          </a:extLst>
        </p:spPr>
      </p:pic>
      <p:sp>
        <p:nvSpPr>
          <p:cNvPr id="10" name="Ellipse 9">
            <a:extLst>
              <a:ext uri="{FF2B5EF4-FFF2-40B4-BE49-F238E27FC236}">
                <a16:creationId xmlns:a16="http://schemas.microsoft.com/office/drawing/2014/main" id="{65F2F974-5F8F-0927-456E-C3B1E5EDD704}"/>
              </a:ext>
            </a:extLst>
          </p:cNvPr>
          <p:cNvSpPr/>
          <p:nvPr/>
        </p:nvSpPr>
        <p:spPr>
          <a:xfrm>
            <a:off x="9066999" y="4724401"/>
            <a:ext cx="2752470" cy="673100"/>
          </a:xfrm>
          <a:prstGeom prst="ellipse">
            <a:avLst/>
          </a:prstGeom>
          <a:solidFill>
            <a:schemeClr val="accent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1300" b="1">
                <a:solidFill>
                  <a:schemeClr val="bg1"/>
                </a:solidFill>
              </a:rPr>
              <a:t>2. Je clique sur l’onglet « Utilisateurs »</a:t>
            </a:r>
            <a:endParaRPr lang="fr-FR" sz="1300">
              <a:solidFill>
                <a:schemeClr val="bg1"/>
              </a:solidFill>
            </a:endParaRPr>
          </a:p>
        </p:txBody>
      </p:sp>
      <p:sp>
        <p:nvSpPr>
          <p:cNvPr id="2" name="Espace réservé du numéro de diapositive 3">
            <a:extLst>
              <a:ext uri="{FF2B5EF4-FFF2-40B4-BE49-F238E27FC236}">
                <a16:creationId xmlns:a16="http://schemas.microsoft.com/office/drawing/2014/main" id="{7CF92DDD-62C3-1EA6-EFC9-83F25042BBAC}"/>
              </a:ext>
            </a:extLst>
          </p:cNvPr>
          <p:cNvSpPr>
            <a:spLocks noGrp="1"/>
          </p:cNvSpPr>
          <p:nvPr>
            <p:ph type="sldNum" sz="quarter" idx="12"/>
          </p:nvPr>
        </p:nvSpPr>
        <p:spPr>
          <a:xfrm>
            <a:off x="8610600" y="15066909"/>
            <a:ext cx="2743200" cy="865481"/>
          </a:xfrm>
        </p:spPr>
        <p:txBody>
          <a:bodyPr/>
          <a:lstStyle/>
          <a:p>
            <a:fld id="{DA71D0DA-2192-41E7-AF8C-615B831F1F54}" type="slidenum">
              <a:rPr lang="en-US" smtClean="0"/>
              <a:t>43</a:t>
            </a:fld>
            <a:endParaRPr lang="en-US"/>
          </a:p>
        </p:txBody>
      </p:sp>
      <p:grpSp>
        <p:nvGrpSpPr>
          <p:cNvPr id="5" name="Groupe 4">
            <a:extLst>
              <a:ext uri="{FF2B5EF4-FFF2-40B4-BE49-F238E27FC236}">
                <a16:creationId xmlns:a16="http://schemas.microsoft.com/office/drawing/2014/main" id="{686D0519-2A26-E4E9-60BC-EB1F60E8C7F6}"/>
              </a:ext>
            </a:extLst>
          </p:cNvPr>
          <p:cNvGrpSpPr/>
          <p:nvPr/>
        </p:nvGrpSpPr>
        <p:grpSpPr>
          <a:xfrm>
            <a:off x="11449288" y="317210"/>
            <a:ext cx="421861" cy="419762"/>
            <a:chOff x="11231752" y="95107"/>
            <a:chExt cx="825500" cy="812800"/>
          </a:xfrm>
        </p:grpSpPr>
        <p:sp>
          <p:nvSpPr>
            <p:cNvPr id="7" name="Ellipse 6">
              <a:extLst>
                <a:ext uri="{FF2B5EF4-FFF2-40B4-BE49-F238E27FC236}">
                  <a16:creationId xmlns:a16="http://schemas.microsoft.com/office/drawing/2014/main" id="{33084FDC-5D8B-0C5B-4245-168D9BC980F7}"/>
                </a:ext>
              </a:extLst>
            </p:cNvPr>
            <p:cNvSpPr/>
            <p:nvPr/>
          </p:nvSpPr>
          <p:spPr>
            <a:xfrm>
              <a:off x="11231752" y="95107"/>
              <a:ext cx="825500" cy="812800"/>
            </a:xfrm>
            <a:prstGeom prst="ellipse">
              <a:avLst/>
            </a:prstGeom>
            <a:ln>
              <a:solidFill>
                <a:srgbClr val="4A12B9"/>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fr-FR"/>
            </a:p>
          </p:txBody>
        </p:sp>
        <p:pic>
          <p:nvPicPr>
            <p:cNvPr id="12" name="Graphique 3" descr="Logement avec un remplissage uni">
              <a:hlinkClick r:id="rId3" action="ppaction://hlinksldjump"/>
              <a:extLst>
                <a:ext uri="{FF2B5EF4-FFF2-40B4-BE49-F238E27FC236}">
                  <a16:creationId xmlns:a16="http://schemas.microsoft.com/office/drawing/2014/main" id="{C2602A29-3816-61D9-04C8-FF4E3A45C89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62318" y="219323"/>
              <a:ext cx="564367" cy="564367"/>
            </a:xfrm>
            <a:prstGeom prst="rect">
              <a:avLst/>
            </a:prstGeom>
          </p:spPr>
        </p:pic>
      </p:grpSp>
      <p:pic>
        <p:nvPicPr>
          <p:cNvPr id="4" name="Image 3" descr="Une image contenant texte, capture d’écran&#10;&#10;Le contenu généré par l’IA peut être incorrect.">
            <a:extLst>
              <a:ext uri="{FF2B5EF4-FFF2-40B4-BE49-F238E27FC236}">
                <a16:creationId xmlns:a16="http://schemas.microsoft.com/office/drawing/2014/main" id="{A57874DA-DB0B-45A1-100A-B2F3B5FC0D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778" y="6531405"/>
            <a:ext cx="11128442" cy="4488590"/>
          </a:xfrm>
          <a:prstGeom prst="rect">
            <a:avLst/>
          </a:prstGeom>
        </p:spPr>
      </p:pic>
      <p:cxnSp>
        <p:nvCxnSpPr>
          <p:cNvPr id="3" name="Connecteur droit avec flèche 2">
            <a:extLst>
              <a:ext uri="{FF2B5EF4-FFF2-40B4-BE49-F238E27FC236}">
                <a16:creationId xmlns:a16="http://schemas.microsoft.com/office/drawing/2014/main" id="{B0B994FB-2A98-97D3-27A5-36587F4AF37A}"/>
              </a:ext>
            </a:extLst>
          </p:cNvPr>
          <p:cNvCxnSpPr>
            <a:cxnSpLocks/>
          </p:cNvCxnSpPr>
          <p:nvPr/>
        </p:nvCxnSpPr>
        <p:spPr>
          <a:xfrm flipH="1">
            <a:off x="4406900" y="4908884"/>
            <a:ext cx="4881479" cy="2774616"/>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424316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EA0221-B561-544D-97D6-F483D16BB6E3}"/>
            </a:ext>
          </a:extLst>
        </p:cNvPr>
        <p:cNvGrpSpPr/>
        <p:nvPr/>
      </p:nvGrpSpPr>
      <p:grpSpPr>
        <a:xfrm>
          <a:off x="0" y="0"/>
          <a:ext cx="0" cy="0"/>
          <a:chOff x="0" y="0"/>
          <a:chExt cx="0" cy="0"/>
        </a:xfrm>
      </p:grpSpPr>
      <p:pic>
        <p:nvPicPr>
          <p:cNvPr id="6" name="Picture 2">
            <a:extLst>
              <a:ext uri="{FF2B5EF4-FFF2-40B4-BE49-F238E27FC236}">
                <a16:creationId xmlns:a16="http://schemas.microsoft.com/office/drawing/2014/main" id="{2D428ADB-6B6B-3067-8391-2199D808FF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0024" y="224436"/>
            <a:ext cx="2211951" cy="617582"/>
          </a:xfrm>
          <a:prstGeom prst="rect">
            <a:avLst/>
          </a:prstGeom>
          <a:noFill/>
          <a:extLst>
            <a:ext uri="{909E8E84-426E-40DD-AFC4-6F175D3DCCD1}">
              <a14:hiddenFill xmlns:a14="http://schemas.microsoft.com/office/drawing/2010/main">
                <a:solidFill>
                  <a:srgbClr val="FFFFFF"/>
                </a:solidFill>
              </a14:hiddenFill>
            </a:ext>
          </a:extLst>
        </p:spPr>
      </p:pic>
      <p:sp>
        <p:nvSpPr>
          <p:cNvPr id="10" name="Ellipse 9">
            <a:extLst>
              <a:ext uri="{FF2B5EF4-FFF2-40B4-BE49-F238E27FC236}">
                <a16:creationId xmlns:a16="http://schemas.microsoft.com/office/drawing/2014/main" id="{FC38A481-A146-4791-055B-2814AAB858F3}"/>
              </a:ext>
            </a:extLst>
          </p:cNvPr>
          <p:cNvSpPr/>
          <p:nvPr/>
        </p:nvSpPr>
        <p:spPr>
          <a:xfrm>
            <a:off x="9066999" y="4724401"/>
            <a:ext cx="2752470" cy="673100"/>
          </a:xfrm>
          <a:prstGeom prst="ellipse">
            <a:avLst/>
          </a:prstGeom>
          <a:solidFill>
            <a:schemeClr val="accent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00" b="1">
                <a:solidFill>
                  <a:schemeClr val="bg1"/>
                </a:solidFill>
              </a:rPr>
              <a:t>3. Je cliquer sur « Créer un utilisateur »</a:t>
            </a:r>
          </a:p>
        </p:txBody>
      </p:sp>
      <p:sp>
        <p:nvSpPr>
          <p:cNvPr id="2" name="Espace réservé du numéro de diapositive 3">
            <a:extLst>
              <a:ext uri="{FF2B5EF4-FFF2-40B4-BE49-F238E27FC236}">
                <a16:creationId xmlns:a16="http://schemas.microsoft.com/office/drawing/2014/main" id="{5E31BB56-8176-3C25-BCA6-0903410AB629}"/>
              </a:ext>
            </a:extLst>
          </p:cNvPr>
          <p:cNvSpPr>
            <a:spLocks noGrp="1"/>
          </p:cNvSpPr>
          <p:nvPr>
            <p:ph type="sldNum" sz="quarter" idx="12"/>
          </p:nvPr>
        </p:nvSpPr>
        <p:spPr>
          <a:xfrm>
            <a:off x="8610600" y="15066909"/>
            <a:ext cx="2743200" cy="865481"/>
          </a:xfrm>
        </p:spPr>
        <p:txBody>
          <a:bodyPr/>
          <a:lstStyle/>
          <a:p>
            <a:fld id="{DA71D0DA-2192-41E7-AF8C-615B831F1F54}" type="slidenum">
              <a:rPr lang="en-US" smtClean="0"/>
              <a:t>44</a:t>
            </a:fld>
            <a:endParaRPr lang="en-US"/>
          </a:p>
        </p:txBody>
      </p:sp>
      <p:grpSp>
        <p:nvGrpSpPr>
          <p:cNvPr id="5" name="Groupe 4">
            <a:extLst>
              <a:ext uri="{FF2B5EF4-FFF2-40B4-BE49-F238E27FC236}">
                <a16:creationId xmlns:a16="http://schemas.microsoft.com/office/drawing/2014/main" id="{C45F5171-C22B-EADB-F18D-0120B16F5B5D}"/>
              </a:ext>
            </a:extLst>
          </p:cNvPr>
          <p:cNvGrpSpPr/>
          <p:nvPr/>
        </p:nvGrpSpPr>
        <p:grpSpPr>
          <a:xfrm>
            <a:off x="11449288" y="317210"/>
            <a:ext cx="421861" cy="419762"/>
            <a:chOff x="11231752" y="95107"/>
            <a:chExt cx="825500" cy="812800"/>
          </a:xfrm>
        </p:grpSpPr>
        <p:sp>
          <p:nvSpPr>
            <p:cNvPr id="7" name="Ellipse 6">
              <a:extLst>
                <a:ext uri="{FF2B5EF4-FFF2-40B4-BE49-F238E27FC236}">
                  <a16:creationId xmlns:a16="http://schemas.microsoft.com/office/drawing/2014/main" id="{7AF0034B-5F38-4188-6A94-D13897675FE7}"/>
                </a:ext>
              </a:extLst>
            </p:cNvPr>
            <p:cNvSpPr/>
            <p:nvPr/>
          </p:nvSpPr>
          <p:spPr>
            <a:xfrm>
              <a:off x="11231752" y="95107"/>
              <a:ext cx="825500" cy="812800"/>
            </a:xfrm>
            <a:prstGeom prst="ellipse">
              <a:avLst/>
            </a:prstGeom>
            <a:ln>
              <a:solidFill>
                <a:srgbClr val="4A12B9"/>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fr-FR"/>
            </a:p>
          </p:txBody>
        </p:sp>
        <p:pic>
          <p:nvPicPr>
            <p:cNvPr id="12" name="Graphique 3" descr="Logement avec un remplissage uni">
              <a:hlinkClick r:id="rId3" action="ppaction://hlinksldjump"/>
              <a:extLst>
                <a:ext uri="{FF2B5EF4-FFF2-40B4-BE49-F238E27FC236}">
                  <a16:creationId xmlns:a16="http://schemas.microsoft.com/office/drawing/2014/main" id="{189B1202-88B0-55E2-63DF-CF6F3B3EEEA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62318" y="219323"/>
              <a:ext cx="564367" cy="564367"/>
            </a:xfrm>
            <a:prstGeom prst="rect">
              <a:avLst/>
            </a:prstGeom>
          </p:spPr>
        </p:pic>
      </p:grpSp>
      <p:pic>
        <p:nvPicPr>
          <p:cNvPr id="9" name="Image 8">
            <a:extLst>
              <a:ext uri="{FF2B5EF4-FFF2-40B4-BE49-F238E27FC236}">
                <a16:creationId xmlns:a16="http://schemas.microsoft.com/office/drawing/2014/main" id="{AE6AFC4A-59FD-884A-29CB-017DE0850976}"/>
              </a:ext>
            </a:extLst>
          </p:cNvPr>
          <p:cNvPicPr>
            <a:picLocks noChangeAspect="1"/>
          </p:cNvPicPr>
          <p:nvPr/>
        </p:nvPicPr>
        <p:blipFill>
          <a:blip r:embed="rId5"/>
          <a:srcRect l="5553" t="26854" r="29375" b="31296"/>
          <a:stretch/>
        </p:blipFill>
        <p:spPr>
          <a:xfrm>
            <a:off x="532771" y="6115290"/>
            <a:ext cx="11127447" cy="4025420"/>
          </a:xfrm>
          <a:prstGeom prst="rect">
            <a:avLst/>
          </a:prstGeom>
        </p:spPr>
      </p:pic>
      <p:cxnSp>
        <p:nvCxnSpPr>
          <p:cNvPr id="3" name="Connecteur droit avec flèche 2">
            <a:extLst>
              <a:ext uri="{FF2B5EF4-FFF2-40B4-BE49-F238E27FC236}">
                <a16:creationId xmlns:a16="http://schemas.microsoft.com/office/drawing/2014/main" id="{0B56E223-7550-BA4A-1360-7414E575A73C}"/>
              </a:ext>
            </a:extLst>
          </p:cNvPr>
          <p:cNvCxnSpPr>
            <a:cxnSpLocks/>
          </p:cNvCxnSpPr>
          <p:nvPr/>
        </p:nvCxnSpPr>
        <p:spPr>
          <a:xfrm flipH="1">
            <a:off x="5215467" y="4908884"/>
            <a:ext cx="4072912" cy="2736516"/>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16" name="Ellipse 15">
            <a:extLst>
              <a:ext uri="{FF2B5EF4-FFF2-40B4-BE49-F238E27FC236}">
                <a16:creationId xmlns:a16="http://schemas.microsoft.com/office/drawing/2014/main" id="{832CE9F7-9D10-8FC9-1A59-4C51DCCC0FA1}"/>
              </a:ext>
            </a:extLst>
          </p:cNvPr>
          <p:cNvSpPr/>
          <p:nvPr/>
        </p:nvSpPr>
        <p:spPr>
          <a:xfrm>
            <a:off x="5528733" y="6316134"/>
            <a:ext cx="465666" cy="406400"/>
          </a:xfrm>
          <a:prstGeom prst="ellipse">
            <a:avLst/>
          </a:prstGeom>
          <a:solidFill>
            <a:srgbClr val="8DA4AE"/>
          </a:solidFill>
          <a:ln>
            <a:solidFill>
              <a:srgbClr val="8DA4A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Ellipse 16">
            <a:extLst>
              <a:ext uri="{FF2B5EF4-FFF2-40B4-BE49-F238E27FC236}">
                <a16:creationId xmlns:a16="http://schemas.microsoft.com/office/drawing/2014/main" id="{777F95B0-DED2-4667-43BC-9989279319FA}"/>
              </a:ext>
            </a:extLst>
          </p:cNvPr>
          <p:cNvSpPr/>
          <p:nvPr/>
        </p:nvSpPr>
        <p:spPr>
          <a:xfrm>
            <a:off x="4419600" y="7501467"/>
            <a:ext cx="465666" cy="406400"/>
          </a:xfrm>
          <a:prstGeom prst="ellipse">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86917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38831D-517F-91D0-C7FA-06A414444EC2}"/>
            </a:ext>
          </a:extLst>
        </p:cNvPr>
        <p:cNvGrpSpPr/>
        <p:nvPr/>
      </p:nvGrpSpPr>
      <p:grpSpPr>
        <a:xfrm>
          <a:off x="0" y="0"/>
          <a:ext cx="0" cy="0"/>
          <a:chOff x="0" y="0"/>
          <a:chExt cx="0" cy="0"/>
        </a:xfrm>
      </p:grpSpPr>
      <p:pic>
        <p:nvPicPr>
          <p:cNvPr id="6" name="Picture 2">
            <a:extLst>
              <a:ext uri="{FF2B5EF4-FFF2-40B4-BE49-F238E27FC236}">
                <a16:creationId xmlns:a16="http://schemas.microsoft.com/office/drawing/2014/main" id="{B51FB3F7-5596-DCFB-6BED-EF75540B51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0024" y="224436"/>
            <a:ext cx="2211951" cy="617582"/>
          </a:xfrm>
          <a:prstGeom prst="rect">
            <a:avLst/>
          </a:prstGeom>
          <a:noFill/>
          <a:extLst>
            <a:ext uri="{909E8E84-426E-40DD-AFC4-6F175D3DCCD1}">
              <a14:hiddenFill xmlns:a14="http://schemas.microsoft.com/office/drawing/2010/main">
                <a:solidFill>
                  <a:srgbClr val="FFFFFF"/>
                </a:solidFill>
              </a14:hiddenFill>
            </a:ext>
          </a:extLst>
        </p:spPr>
      </p:pic>
      <p:sp>
        <p:nvSpPr>
          <p:cNvPr id="10" name="Ellipse 9">
            <a:extLst>
              <a:ext uri="{FF2B5EF4-FFF2-40B4-BE49-F238E27FC236}">
                <a16:creationId xmlns:a16="http://schemas.microsoft.com/office/drawing/2014/main" id="{790D3E7A-7E63-82FE-17FC-05A3F98F4202}"/>
              </a:ext>
            </a:extLst>
          </p:cNvPr>
          <p:cNvSpPr/>
          <p:nvPr/>
        </p:nvSpPr>
        <p:spPr>
          <a:xfrm>
            <a:off x="9066999" y="4031673"/>
            <a:ext cx="2752470" cy="1052945"/>
          </a:xfrm>
          <a:prstGeom prst="ellipse">
            <a:avLst/>
          </a:prstGeom>
          <a:solidFill>
            <a:schemeClr val="accent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00" b="1">
                <a:solidFill>
                  <a:schemeClr val="bg1"/>
                </a:solidFill>
              </a:rPr>
              <a:t>4. Je saisis le Nom, Prénom, l’e-mail et l’identifiant</a:t>
            </a:r>
          </a:p>
        </p:txBody>
      </p:sp>
      <p:sp>
        <p:nvSpPr>
          <p:cNvPr id="2" name="Espace réservé du numéro de diapositive 3">
            <a:extLst>
              <a:ext uri="{FF2B5EF4-FFF2-40B4-BE49-F238E27FC236}">
                <a16:creationId xmlns:a16="http://schemas.microsoft.com/office/drawing/2014/main" id="{75D20D4A-09FE-261E-9AB8-FDCDEAA2E2C9}"/>
              </a:ext>
            </a:extLst>
          </p:cNvPr>
          <p:cNvSpPr>
            <a:spLocks noGrp="1"/>
          </p:cNvSpPr>
          <p:nvPr>
            <p:ph type="sldNum" sz="quarter" idx="12"/>
          </p:nvPr>
        </p:nvSpPr>
        <p:spPr>
          <a:xfrm>
            <a:off x="8610600" y="15066909"/>
            <a:ext cx="2743200" cy="865481"/>
          </a:xfrm>
        </p:spPr>
        <p:txBody>
          <a:bodyPr/>
          <a:lstStyle/>
          <a:p>
            <a:fld id="{DA71D0DA-2192-41E7-AF8C-615B831F1F54}" type="slidenum">
              <a:rPr lang="en-US" smtClean="0"/>
              <a:t>45</a:t>
            </a:fld>
            <a:endParaRPr lang="en-US"/>
          </a:p>
        </p:txBody>
      </p:sp>
      <p:grpSp>
        <p:nvGrpSpPr>
          <p:cNvPr id="5" name="Groupe 4">
            <a:extLst>
              <a:ext uri="{FF2B5EF4-FFF2-40B4-BE49-F238E27FC236}">
                <a16:creationId xmlns:a16="http://schemas.microsoft.com/office/drawing/2014/main" id="{90D069F6-D637-2ACD-27E5-6DDDF4DE185C}"/>
              </a:ext>
            </a:extLst>
          </p:cNvPr>
          <p:cNvGrpSpPr/>
          <p:nvPr/>
        </p:nvGrpSpPr>
        <p:grpSpPr>
          <a:xfrm>
            <a:off x="11449288" y="317210"/>
            <a:ext cx="421861" cy="419762"/>
            <a:chOff x="11231752" y="95107"/>
            <a:chExt cx="825500" cy="812800"/>
          </a:xfrm>
        </p:grpSpPr>
        <p:sp>
          <p:nvSpPr>
            <p:cNvPr id="7" name="Ellipse 6">
              <a:extLst>
                <a:ext uri="{FF2B5EF4-FFF2-40B4-BE49-F238E27FC236}">
                  <a16:creationId xmlns:a16="http://schemas.microsoft.com/office/drawing/2014/main" id="{7DA25769-CBE5-6EA4-78D1-52468099774F}"/>
                </a:ext>
              </a:extLst>
            </p:cNvPr>
            <p:cNvSpPr/>
            <p:nvPr/>
          </p:nvSpPr>
          <p:spPr>
            <a:xfrm>
              <a:off x="11231752" y="95107"/>
              <a:ext cx="825500" cy="812800"/>
            </a:xfrm>
            <a:prstGeom prst="ellipse">
              <a:avLst/>
            </a:prstGeom>
            <a:ln>
              <a:solidFill>
                <a:srgbClr val="4A12B9"/>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fr-FR"/>
            </a:p>
          </p:txBody>
        </p:sp>
        <p:pic>
          <p:nvPicPr>
            <p:cNvPr id="12" name="Graphique 3" descr="Logement avec un remplissage uni">
              <a:hlinkClick r:id="rId3" action="ppaction://hlinksldjump"/>
              <a:extLst>
                <a:ext uri="{FF2B5EF4-FFF2-40B4-BE49-F238E27FC236}">
                  <a16:creationId xmlns:a16="http://schemas.microsoft.com/office/drawing/2014/main" id="{D69BD7DF-4DB1-7F9D-2E01-F5C27F1C242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62318" y="219323"/>
              <a:ext cx="564367" cy="564367"/>
            </a:xfrm>
            <a:prstGeom prst="rect">
              <a:avLst/>
            </a:prstGeom>
          </p:spPr>
        </p:pic>
      </p:grpSp>
      <p:sp>
        <p:nvSpPr>
          <p:cNvPr id="11" name="Ellipse 10">
            <a:extLst>
              <a:ext uri="{FF2B5EF4-FFF2-40B4-BE49-F238E27FC236}">
                <a16:creationId xmlns:a16="http://schemas.microsoft.com/office/drawing/2014/main" id="{64FB2876-2A97-5525-DCA0-41A53641C941}"/>
              </a:ext>
            </a:extLst>
          </p:cNvPr>
          <p:cNvSpPr/>
          <p:nvPr/>
        </p:nvSpPr>
        <p:spPr>
          <a:xfrm>
            <a:off x="5257800" y="8005233"/>
            <a:ext cx="465666" cy="427568"/>
          </a:xfrm>
          <a:prstGeom prst="ellipse">
            <a:avLst/>
          </a:prstGeom>
          <a:solidFill>
            <a:srgbClr val="E3E9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7E26B2EE-7776-F146-3A29-47E8BBF9762C}"/>
              </a:ext>
            </a:extLst>
          </p:cNvPr>
          <p:cNvSpPr/>
          <p:nvPr/>
        </p:nvSpPr>
        <p:spPr>
          <a:xfrm>
            <a:off x="2792819" y="5465135"/>
            <a:ext cx="347330" cy="368595"/>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A0B5EE48-523E-7FAD-21B9-42B7E59402B9}"/>
              </a:ext>
            </a:extLst>
          </p:cNvPr>
          <p:cNvPicPr>
            <a:picLocks noChangeAspect="1"/>
          </p:cNvPicPr>
          <p:nvPr/>
        </p:nvPicPr>
        <p:blipFill>
          <a:blip r:embed="rId5"/>
          <a:stretch>
            <a:fillRect/>
          </a:stretch>
        </p:blipFill>
        <p:spPr>
          <a:xfrm>
            <a:off x="118228" y="5370127"/>
            <a:ext cx="11955543" cy="5515745"/>
          </a:xfrm>
          <a:prstGeom prst="rect">
            <a:avLst/>
          </a:prstGeom>
        </p:spPr>
      </p:pic>
      <p:cxnSp>
        <p:nvCxnSpPr>
          <p:cNvPr id="15" name="Connecteur droit avec flèche 14">
            <a:extLst>
              <a:ext uri="{FF2B5EF4-FFF2-40B4-BE49-F238E27FC236}">
                <a16:creationId xmlns:a16="http://schemas.microsoft.com/office/drawing/2014/main" id="{502C2AF7-EB50-446B-A09A-FEEB5A7B1E7F}"/>
              </a:ext>
            </a:extLst>
          </p:cNvPr>
          <p:cNvCxnSpPr>
            <a:cxnSpLocks/>
          </p:cNvCxnSpPr>
          <p:nvPr/>
        </p:nvCxnSpPr>
        <p:spPr>
          <a:xfrm flipH="1">
            <a:off x="4696691" y="4835236"/>
            <a:ext cx="4558145" cy="275705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 name="Connecteur droit avec flèche 17">
            <a:extLst>
              <a:ext uri="{FF2B5EF4-FFF2-40B4-BE49-F238E27FC236}">
                <a16:creationId xmlns:a16="http://schemas.microsoft.com/office/drawing/2014/main" id="{5918E65E-9D66-AF56-E219-4972BF6C3912}"/>
              </a:ext>
            </a:extLst>
          </p:cNvPr>
          <p:cNvCxnSpPr>
            <a:cxnSpLocks/>
            <a:stCxn id="10" idx="3"/>
          </p:cNvCxnSpPr>
          <p:nvPr/>
        </p:nvCxnSpPr>
        <p:spPr>
          <a:xfrm flipH="1">
            <a:off x="4990024" y="4930418"/>
            <a:ext cx="4480065" cy="307481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1" name="Connecteur droit avec flèche 20">
            <a:extLst>
              <a:ext uri="{FF2B5EF4-FFF2-40B4-BE49-F238E27FC236}">
                <a16:creationId xmlns:a16="http://schemas.microsoft.com/office/drawing/2014/main" id="{E9918FC2-6654-53CC-1C05-FC0330B35EAE}"/>
              </a:ext>
            </a:extLst>
          </p:cNvPr>
          <p:cNvCxnSpPr>
            <a:cxnSpLocks/>
          </p:cNvCxnSpPr>
          <p:nvPr/>
        </p:nvCxnSpPr>
        <p:spPr>
          <a:xfrm flipH="1">
            <a:off x="5098473" y="5029200"/>
            <a:ext cx="4613563" cy="335011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434105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C1F64F-31FB-5725-9D5D-CE972EC4327A}"/>
            </a:ext>
          </a:extLst>
        </p:cNvPr>
        <p:cNvGrpSpPr/>
        <p:nvPr/>
      </p:nvGrpSpPr>
      <p:grpSpPr>
        <a:xfrm>
          <a:off x="0" y="0"/>
          <a:ext cx="0" cy="0"/>
          <a:chOff x="0" y="0"/>
          <a:chExt cx="0" cy="0"/>
        </a:xfrm>
      </p:grpSpPr>
      <p:pic>
        <p:nvPicPr>
          <p:cNvPr id="6" name="Picture 2">
            <a:extLst>
              <a:ext uri="{FF2B5EF4-FFF2-40B4-BE49-F238E27FC236}">
                <a16:creationId xmlns:a16="http://schemas.microsoft.com/office/drawing/2014/main" id="{CA5D29B9-6152-1DF5-60E8-8813B357DA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0024" y="224436"/>
            <a:ext cx="2211951" cy="617582"/>
          </a:xfrm>
          <a:prstGeom prst="rect">
            <a:avLst/>
          </a:prstGeom>
          <a:noFill/>
          <a:extLst>
            <a:ext uri="{909E8E84-426E-40DD-AFC4-6F175D3DCCD1}">
              <a14:hiddenFill xmlns:a14="http://schemas.microsoft.com/office/drawing/2010/main">
                <a:solidFill>
                  <a:srgbClr val="FFFFFF"/>
                </a:solidFill>
              </a14:hiddenFill>
            </a:ext>
          </a:extLst>
        </p:spPr>
      </p:pic>
      <p:sp>
        <p:nvSpPr>
          <p:cNvPr id="10" name="Ellipse 9">
            <a:extLst>
              <a:ext uri="{FF2B5EF4-FFF2-40B4-BE49-F238E27FC236}">
                <a16:creationId xmlns:a16="http://schemas.microsoft.com/office/drawing/2014/main" id="{751D6B27-52E8-FBD0-B26E-DAF050D609ED}"/>
              </a:ext>
            </a:extLst>
          </p:cNvPr>
          <p:cNvSpPr/>
          <p:nvPr/>
        </p:nvSpPr>
        <p:spPr>
          <a:xfrm>
            <a:off x="9066999" y="4724401"/>
            <a:ext cx="2752470" cy="673100"/>
          </a:xfrm>
          <a:prstGeom prst="ellipse">
            <a:avLst/>
          </a:prstGeom>
          <a:solidFill>
            <a:schemeClr val="accent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00" b="1">
                <a:solidFill>
                  <a:schemeClr val="bg1"/>
                </a:solidFill>
              </a:rPr>
              <a:t>5. Je clique sur le bouton « Ajouter une habilitation»</a:t>
            </a:r>
          </a:p>
        </p:txBody>
      </p:sp>
      <p:sp>
        <p:nvSpPr>
          <p:cNvPr id="2" name="Espace réservé du numéro de diapositive 3">
            <a:extLst>
              <a:ext uri="{FF2B5EF4-FFF2-40B4-BE49-F238E27FC236}">
                <a16:creationId xmlns:a16="http://schemas.microsoft.com/office/drawing/2014/main" id="{B54B300D-B089-1BE7-C5DD-78850B4F6327}"/>
              </a:ext>
            </a:extLst>
          </p:cNvPr>
          <p:cNvSpPr>
            <a:spLocks noGrp="1"/>
          </p:cNvSpPr>
          <p:nvPr>
            <p:ph type="sldNum" sz="quarter" idx="12"/>
          </p:nvPr>
        </p:nvSpPr>
        <p:spPr>
          <a:xfrm>
            <a:off x="8610600" y="15066909"/>
            <a:ext cx="2743200" cy="865481"/>
          </a:xfrm>
        </p:spPr>
        <p:txBody>
          <a:bodyPr/>
          <a:lstStyle/>
          <a:p>
            <a:fld id="{DA71D0DA-2192-41E7-AF8C-615B831F1F54}" type="slidenum">
              <a:rPr lang="en-US" smtClean="0"/>
              <a:t>46</a:t>
            </a:fld>
            <a:endParaRPr lang="en-US"/>
          </a:p>
        </p:txBody>
      </p:sp>
      <p:grpSp>
        <p:nvGrpSpPr>
          <p:cNvPr id="5" name="Groupe 4">
            <a:extLst>
              <a:ext uri="{FF2B5EF4-FFF2-40B4-BE49-F238E27FC236}">
                <a16:creationId xmlns:a16="http://schemas.microsoft.com/office/drawing/2014/main" id="{DA5BFDCD-EC34-A672-5A35-24843864B1CA}"/>
              </a:ext>
            </a:extLst>
          </p:cNvPr>
          <p:cNvGrpSpPr/>
          <p:nvPr/>
        </p:nvGrpSpPr>
        <p:grpSpPr>
          <a:xfrm>
            <a:off x="11449288" y="317210"/>
            <a:ext cx="421861" cy="419762"/>
            <a:chOff x="11231752" y="95107"/>
            <a:chExt cx="825500" cy="812800"/>
          </a:xfrm>
        </p:grpSpPr>
        <p:sp>
          <p:nvSpPr>
            <p:cNvPr id="7" name="Ellipse 6">
              <a:extLst>
                <a:ext uri="{FF2B5EF4-FFF2-40B4-BE49-F238E27FC236}">
                  <a16:creationId xmlns:a16="http://schemas.microsoft.com/office/drawing/2014/main" id="{56C17D13-34C0-8BAE-07D0-DAA31A89AE08}"/>
                </a:ext>
              </a:extLst>
            </p:cNvPr>
            <p:cNvSpPr/>
            <p:nvPr/>
          </p:nvSpPr>
          <p:spPr>
            <a:xfrm>
              <a:off x="11231752" y="95107"/>
              <a:ext cx="825500" cy="812800"/>
            </a:xfrm>
            <a:prstGeom prst="ellipse">
              <a:avLst/>
            </a:prstGeom>
            <a:ln>
              <a:solidFill>
                <a:srgbClr val="4A12B9"/>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fr-FR"/>
            </a:p>
          </p:txBody>
        </p:sp>
        <p:pic>
          <p:nvPicPr>
            <p:cNvPr id="12" name="Graphique 3" descr="Logement avec un remplissage uni">
              <a:hlinkClick r:id="rId3" action="ppaction://hlinksldjump"/>
              <a:extLst>
                <a:ext uri="{FF2B5EF4-FFF2-40B4-BE49-F238E27FC236}">
                  <a16:creationId xmlns:a16="http://schemas.microsoft.com/office/drawing/2014/main" id="{2A95AD28-2C3D-9C84-14D6-B5CB00B452B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62318" y="219323"/>
              <a:ext cx="564367" cy="564367"/>
            </a:xfrm>
            <a:prstGeom prst="rect">
              <a:avLst/>
            </a:prstGeom>
          </p:spPr>
        </p:pic>
      </p:grpSp>
      <p:sp>
        <p:nvSpPr>
          <p:cNvPr id="15" name="Ellipse 14">
            <a:extLst>
              <a:ext uri="{FF2B5EF4-FFF2-40B4-BE49-F238E27FC236}">
                <a16:creationId xmlns:a16="http://schemas.microsoft.com/office/drawing/2014/main" id="{F6CBB09E-9079-244C-F726-F0D92516CFA9}"/>
              </a:ext>
            </a:extLst>
          </p:cNvPr>
          <p:cNvSpPr/>
          <p:nvPr/>
        </p:nvSpPr>
        <p:spPr>
          <a:xfrm>
            <a:off x="8991200" y="7162799"/>
            <a:ext cx="465666" cy="427568"/>
          </a:xfrm>
          <a:prstGeom prst="ellipse">
            <a:avLst/>
          </a:prstGeom>
          <a:solidFill>
            <a:srgbClr val="F5F6F5"/>
          </a:solidFill>
          <a:ln>
            <a:solidFill>
              <a:srgbClr val="F5F6F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Image 10">
            <a:extLst>
              <a:ext uri="{FF2B5EF4-FFF2-40B4-BE49-F238E27FC236}">
                <a16:creationId xmlns:a16="http://schemas.microsoft.com/office/drawing/2014/main" id="{F2FA39FC-0F9A-719B-7ACD-0D962DE9AE1E}"/>
              </a:ext>
            </a:extLst>
          </p:cNvPr>
          <p:cNvPicPr>
            <a:picLocks noChangeAspect="1"/>
          </p:cNvPicPr>
          <p:nvPr/>
        </p:nvPicPr>
        <p:blipFill>
          <a:blip r:embed="rId5"/>
          <a:stretch>
            <a:fillRect/>
          </a:stretch>
        </p:blipFill>
        <p:spPr>
          <a:xfrm>
            <a:off x="513571" y="5941707"/>
            <a:ext cx="11164858" cy="4372585"/>
          </a:xfrm>
          <a:prstGeom prst="rect">
            <a:avLst/>
          </a:prstGeom>
        </p:spPr>
      </p:pic>
      <p:cxnSp>
        <p:nvCxnSpPr>
          <p:cNvPr id="14" name="Connecteur droit avec flèche 13">
            <a:extLst>
              <a:ext uri="{FF2B5EF4-FFF2-40B4-BE49-F238E27FC236}">
                <a16:creationId xmlns:a16="http://schemas.microsoft.com/office/drawing/2014/main" id="{CB3DDCC3-B5C6-6B4B-4304-AAC198CA944A}"/>
              </a:ext>
            </a:extLst>
          </p:cNvPr>
          <p:cNvCxnSpPr>
            <a:cxnSpLocks/>
          </p:cNvCxnSpPr>
          <p:nvPr/>
        </p:nvCxnSpPr>
        <p:spPr>
          <a:xfrm>
            <a:off x="9399181" y="5278582"/>
            <a:ext cx="589946" cy="3186545"/>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11383371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009E32-D301-EE1D-DC91-89018F27C126}"/>
            </a:ext>
          </a:extLst>
        </p:cNvPr>
        <p:cNvGrpSpPr/>
        <p:nvPr/>
      </p:nvGrpSpPr>
      <p:grpSpPr>
        <a:xfrm>
          <a:off x="0" y="0"/>
          <a:ext cx="0" cy="0"/>
          <a:chOff x="0" y="0"/>
          <a:chExt cx="0" cy="0"/>
        </a:xfrm>
      </p:grpSpPr>
      <p:pic>
        <p:nvPicPr>
          <p:cNvPr id="6" name="Picture 2">
            <a:extLst>
              <a:ext uri="{FF2B5EF4-FFF2-40B4-BE49-F238E27FC236}">
                <a16:creationId xmlns:a16="http://schemas.microsoft.com/office/drawing/2014/main" id="{7E190AF5-2042-FDB9-BF08-BD3554E1F7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0024" y="224436"/>
            <a:ext cx="2211951" cy="617582"/>
          </a:xfrm>
          <a:prstGeom prst="rect">
            <a:avLst/>
          </a:prstGeom>
          <a:noFill/>
          <a:extLst>
            <a:ext uri="{909E8E84-426E-40DD-AFC4-6F175D3DCCD1}">
              <a14:hiddenFill xmlns:a14="http://schemas.microsoft.com/office/drawing/2010/main">
                <a:solidFill>
                  <a:srgbClr val="FFFFFF"/>
                </a:solidFill>
              </a14:hiddenFill>
            </a:ext>
          </a:extLst>
        </p:spPr>
      </p:pic>
      <p:sp>
        <p:nvSpPr>
          <p:cNvPr id="10" name="Ellipse 9">
            <a:extLst>
              <a:ext uri="{FF2B5EF4-FFF2-40B4-BE49-F238E27FC236}">
                <a16:creationId xmlns:a16="http://schemas.microsoft.com/office/drawing/2014/main" id="{E5E02BD8-9580-8C93-E8F7-2ED38649FAC3}"/>
              </a:ext>
            </a:extLst>
          </p:cNvPr>
          <p:cNvSpPr/>
          <p:nvPr/>
        </p:nvSpPr>
        <p:spPr>
          <a:xfrm>
            <a:off x="8610600" y="4165600"/>
            <a:ext cx="3193824" cy="1036901"/>
          </a:xfrm>
          <a:prstGeom prst="ellipse">
            <a:avLst/>
          </a:prstGeom>
          <a:solidFill>
            <a:schemeClr val="accent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a:t>6. Je sélectionne l’application RAMA, puis le profil souhaité, et je clique sur « Valider»</a:t>
            </a:r>
            <a:endParaRPr lang="fr-FR" sz="1300" b="1">
              <a:solidFill>
                <a:schemeClr val="bg1"/>
              </a:solidFill>
            </a:endParaRPr>
          </a:p>
        </p:txBody>
      </p:sp>
      <p:sp>
        <p:nvSpPr>
          <p:cNvPr id="2" name="Espace réservé du numéro de diapositive 3">
            <a:extLst>
              <a:ext uri="{FF2B5EF4-FFF2-40B4-BE49-F238E27FC236}">
                <a16:creationId xmlns:a16="http://schemas.microsoft.com/office/drawing/2014/main" id="{D245A32C-5AC7-6B12-EB74-CBBFAB546CD2}"/>
              </a:ext>
            </a:extLst>
          </p:cNvPr>
          <p:cNvSpPr>
            <a:spLocks noGrp="1"/>
          </p:cNvSpPr>
          <p:nvPr>
            <p:ph type="sldNum" sz="quarter" idx="12"/>
          </p:nvPr>
        </p:nvSpPr>
        <p:spPr>
          <a:xfrm>
            <a:off x="8610600" y="15066909"/>
            <a:ext cx="2743200" cy="865481"/>
          </a:xfrm>
        </p:spPr>
        <p:txBody>
          <a:bodyPr/>
          <a:lstStyle/>
          <a:p>
            <a:fld id="{DA71D0DA-2192-41E7-AF8C-615B831F1F54}" type="slidenum">
              <a:rPr lang="en-US" smtClean="0"/>
              <a:t>47</a:t>
            </a:fld>
            <a:endParaRPr lang="en-US"/>
          </a:p>
        </p:txBody>
      </p:sp>
      <p:grpSp>
        <p:nvGrpSpPr>
          <p:cNvPr id="5" name="Groupe 4">
            <a:extLst>
              <a:ext uri="{FF2B5EF4-FFF2-40B4-BE49-F238E27FC236}">
                <a16:creationId xmlns:a16="http://schemas.microsoft.com/office/drawing/2014/main" id="{DA173E16-7D8B-1AD8-DE40-55A8888B8EE2}"/>
              </a:ext>
            </a:extLst>
          </p:cNvPr>
          <p:cNvGrpSpPr/>
          <p:nvPr/>
        </p:nvGrpSpPr>
        <p:grpSpPr>
          <a:xfrm>
            <a:off x="11449288" y="317210"/>
            <a:ext cx="421861" cy="419762"/>
            <a:chOff x="11231752" y="95107"/>
            <a:chExt cx="825500" cy="812800"/>
          </a:xfrm>
        </p:grpSpPr>
        <p:sp>
          <p:nvSpPr>
            <p:cNvPr id="7" name="Ellipse 6">
              <a:extLst>
                <a:ext uri="{FF2B5EF4-FFF2-40B4-BE49-F238E27FC236}">
                  <a16:creationId xmlns:a16="http://schemas.microsoft.com/office/drawing/2014/main" id="{AF424637-0B97-E64F-64D7-BD53C0F1AE41}"/>
                </a:ext>
              </a:extLst>
            </p:cNvPr>
            <p:cNvSpPr/>
            <p:nvPr/>
          </p:nvSpPr>
          <p:spPr>
            <a:xfrm>
              <a:off x="11231752" y="95107"/>
              <a:ext cx="825500" cy="812800"/>
            </a:xfrm>
            <a:prstGeom prst="ellipse">
              <a:avLst/>
            </a:prstGeom>
            <a:ln>
              <a:solidFill>
                <a:srgbClr val="4A12B9"/>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fr-FR"/>
            </a:p>
          </p:txBody>
        </p:sp>
        <p:pic>
          <p:nvPicPr>
            <p:cNvPr id="12" name="Graphique 3" descr="Logement avec un remplissage uni">
              <a:hlinkClick r:id="rId3" action="ppaction://hlinksldjump"/>
              <a:extLst>
                <a:ext uri="{FF2B5EF4-FFF2-40B4-BE49-F238E27FC236}">
                  <a16:creationId xmlns:a16="http://schemas.microsoft.com/office/drawing/2014/main" id="{63B859C5-C6AF-1565-C5E6-07DBEE0003F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62318" y="219323"/>
              <a:ext cx="564367" cy="564367"/>
            </a:xfrm>
            <a:prstGeom prst="rect">
              <a:avLst/>
            </a:prstGeom>
          </p:spPr>
        </p:pic>
      </p:grpSp>
      <p:sp>
        <p:nvSpPr>
          <p:cNvPr id="14" name="Ellipse 13">
            <a:extLst>
              <a:ext uri="{FF2B5EF4-FFF2-40B4-BE49-F238E27FC236}">
                <a16:creationId xmlns:a16="http://schemas.microsoft.com/office/drawing/2014/main" id="{F0D86A7B-107A-CE99-7F02-8C2CC83DBF14}"/>
              </a:ext>
            </a:extLst>
          </p:cNvPr>
          <p:cNvSpPr/>
          <p:nvPr/>
        </p:nvSpPr>
        <p:spPr>
          <a:xfrm>
            <a:off x="9019117" y="12022667"/>
            <a:ext cx="355600" cy="387350"/>
          </a:xfrm>
          <a:prstGeom prst="ellipse">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Image 17">
            <a:extLst>
              <a:ext uri="{FF2B5EF4-FFF2-40B4-BE49-F238E27FC236}">
                <a16:creationId xmlns:a16="http://schemas.microsoft.com/office/drawing/2014/main" id="{F83863AA-0C51-FE94-89EC-BAFCEFB5AC77}"/>
              </a:ext>
            </a:extLst>
          </p:cNvPr>
          <p:cNvPicPr>
            <a:picLocks noChangeAspect="1"/>
          </p:cNvPicPr>
          <p:nvPr/>
        </p:nvPicPr>
        <p:blipFill>
          <a:blip r:embed="rId5"/>
          <a:stretch>
            <a:fillRect/>
          </a:stretch>
        </p:blipFill>
        <p:spPr>
          <a:xfrm>
            <a:off x="1871073" y="5293917"/>
            <a:ext cx="8449854" cy="5668166"/>
          </a:xfrm>
          <a:prstGeom prst="rect">
            <a:avLst/>
          </a:prstGeom>
        </p:spPr>
      </p:pic>
      <p:cxnSp>
        <p:nvCxnSpPr>
          <p:cNvPr id="20" name="Connecteur droit avec flèche 19">
            <a:extLst>
              <a:ext uri="{FF2B5EF4-FFF2-40B4-BE49-F238E27FC236}">
                <a16:creationId xmlns:a16="http://schemas.microsoft.com/office/drawing/2014/main" id="{40186B0C-8BE5-F541-D005-12862CFE7E3A}"/>
              </a:ext>
            </a:extLst>
          </p:cNvPr>
          <p:cNvCxnSpPr>
            <a:cxnSpLocks/>
          </p:cNvCxnSpPr>
          <p:nvPr/>
        </p:nvCxnSpPr>
        <p:spPr>
          <a:xfrm flipH="1">
            <a:off x="9019117" y="5084618"/>
            <a:ext cx="355600" cy="5430982"/>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4207687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0CDE3B-901C-66D9-12D8-0677D3DF2F87}"/>
            </a:ext>
          </a:extLst>
        </p:cNvPr>
        <p:cNvGrpSpPr/>
        <p:nvPr/>
      </p:nvGrpSpPr>
      <p:grpSpPr>
        <a:xfrm>
          <a:off x="0" y="0"/>
          <a:ext cx="0" cy="0"/>
          <a:chOff x="0" y="0"/>
          <a:chExt cx="0" cy="0"/>
        </a:xfrm>
      </p:grpSpPr>
      <p:pic>
        <p:nvPicPr>
          <p:cNvPr id="6" name="Picture 2">
            <a:extLst>
              <a:ext uri="{FF2B5EF4-FFF2-40B4-BE49-F238E27FC236}">
                <a16:creationId xmlns:a16="http://schemas.microsoft.com/office/drawing/2014/main" id="{8E13BBE5-A5E7-34A9-43B1-E03A117DA2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0024" y="224436"/>
            <a:ext cx="2211951" cy="617582"/>
          </a:xfrm>
          <a:prstGeom prst="rect">
            <a:avLst/>
          </a:prstGeom>
          <a:noFill/>
          <a:extLst>
            <a:ext uri="{909E8E84-426E-40DD-AFC4-6F175D3DCCD1}">
              <a14:hiddenFill xmlns:a14="http://schemas.microsoft.com/office/drawing/2010/main">
                <a:solidFill>
                  <a:srgbClr val="FFFFFF"/>
                </a:solidFill>
              </a14:hiddenFill>
            </a:ext>
          </a:extLst>
        </p:spPr>
      </p:pic>
      <p:sp>
        <p:nvSpPr>
          <p:cNvPr id="10" name="Ellipse 9">
            <a:extLst>
              <a:ext uri="{FF2B5EF4-FFF2-40B4-BE49-F238E27FC236}">
                <a16:creationId xmlns:a16="http://schemas.microsoft.com/office/drawing/2014/main" id="{80C86BE8-CB69-86D8-F056-818AAA18EBCC}"/>
              </a:ext>
            </a:extLst>
          </p:cNvPr>
          <p:cNvSpPr/>
          <p:nvPr/>
        </p:nvSpPr>
        <p:spPr>
          <a:xfrm>
            <a:off x="9545319" y="4610102"/>
            <a:ext cx="2274149" cy="787400"/>
          </a:xfrm>
          <a:prstGeom prst="ellipse">
            <a:avLst/>
          </a:prstGeom>
          <a:solidFill>
            <a:schemeClr val="accent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a:t>7. Je clique sur le bouton « Ajouter des structures »</a:t>
            </a:r>
            <a:endParaRPr lang="fr-FR" sz="1300" b="1">
              <a:solidFill>
                <a:schemeClr val="bg1"/>
              </a:solidFill>
            </a:endParaRPr>
          </a:p>
        </p:txBody>
      </p:sp>
      <p:sp>
        <p:nvSpPr>
          <p:cNvPr id="2" name="Espace réservé du numéro de diapositive 3">
            <a:extLst>
              <a:ext uri="{FF2B5EF4-FFF2-40B4-BE49-F238E27FC236}">
                <a16:creationId xmlns:a16="http://schemas.microsoft.com/office/drawing/2014/main" id="{52C919D3-7C1E-0852-DABD-E1135845F9BC}"/>
              </a:ext>
            </a:extLst>
          </p:cNvPr>
          <p:cNvSpPr>
            <a:spLocks noGrp="1"/>
          </p:cNvSpPr>
          <p:nvPr>
            <p:ph type="sldNum" sz="quarter" idx="12"/>
          </p:nvPr>
        </p:nvSpPr>
        <p:spPr>
          <a:xfrm>
            <a:off x="8610600" y="15066909"/>
            <a:ext cx="2743200" cy="865481"/>
          </a:xfrm>
        </p:spPr>
        <p:txBody>
          <a:bodyPr/>
          <a:lstStyle/>
          <a:p>
            <a:fld id="{DA71D0DA-2192-41E7-AF8C-615B831F1F54}" type="slidenum">
              <a:rPr lang="en-US" smtClean="0"/>
              <a:t>48</a:t>
            </a:fld>
            <a:endParaRPr lang="en-US"/>
          </a:p>
        </p:txBody>
      </p:sp>
      <p:grpSp>
        <p:nvGrpSpPr>
          <p:cNvPr id="5" name="Groupe 4">
            <a:extLst>
              <a:ext uri="{FF2B5EF4-FFF2-40B4-BE49-F238E27FC236}">
                <a16:creationId xmlns:a16="http://schemas.microsoft.com/office/drawing/2014/main" id="{C2F9F617-A498-7B0E-941C-6D5D2893C09E}"/>
              </a:ext>
            </a:extLst>
          </p:cNvPr>
          <p:cNvGrpSpPr/>
          <p:nvPr/>
        </p:nvGrpSpPr>
        <p:grpSpPr>
          <a:xfrm>
            <a:off x="11449288" y="317210"/>
            <a:ext cx="421861" cy="419762"/>
            <a:chOff x="11231752" y="95107"/>
            <a:chExt cx="825500" cy="812800"/>
          </a:xfrm>
        </p:grpSpPr>
        <p:sp>
          <p:nvSpPr>
            <p:cNvPr id="7" name="Ellipse 6">
              <a:extLst>
                <a:ext uri="{FF2B5EF4-FFF2-40B4-BE49-F238E27FC236}">
                  <a16:creationId xmlns:a16="http://schemas.microsoft.com/office/drawing/2014/main" id="{192AACA9-5511-D06E-9588-6CFD3395AB9D}"/>
                </a:ext>
              </a:extLst>
            </p:cNvPr>
            <p:cNvSpPr/>
            <p:nvPr/>
          </p:nvSpPr>
          <p:spPr>
            <a:xfrm>
              <a:off x="11231752" y="95107"/>
              <a:ext cx="825500" cy="812800"/>
            </a:xfrm>
            <a:prstGeom prst="ellipse">
              <a:avLst/>
            </a:prstGeom>
            <a:ln>
              <a:solidFill>
                <a:srgbClr val="4A12B9"/>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fr-FR"/>
            </a:p>
          </p:txBody>
        </p:sp>
        <p:pic>
          <p:nvPicPr>
            <p:cNvPr id="12" name="Graphique 3" descr="Logement avec un remplissage uni">
              <a:hlinkClick r:id="rId3" action="ppaction://hlinksldjump"/>
              <a:extLst>
                <a:ext uri="{FF2B5EF4-FFF2-40B4-BE49-F238E27FC236}">
                  <a16:creationId xmlns:a16="http://schemas.microsoft.com/office/drawing/2014/main" id="{1FC8CD9C-BCE8-E82A-0CBA-79432E96993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62318" y="219323"/>
              <a:ext cx="564367" cy="564367"/>
            </a:xfrm>
            <a:prstGeom prst="rect">
              <a:avLst/>
            </a:prstGeom>
          </p:spPr>
        </p:pic>
      </p:grpSp>
      <p:cxnSp>
        <p:nvCxnSpPr>
          <p:cNvPr id="3" name="Connecteur droit avec flèche 2">
            <a:extLst>
              <a:ext uri="{FF2B5EF4-FFF2-40B4-BE49-F238E27FC236}">
                <a16:creationId xmlns:a16="http://schemas.microsoft.com/office/drawing/2014/main" id="{87388D2E-D6C4-8F36-1CC5-130E48CC9603}"/>
              </a:ext>
            </a:extLst>
          </p:cNvPr>
          <p:cNvCxnSpPr>
            <a:cxnSpLocks/>
            <a:stCxn id="10" idx="2"/>
          </p:cNvCxnSpPr>
          <p:nvPr/>
        </p:nvCxnSpPr>
        <p:spPr>
          <a:xfrm flipH="1">
            <a:off x="8331200" y="5003802"/>
            <a:ext cx="1214119" cy="3860798"/>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13" name="Ellipse 12">
            <a:extLst>
              <a:ext uri="{FF2B5EF4-FFF2-40B4-BE49-F238E27FC236}">
                <a16:creationId xmlns:a16="http://schemas.microsoft.com/office/drawing/2014/main" id="{2A38417B-5211-E8C6-0B22-87B821067D44}"/>
              </a:ext>
            </a:extLst>
          </p:cNvPr>
          <p:cNvSpPr/>
          <p:nvPr/>
        </p:nvSpPr>
        <p:spPr>
          <a:xfrm>
            <a:off x="7577667" y="8983134"/>
            <a:ext cx="391583" cy="387350"/>
          </a:xfrm>
          <a:prstGeom prst="ellipse">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Image 10">
            <a:extLst>
              <a:ext uri="{FF2B5EF4-FFF2-40B4-BE49-F238E27FC236}">
                <a16:creationId xmlns:a16="http://schemas.microsoft.com/office/drawing/2014/main" id="{E012EDA2-B8E2-5922-D189-B7F76452B6CF}"/>
              </a:ext>
            </a:extLst>
          </p:cNvPr>
          <p:cNvPicPr>
            <a:picLocks noChangeAspect="1"/>
          </p:cNvPicPr>
          <p:nvPr/>
        </p:nvPicPr>
        <p:blipFill>
          <a:blip r:embed="rId5"/>
          <a:stretch>
            <a:fillRect/>
          </a:stretch>
        </p:blipFill>
        <p:spPr>
          <a:xfrm>
            <a:off x="956545" y="5565417"/>
            <a:ext cx="10278909" cy="5125165"/>
          </a:xfrm>
          <a:prstGeom prst="rect">
            <a:avLst/>
          </a:prstGeom>
        </p:spPr>
      </p:pic>
    </p:spTree>
    <p:extLst>
      <p:ext uri="{BB962C8B-B14F-4D97-AF65-F5344CB8AC3E}">
        <p14:creationId xmlns:p14="http://schemas.microsoft.com/office/powerpoint/2010/main" val="10201171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FE77BD-1DE2-D799-39A9-F80FAB741A4B}"/>
            </a:ext>
          </a:extLst>
        </p:cNvPr>
        <p:cNvGrpSpPr/>
        <p:nvPr/>
      </p:nvGrpSpPr>
      <p:grpSpPr>
        <a:xfrm>
          <a:off x="0" y="0"/>
          <a:ext cx="0" cy="0"/>
          <a:chOff x="0" y="0"/>
          <a:chExt cx="0" cy="0"/>
        </a:xfrm>
      </p:grpSpPr>
      <p:pic>
        <p:nvPicPr>
          <p:cNvPr id="6" name="Picture 2">
            <a:extLst>
              <a:ext uri="{FF2B5EF4-FFF2-40B4-BE49-F238E27FC236}">
                <a16:creationId xmlns:a16="http://schemas.microsoft.com/office/drawing/2014/main" id="{B4038E7E-9E43-ED24-E03B-AD64F215B9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0024" y="224436"/>
            <a:ext cx="2211951" cy="617582"/>
          </a:xfrm>
          <a:prstGeom prst="rect">
            <a:avLst/>
          </a:prstGeom>
          <a:noFill/>
          <a:extLst>
            <a:ext uri="{909E8E84-426E-40DD-AFC4-6F175D3DCCD1}">
              <a14:hiddenFill xmlns:a14="http://schemas.microsoft.com/office/drawing/2010/main">
                <a:solidFill>
                  <a:srgbClr val="FFFFFF"/>
                </a:solidFill>
              </a14:hiddenFill>
            </a:ext>
          </a:extLst>
        </p:spPr>
      </p:pic>
      <p:sp>
        <p:nvSpPr>
          <p:cNvPr id="10" name="Ellipse 9">
            <a:extLst>
              <a:ext uri="{FF2B5EF4-FFF2-40B4-BE49-F238E27FC236}">
                <a16:creationId xmlns:a16="http://schemas.microsoft.com/office/drawing/2014/main" id="{AA0BDE22-8B78-DBBD-BFF3-8D3DEAF4AC26}"/>
              </a:ext>
            </a:extLst>
          </p:cNvPr>
          <p:cNvSpPr/>
          <p:nvPr/>
        </p:nvSpPr>
        <p:spPr>
          <a:xfrm>
            <a:off x="7556500" y="4057115"/>
            <a:ext cx="4247925" cy="1686427"/>
          </a:xfrm>
          <a:prstGeom prst="ellipse">
            <a:avLst/>
          </a:prstGeom>
          <a:solidFill>
            <a:schemeClr val="accent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00" b="1">
                <a:solidFill>
                  <a:schemeClr val="bg1"/>
                </a:solidFill>
              </a:rPr>
              <a:t>8. </a:t>
            </a:r>
            <a:r>
              <a:rPr lang="fr-FR" sz="1400" b="1"/>
              <a:t>Je sélectionne le type de structure, j’entre le numéro FINESS et je clique sur la loupe de recherche. Je sélectionne la structure dans la liste des résultats et je clique sur « Ajouter » </a:t>
            </a:r>
            <a:endParaRPr lang="fr-FR" sz="1300" b="1">
              <a:solidFill>
                <a:schemeClr val="bg1"/>
              </a:solidFill>
            </a:endParaRPr>
          </a:p>
        </p:txBody>
      </p:sp>
      <p:sp>
        <p:nvSpPr>
          <p:cNvPr id="2" name="Espace réservé du numéro de diapositive 3">
            <a:extLst>
              <a:ext uri="{FF2B5EF4-FFF2-40B4-BE49-F238E27FC236}">
                <a16:creationId xmlns:a16="http://schemas.microsoft.com/office/drawing/2014/main" id="{5A743335-3032-A1A2-1CE5-29499E61CA8E}"/>
              </a:ext>
            </a:extLst>
          </p:cNvPr>
          <p:cNvSpPr>
            <a:spLocks noGrp="1"/>
          </p:cNvSpPr>
          <p:nvPr>
            <p:ph type="sldNum" sz="quarter" idx="12"/>
          </p:nvPr>
        </p:nvSpPr>
        <p:spPr>
          <a:xfrm>
            <a:off x="8610600" y="15066909"/>
            <a:ext cx="2743200" cy="865481"/>
          </a:xfrm>
        </p:spPr>
        <p:txBody>
          <a:bodyPr/>
          <a:lstStyle/>
          <a:p>
            <a:fld id="{DA71D0DA-2192-41E7-AF8C-615B831F1F54}" type="slidenum">
              <a:rPr lang="en-US" smtClean="0"/>
              <a:t>49</a:t>
            </a:fld>
            <a:endParaRPr lang="en-US"/>
          </a:p>
        </p:txBody>
      </p:sp>
      <p:grpSp>
        <p:nvGrpSpPr>
          <p:cNvPr id="5" name="Groupe 4">
            <a:extLst>
              <a:ext uri="{FF2B5EF4-FFF2-40B4-BE49-F238E27FC236}">
                <a16:creationId xmlns:a16="http://schemas.microsoft.com/office/drawing/2014/main" id="{00A1B957-0F80-F864-4751-8FCAFB75055B}"/>
              </a:ext>
            </a:extLst>
          </p:cNvPr>
          <p:cNvGrpSpPr/>
          <p:nvPr/>
        </p:nvGrpSpPr>
        <p:grpSpPr>
          <a:xfrm>
            <a:off x="11449288" y="317210"/>
            <a:ext cx="421861" cy="419762"/>
            <a:chOff x="11231752" y="95107"/>
            <a:chExt cx="825500" cy="812800"/>
          </a:xfrm>
        </p:grpSpPr>
        <p:sp>
          <p:nvSpPr>
            <p:cNvPr id="7" name="Ellipse 6">
              <a:extLst>
                <a:ext uri="{FF2B5EF4-FFF2-40B4-BE49-F238E27FC236}">
                  <a16:creationId xmlns:a16="http://schemas.microsoft.com/office/drawing/2014/main" id="{0C1CC38C-2CE7-6EC9-81BE-F60B2AFD3B18}"/>
                </a:ext>
              </a:extLst>
            </p:cNvPr>
            <p:cNvSpPr/>
            <p:nvPr/>
          </p:nvSpPr>
          <p:spPr>
            <a:xfrm>
              <a:off x="11231752" y="95107"/>
              <a:ext cx="825500" cy="812800"/>
            </a:xfrm>
            <a:prstGeom prst="ellipse">
              <a:avLst/>
            </a:prstGeom>
            <a:ln>
              <a:solidFill>
                <a:srgbClr val="4A12B9"/>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fr-FR"/>
            </a:p>
          </p:txBody>
        </p:sp>
        <p:pic>
          <p:nvPicPr>
            <p:cNvPr id="12" name="Graphique 3" descr="Logement avec un remplissage uni">
              <a:hlinkClick r:id="rId3" action="ppaction://hlinksldjump"/>
              <a:extLst>
                <a:ext uri="{FF2B5EF4-FFF2-40B4-BE49-F238E27FC236}">
                  <a16:creationId xmlns:a16="http://schemas.microsoft.com/office/drawing/2014/main" id="{C87CDE3E-4152-BA4C-3570-39E597AEA52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62318" y="219323"/>
              <a:ext cx="564367" cy="564367"/>
            </a:xfrm>
            <a:prstGeom prst="rect">
              <a:avLst/>
            </a:prstGeom>
          </p:spPr>
        </p:pic>
      </p:grpSp>
      <p:pic>
        <p:nvPicPr>
          <p:cNvPr id="9" name="Image 8">
            <a:extLst>
              <a:ext uri="{FF2B5EF4-FFF2-40B4-BE49-F238E27FC236}">
                <a16:creationId xmlns:a16="http://schemas.microsoft.com/office/drawing/2014/main" id="{6D556CCB-E8F8-9F92-0189-A4A21A7BC3D3}"/>
              </a:ext>
            </a:extLst>
          </p:cNvPr>
          <p:cNvPicPr>
            <a:picLocks noChangeAspect="1"/>
          </p:cNvPicPr>
          <p:nvPr/>
        </p:nvPicPr>
        <p:blipFill>
          <a:blip r:embed="rId5"/>
          <a:srcRect l="26290" t="32651" r="38105" b="16799"/>
          <a:stretch/>
        </p:blipFill>
        <p:spPr>
          <a:xfrm>
            <a:off x="998174" y="5840431"/>
            <a:ext cx="10195649" cy="8142269"/>
          </a:xfrm>
          <a:prstGeom prst="rect">
            <a:avLst/>
          </a:prstGeom>
        </p:spPr>
      </p:pic>
      <p:cxnSp>
        <p:nvCxnSpPr>
          <p:cNvPr id="3" name="Connecteur droit avec flèche 2">
            <a:extLst>
              <a:ext uri="{FF2B5EF4-FFF2-40B4-BE49-F238E27FC236}">
                <a16:creationId xmlns:a16="http://schemas.microsoft.com/office/drawing/2014/main" id="{851B439E-4D3D-51E1-B568-992A0C6B6000}"/>
              </a:ext>
            </a:extLst>
          </p:cNvPr>
          <p:cNvCxnSpPr>
            <a:cxnSpLocks/>
            <a:stCxn id="10" idx="2"/>
          </p:cNvCxnSpPr>
          <p:nvPr/>
        </p:nvCxnSpPr>
        <p:spPr>
          <a:xfrm flipH="1">
            <a:off x="2870200" y="4900329"/>
            <a:ext cx="4686300" cy="3875371"/>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13" name="Ellipse 12">
            <a:extLst>
              <a:ext uri="{FF2B5EF4-FFF2-40B4-BE49-F238E27FC236}">
                <a16:creationId xmlns:a16="http://schemas.microsoft.com/office/drawing/2014/main" id="{0AC87B98-71F9-9909-0807-B69EF6B57D7C}"/>
              </a:ext>
            </a:extLst>
          </p:cNvPr>
          <p:cNvSpPr/>
          <p:nvPr/>
        </p:nvSpPr>
        <p:spPr>
          <a:xfrm>
            <a:off x="1341119" y="8534408"/>
            <a:ext cx="482601" cy="512233"/>
          </a:xfrm>
          <a:prstGeom prst="ellipse">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Connecteur droit avec flèche 15">
            <a:extLst>
              <a:ext uri="{FF2B5EF4-FFF2-40B4-BE49-F238E27FC236}">
                <a16:creationId xmlns:a16="http://schemas.microsoft.com/office/drawing/2014/main" id="{7273FD4F-D1D1-DB04-E311-086BB2D6F954}"/>
              </a:ext>
            </a:extLst>
          </p:cNvPr>
          <p:cNvCxnSpPr>
            <a:cxnSpLocks/>
            <a:stCxn id="10" idx="2"/>
          </p:cNvCxnSpPr>
          <p:nvPr/>
        </p:nvCxnSpPr>
        <p:spPr>
          <a:xfrm flipH="1">
            <a:off x="3111500" y="4900329"/>
            <a:ext cx="4445000" cy="4561171"/>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20" name="Connecteur droit avec flèche 19">
            <a:extLst>
              <a:ext uri="{FF2B5EF4-FFF2-40B4-BE49-F238E27FC236}">
                <a16:creationId xmlns:a16="http://schemas.microsoft.com/office/drawing/2014/main" id="{406B1438-BAC4-2254-AFC6-BA748B6ADAAF}"/>
              </a:ext>
            </a:extLst>
          </p:cNvPr>
          <p:cNvCxnSpPr>
            <a:cxnSpLocks/>
            <a:stCxn id="10" idx="2"/>
          </p:cNvCxnSpPr>
          <p:nvPr/>
        </p:nvCxnSpPr>
        <p:spPr>
          <a:xfrm>
            <a:off x="7556500" y="4900329"/>
            <a:ext cx="1879600" cy="4675471"/>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24" name="Connecteur droit avec flèche 23">
            <a:extLst>
              <a:ext uri="{FF2B5EF4-FFF2-40B4-BE49-F238E27FC236}">
                <a16:creationId xmlns:a16="http://schemas.microsoft.com/office/drawing/2014/main" id="{51BB5456-FF7C-64E7-EBCC-7156860CAAA1}"/>
              </a:ext>
            </a:extLst>
          </p:cNvPr>
          <p:cNvCxnSpPr>
            <a:cxnSpLocks/>
            <a:stCxn id="10" idx="2"/>
          </p:cNvCxnSpPr>
          <p:nvPr/>
        </p:nvCxnSpPr>
        <p:spPr>
          <a:xfrm flipH="1">
            <a:off x="2057400" y="4900329"/>
            <a:ext cx="5499100" cy="7024971"/>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27" name="Connecteur droit avec flèche 26">
            <a:extLst>
              <a:ext uri="{FF2B5EF4-FFF2-40B4-BE49-F238E27FC236}">
                <a16:creationId xmlns:a16="http://schemas.microsoft.com/office/drawing/2014/main" id="{1B83090F-E929-E72E-8716-B371CEEFB6BA}"/>
              </a:ext>
            </a:extLst>
          </p:cNvPr>
          <p:cNvCxnSpPr>
            <a:cxnSpLocks/>
            <a:stCxn id="10" idx="2"/>
          </p:cNvCxnSpPr>
          <p:nvPr/>
        </p:nvCxnSpPr>
        <p:spPr>
          <a:xfrm>
            <a:off x="7556500" y="4900329"/>
            <a:ext cx="1968500" cy="8289860"/>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800979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2B25CE-D6B1-F48E-C791-E89275865B16}"/>
            </a:ext>
          </a:extLst>
        </p:cNvPr>
        <p:cNvGrpSpPr/>
        <p:nvPr/>
      </p:nvGrpSpPr>
      <p:grpSpPr>
        <a:xfrm>
          <a:off x="0" y="0"/>
          <a:ext cx="0" cy="0"/>
          <a:chOff x="0" y="0"/>
          <a:chExt cx="0" cy="0"/>
        </a:xfrm>
      </p:grpSpPr>
      <mc:AlternateContent xmlns:mc="http://schemas.openxmlformats.org/markup-compatibility/2006" xmlns:pslz="http://schemas.microsoft.com/office/powerpoint/2016/slidezoom">
        <mc:Choice Requires="pslz">
          <p:graphicFrame>
            <p:nvGraphicFramePr>
              <p:cNvPr id="38" name="Zoom de diapositive 37">
                <a:extLst>
                  <a:ext uri="{FF2B5EF4-FFF2-40B4-BE49-F238E27FC236}">
                    <a16:creationId xmlns:a16="http://schemas.microsoft.com/office/drawing/2014/main" id="{E5EAA14E-C8B8-CD8B-6DB2-3E20F9AB3AD1}"/>
                  </a:ext>
                </a:extLst>
              </p:cNvPr>
              <p:cNvGraphicFramePr>
                <a:graphicFrameLocks noChangeAspect="1"/>
              </p:cNvGraphicFramePr>
              <p:nvPr>
                <p:extLst>
                  <p:ext uri="{D42A27DB-BD31-4B8C-83A1-F6EECF244321}">
                    <p14:modId xmlns:p14="http://schemas.microsoft.com/office/powerpoint/2010/main" val="186481529"/>
                  </p:ext>
                </p:extLst>
              </p:nvPr>
            </p:nvGraphicFramePr>
            <p:xfrm>
              <a:off x="4635379" y="9880589"/>
              <a:ext cx="2511154" cy="3348205"/>
            </p:xfrm>
            <a:graphic>
              <a:graphicData uri="http://schemas.microsoft.com/office/powerpoint/2016/slidezoom">
                <pslz:sldZm>
                  <pslz:sldZmObj sldId="2147482838" cId="3902451319">
                    <pslz:zmPr id="{46812620-2AED-7B4D-B64C-1B321252AFA0}" returnToParent="0" transitionDur="1000">
                      <p166:blipFill xmlns:p166="http://schemas.microsoft.com/office/powerpoint/2016/6/main">
                        <a:blip r:embed="rId3"/>
                        <a:stretch>
                          <a:fillRect/>
                        </a:stretch>
                      </p166:blipFill>
                      <p166:spPr xmlns:p166="http://schemas.microsoft.com/office/powerpoint/2016/6/main">
                        <a:xfrm>
                          <a:off x="0" y="0"/>
                          <a:ext cx="2511154" cy="3348205"/>
                        </a:xfrm>
                        <a:prstGeom prst="rect">
                          <a:avLst/>
                        </a:prstGeom>
                        <a:ln w="3175">
                          <a:solidFill>
                            <a:prstClr val="ltGray"/>
                          </a:solidFill>
                        </a:ln>
                      </p166:spPr>
                    </pslz:zmPr>
                  </pslz:sldZmObj>
                </pslz:sldZm>
              </a:graphicData>
            </a:graphic>
          </p:graphicFrame>
        </mc:Choice>
        <mc:Fallback xmlns="">
          <p:pic>
            <p:nvPicPr>
              <p:cNvPr id="38" name="Zoom de diapositive 37">
                <a:hlinkClick r:id="rId4" action="ppaction://hlinksldjump"/>
                <a:extLst>
                  <a:ext uri="{FF2B5EF4-FFF2-40B4-BE49-F238E27FC236}">
                    <a16:creationId xmlns:a16="http://schemas.microsoft.com/office/drawing/2014/main" id="{E5EAA14E-C8B8-CD8B-6DB2-3E20F9AB3AD1}"/>
                  </a:ext>
                </a:extLst>
              </p:cNvPr>
              <p:cNvPicPr>
                <a:picLocks noGrp="1" noRot="1" noChangeAspect="1" noMove="1" noResize="1" noEditPoints="1" noAdjustHandles="1" noChangeArrowheads="1" noChangeShapeType="1"/>
              </p:cNvPicPr>
              <p:nvPr/>
            </p:nvPicPr>
            <p:blipFill>
              <a:blip r:embed="rId5"/>
              <a:stretch>
                <a:fillRect/>
              </a:stretch>
            </p:blipFill>
            <p:spPr>
              <a:xfrm>
                <a:off x="4635379" y="9880589"/>
                <a:ext cx="2511154" cy="334820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4" name="Zoom de diapositive 33">
                <a:extLst>
                  <a:ext uri="{FF2B5EF4-FFF2-40B4-BE49-F238E27FC236}">
                    <a16:creationId xmlns:a16="http://schemas.microsoft.com/office/drawing/2014/main" id="{7E7D1C3F-02C7-FF04-0B91-2F4793E2389E}"/>
                  </a:ext>
                </a:extLst>
              </p:cNvPr>
              <p:cNvGraphicFramePr>
                <a:graphicFrameLocks noChangeAspect="1"/>
              </p:cNvGraphicFramePr>
              <p:nvPr>
                <p:extLst>
                  <p:ext uri="{D42A27DB-BD31-4B8C-83A1-F6EECF244321}">
                    <p14:modId xmlns:p14="http://schemas.microsoft.com/office/powerpoint/2010/main" val="2375292958"/>
                  </p:ext>
                </p:extLst>
              </p:nvPr>
            </p:nvGraphicFramePr>
            <p:xfrm>
              <a:off x="1180303" y="9932366"/>
              <a:ext cx="2511154" cy="3348205"/>
            </p:xfrm>
            <a:graphic>
              <a:graphicData uri="http://schemas.microsoft.com/office/powerpoint/2016/slidezoom">
                <pslz:sldZm>
                  <pslz:sldZmObj sldId="2147482837" cId="2326884839">
                    <pslz:zmPr id="{31566CE6-530F-9E4E-AE1E-AC1E14753FCD}" returnToParent="0" transitionDur="1000">
                      <p166:blipFill xmlns:p166="http://schemas.microsoft.com/office/powerpoint/2016/6/main">
                        <a:blip r:embed="rId6"/>
                        <a:stretch>
                          <a:fillRect/>
                        </a:stretch>
                      </p166:blipFill>
                      <p166:spPr xmlns:p166="http://schemas.microsoft.com/office/powerpoint/2016/6/main">
                        <a:xfrm>
                          <a:off x="0" y="0"/>
                          <a:ext cx="2511154" cy="3348205"/>
                        </a:xfrm>
                        <a:prstGeom prst="rect">
                          <a:avLst/>
                        </a:prstGeom>
                        <a:ln w="3175">
                          <a:solidFill>
                            <a:prstClr val="ltGray"/>
                          </a:solidFill>
                        </a:ln>
                      </p166:spPr>
                    </pslz:zmPr>
                  </pslz:sldZmObj>
                </pslz:sldZm>
              </a:graphicData>
            </a:graphic>
          </p:graphicFrame>
        </mc:Choice>
        <mc:Fallback xmlns="">
          <p:pic>
            <p:nvPicPr>
              <p:cNvPr id="34" name="Zoom de diapositive 33">
                <a:hlinkClick r:id="rId7" action="ppaction://hlinksldjump"/>
                <a:extLst>
                  <a:ext uri="{FF2B5EF4-FFF2-40B4-BE49-F238E27FC236}">
                    <a16:creationId xmlns:a16="http://schemas.microsoft.com/office/drawing/2014/main" id="{7E7D1C3F-02C7-FF04-0B91-2F4793E2389E}"/>
                  </a:ext>
                </a:extLst>
              </p:cNvPr>
              <p:cNvPicPr>
                <a:picLocks noGrp="1" noRot="1" noChangeAspect="1" noMove="1" noResize="1" noEditPoints="1" noAdjustHandles="1" noChangeArrowheads="1" noChangeShapeType="1"/>
              </p:cNvPicPr>
              <p:nvPr/>
            </p:nvPicPr>
            <p:blipFill>
              <a:blip r:embed="rId8"/>
              <a:stretch>
                <a:fillRect/>
              </a:stretch>
            </p:blipFill>
            <p:spPr>
              <a:xfrm>
                <a:off x="1180303" y="9932366"/>
                <a:ext cx="2511154" cy="334820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46" name="Zoom de diapositive 45">
                <a:extLst>
                  <a:ext uri="{FF2B5EF4-FFF2-40B4-BE49-F238E27FC236}">
                    <a16:creationId xmlns:a16="http://schemas.microsoft.com/office/drawing/2014/main" id="{A8579CCE-74F3-5ED5-7F70-20A8E6B13148}"/>
                  </a:ext>
                </a:extLst>
              </p:cNvPr>
              <p:cNvGraphicFramePr>
                <a:graphicFrameLocks noChangeAspect="1"/>
              </p:cNvGraphicFramePr>
              <p:nvPr>
                <p:extLst>
                  <p:ext uri="{D42A27DB-BD31-4B8C-83A1-F6EECF244321}">
                    <p14:modId xmlns:p14="http://schemas.microsoft.com/office/powerpoint/2010/main" val="2919757245"/>
                  </p:ext>
                </p:extLst>
              </p:nvPr>
            </p:nvGraphicFramePr>
            <p:xfrm>
              <a:off x="8092181" y="5193963"/>
              <a:ext cx="2510959" cy="4064000"/>
            </p:xfrm>
            <a:graphic>
              <a:graphicData uri="http://schemas.microsoft.com/office/powerpoint/2016/slidezoom">
                <pslz:sldZm>
                  <pslz:sldZmObj sldId="260" cId="549748926">
                    <pslz:zmPr id="{CF79C05D-2B39-4038-BD59-144C5F79D064}" returnToParent="0" transitionDur="1000">
                      <p166:blipFill xmlns:p166="http://schemas.microsoft.com/office/powerpoint/2016/6/main">
                        <a:blip r:embed="rId9"/>
                        <a:stretch>
                          <a:fillRect/>
                        </a:stretch>
                      </p166:blipFill>
                      <p166:spPr xmlns:p166="http://schemas.microsoft.com/office/powerpoint/2016/6/main">
                        <a:xfrm>
                          <a:off x="0" y="0"/>
                          <a:ext cx="2510959" cy="4064000"/>
                        </a:xfrm>
                        <a:prstGeom prst="rect">
                          <a:avLst/>
                        </a:prstGeom>
                        <a:ln w="3175">
                          <a:solidFill>
                            <a:prstClr val="ltGray"/>
                          </a:solidFill>
                        </a:ln>
                      </p166:spPr>
                    </pslz:zmPr>
                  </pslz:sldZmObj>
                </pslz:sldZm>
              </a:graphicData>
            </a:graphic>
          </p:graphicFrame>
        </mc:Choice>
        <mc:Fallback xmlns="">
          <p:pic>
            <p:nvPicPr>
              <p:cNvPr id="46" name="Zoom de diapositive 45">
                <a:hlinkClick r:id="rId10" action="ppaction://hlinksldjump"/>
                <a:extLst>
                  <a:ext uri="{FF2B5EF4-FFF2-40B4-BE49-F238E27FC236}">
                    <a16:creationId xmlns:a16="http://schemas.microsoft.com/office/drawing/2014/main" id="{A8579CCE-74F3-5ED5-7F70-20A8E6B13148}"/>
                  </a:ext>
                </a:extLst>
              </p:cNvPr>
              <p:cNvPicPr>
                <a:picLocks noGrp="1" noRot="1" noChangeAspect="1" noMove="1" noResize="1" noEditPoints="1" noAdjustHandles="1" noChangeArrowheads="1" noChangeShapeType="1"/>
              </p:cNvPicPr>
              <p:nvPr/>
            </p:nvPicPr>
            <p:blipFill>
              <a:blip r:embed="rId11"/>
              <a:stretch>
                <a:fillRect/>
              </a:stretch>
            </p:blipFill>
            <p:spPr>
              <a:xfrm>
                <a:off x="8092181" y="5193963"/>
                <a:ext cx="2510959" cy="40640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44" name="Zoom de diapositive 43">
                <a:extLst>
                  <a:ext uri="{FF2B5EF4-FFF2-40B4-BE49-F238E27FC236}">
                    <a16:creationId xmlns:a16="http://schemas.microsoft.com/office/drawing/2014/main" id="{D1445A3B-B044-BCF7-F7AF-C0EEE6F20792}"/>
                  </a:ext>
                </a:extLst>
              </p:cNvPr>
              <p:cNvGraphicFramePr>
                <a:graphicFrameLocks noChangeAspect="1"/>
              </p:cNvGraphicFramePr>
              <p:nvPr>
                <p:extLst>
                  <p:ext uri="{D42A27DB-BD31-4B8C-83A1-F6EECF244321}">
                    <p14:modId xmlns:p14="http://schemas.microsoft.com/office/powerpoint/2010/main" val="2676446780"/>
                  </p:ext>
                </p:extLst>
              </p:nvPr>
            </p:nvGraphicFramePr>
            <p:xfrm>
              <a:off x="4633890" y="5199910"/>
              <a:ext cx="2515861" cy="4177336"/>
            </p:xfrm>
            <a:graphic>
              <a:graphicData uri="http://schemas.microsoft.com/office/powerpoint/2016/slidezoom">
                <pslz:sldZm>
                  <pslz:sldZmObj sldId="259" cId="546613483">
                    <pslz:zmPr id="{70582278-2EAB-49C9-9AEA-7F4F2366ECAE}" returnToParent="0" transitionDur="1000">
                      <p166:blipFill xmlns:p166="http://schemas.microsoft.com/office/powerpoint/2016/6/main">
                        <a:blip r:embed="rId12"/>
                        <a:stretch>
                          <a:fillRect/>
                        </a:stretch>
                      </p166:blipFill>
                      <p166:spPr xmlns:p166="http://schemas.microsoft.com/office/powerpoint/2016/6/main">
                        <a:xfrm>
                          <a:off x="0" y="0"/>
                          <a:ext cx="2515861" cy="4177336"/>
                        </a:xfrm>
                        <a:prstGeom prst="rect">
                          <a:avLst/>
                        </a:prstGeom>
                        <a:ln w="3175">
                          <a:solidFill>
                            <a:prstClr val="ltGray"/>
                          </a:solidFill>
                        </a:ln>
                      </p166:spPr>
                    </pslz:zmPr>
                  </pslz:sldZmObj>
                </pslz:sldZm>
              </a:graphicData>
            </a:graphic>
          </p:graphicFrame>
        </mc:Choice>
        <mc:Fallback xmlns="">
          <p:pic>
            <p:nvPicPr>
              <p:cNvPr id="44" name="Zoom de diapositive 43">
                <a:hlinkClick r:id="rId13" action="ppaction://hlinksldjump"/>
                <a:extLst>
                  <a:ext uri="{FF2B5EF4-FFF2-40B4-BE49-F238E27FC236}">
                    <a16:creationId xmlns:a16="http://schemas.microsoft.com/office/drawing/2014/main" id="{D1445A3B-B044-BCF7-F7AF-C0EEE6F20792}"/>
                  </a:ext>
                </a:extLst>
              </p:cNvPr>
              <p:cNvPicPr>
                <a:picLocks noGrp="1" noRot="1" noChangeAspect="1" noMove="1" noResize="1" noEditPoints="1" noAdjustHandles="1" noChangeArrowheads="1" noChangeShapeType="1"/>
              </p:cNvPicPr>
              <p:nvPr/>
            </p:nvPicPr>
            <p:blipFill>
              <a:blip r:embed="rId14"/>
              <a:stretch>
                <a:fillRect/>
              </a:stretch>
            </p:blipFill>
            <p:spPr>
              <a:xfrm>
                <a:off x="4633890" y="5199910"/>
                <a:ext cx="2515861" cy="417733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40" name="Zoom de diapositive 39">
                <a:extLst>
                  <a:ext uri="{FF2B5EF4-FFF2-40B4-BE49-F238E27FC236}">
                    <a16:creationId xmlns:a16="http://schemas.microsoft.com/office/drawing/2014/main" id="{7C081F4F-0CE4-4511-F3F5-B496A6EB1588}"/>
                  </a:ext>
                </a:extLst>
              </p:cNvPr>
              <p:cNvGraphicFramePr>
                <a:graphicFrameLocks/>
              </p:cNvGraphicFramePr>
              <p:nvPr>
                <p:extLst>
                  <p:ext uri="{D42A27DB-BD31-4B8C-83A1-F6EECF244321}">
                    <p14:modId xmlns:p14="http://schemas.microsoft.com/office/powerpoint/2010/main" val="2421591434"/>
                  </p:ext>
                </p:extLst>
              </p:nvPr>
            </p:nvGraphicFramePr>
            <p:xfrm>
              <a:off x="1176500" y="5193963"/>
              <a:ext cx="2514958" cy="4137200"/>
            </p:xfrm>
            <a:graphic>
              <a:graphicData uri="http://schemas.microsoft.com/office/powerpoint/2016/slidezoom">
                <pslz:sldZm>
                  <pslz:sldZmObj sldId="258" cId="1276160258">
                    <pslz:zmPr id="{42524C16-C5FE-4C75-9558-6FBEFBB59C8B}" returnToParent="0" transitionDur="1000">
                      <p166:blipFill xmlns:p166="http://schemas.microsoft.com/office/powerpoint/2016/6/main">
                        <a:blip r:embed="rId15"/>
                        <a:stretch>
                          <a:fillRect/>
                        </a:stretch>
                      </p166:blipFill>
                      <p166:spPr xmlns:p166="http://schemas.microsoft.com/office/powerpoint/2016/6/main">
                        <a:xfrm>
                          <a:off x="0" y="0"/>
                          <a:ext cx="2514958" cy="4137200"/>
                        </a:xfrm>
                        <a:prstGeom prst="rect">
                          <a:avLst/>
                        </a:prstGeom>
                        <a:ln w="3175">
                          <a:solidFill>
                            <a:prstClr val="ltGray"/>
                          </a:solidFill>
                        </a:ln>
                      </p166:spPr>
                    </pslz:zmPr>
                  </pslz:sldZmObj>
                </pslz:sldZm>
              </a:graphicData>
            </a:graphic>
          </p:graphicFrame>
        </mc:Choice>
        <mc:Fallback xmlns="">
          <p:pic>
            <p:nvPicPr>
              <p:cNvPr id="40" name="Zoom de diapositive 39">
                <a:hlinkClick r:id="rId16" action="ppaction://hlinksldjump"/>
                <a:extLst>
                  <a:ext uri="{FF2B5EF4-FFF2-40B4-BE49-F238E27FC236}">
                    <a16:creationId xmlns:a16="http://schemas.microsoft.com/office/drawing/2014/main" id="{7C081F4F-0CE4-4511-F3F5-B496A6EB1588}"/>
                  </a:ext>
                </a:extLst>
              </p:cNvPr>
              <p:cNvPicPr>
                <a:picLocks noGrp="1" noRot="1" noChangeAspect="1" noMove="1" noResize="1" noEditPoints="1" noAdjustHandles="1" noChangeArrowheads="1" noChangeShapeType="1"/>
              </p:cNvPicPr>
              <p:nvPr/>
            </p:nvPicPr>
            <p:blipFill>
              <a:blip r:embed="rId17"/>
              <a:stretch>
                <a:fillRect/>
              </a:stretch>
            </p:blipFill>
            <p:spPr>
              <a:xfrm>
                <a:off x="1176500" y="5193963"/>
                <a:ext cx="2514958" cy="4137200"/>
              </a:xfrm>
              <a:prstGeom prst="rect">
                <a:avLst/>
              </a:prstGeom>
              <a:ln w="3175">
                <a:solidFill>
                  <a:prstClr val="ltGray"/>
                </a:solidFill>
              </a:ln>
            </p:spPr>
          </p:pic>
        </mc:Fallback>
      </mc:AlternateContent>
      <p:pic>
        <p:nvPicPr>
          <p:cNvPr id="8" name="Picture 2">
            <a:extLst>
              <a:ext uri="{FF2B5EF4-FFF2-40B4-BE49-F238E27FC236}">
                <a16:creationId xmlns:a16="http://schemas.microsoft.com/office/drawing/2014/main" id="{7A9E69A7-9EFB-6528-81E9-DEAA919D7963}"/>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990024" y="224436"/>
            <a:ext cx="2211951" cy="617582"/>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54C60E6C-1501-364A-E7C8-68220DEE9F45}"/>
              </a:ext>
            </a:extLst>
          </p:cNvPr>
          <p:cNvSpPr txBox="1"/>
          <p:nvPr/>
        </p:nvSpPr>
        <p:spPr>
          <a:xfrm>
            <a:off x="531778" y="2441557"/>
            <a:ext cx="11128442" cy="1092607"/>
          </a:xfrm>
          <a:prstGeom prst="rect">
            <a:avLst/>
          </a:prstGeom>
          <a:noFill/>
        </p:spPr>
        <p:txBody>
          <a:bodyPr wrap="square" rtlCol="0">
            <a:spAutoFit/>
          </a:bodyPr>
          <a:lstStyle/>
          <a:p>
            <a:pPr algn="just"/>
            <a:r>
              <a:rPr lang="fr-FR" sz="1300">
                <a:solidFill>
                  <a:srgbClr val="000000"/>
                </a:solidFill>
                <a:latin typeface="Aptos" panose="020B0004020202020204" pitchFamily="34" charset="0"/>
              </a:rPr>
              <a:t>Pour se connecter au Portail d’accès sécurisé aux services de la CNSA, le Référent RAMA en ARS doit posséder un compte avec identifiant et mot de passe  rattaché à une adresse </a:t>
            </a:r>
            <a:r>
              <a:rPr lang="fr-FR" sz="1300" b="1">
                <a:solidFill>
                  <a:srgbClr val="000000"/>
                </a:solidFill>
                <a:latin typeface="Aptos" panose="020B0004020202020204" pitchFamily="34" charset="0"/>
              </a:rPr>
              <a:t>email nominative professionnelle.</a:t>
            </a:r>
          </a:p>
          <a:p>
            <a:pPr algn="just"/>
            <a:r>
              <a:rPr lang="fr-FR" sz="1300">
                <a:solidFill>
                  <a:srgbClr val="000000"/>
                </a:solidFill>
                <a:latin typeface="Aptos" panose="020B0004020202020204" pitchFamily="34" charset="0"/>
              </a:rPr>
              <a:t> Une fois connecté il pourra accéder aux tuiles « Administration » et « SIDOBA RAMA ».</a:t>
            </a:r>
          </a:p>
          <a:p>
            <a:pPr algn="just"/>
            <a:r>
              <a:rPr lang="fr-FR" sz="1300">
                <a:solidFill>
                  <a:srgbClr val="000000"/>
                </a:solidFill>
                <a:latin typeface="Aptos" panose="020B0004020202020204" pitchFamily="34" charset="0"/>
              </a:rPr>
              <a:t> </a:t>
            </a:r>
          </a:p>
          <a:p>
            <a:pPr fontAlgn="base"/>
            <a:r>
              <a:rPr lang="fr-FR" sz="1300">
                <a:solidFill>
                  <a:srgbClr val="000000"/>
                </a:solidFill>
                <a:latin typeface="Aptos" panose="020B0004020202020204" pitchFamily="34" charset="0"/>
              </a:rPr>
              <a:t>Comme indiqué dans l’étape 1 de la capture d’écran ci-après, ce compte peut être créé sur le site de la CNSA à l’adresse suivante : </a:t>
            </a:r>
            <a:r>
              <a:rPr lang="fr-FR" sz="1300" u="sng">
                <a:latin typeface="Aptos" panose="020B0004020202020204" pitchFamily="34" charset="0"/>
                <a:hlinkClick r:id="rId19">
                  <a:extLst>
                    <a:ext uri="{A12FA001-AC4F-418D-AE19-62706E023703}">
                      <ahyp:hlinkClr xmlns:ahyp="http://schemas.microsoft.com/office/drawing/2018/hyperlinkcolor" val="tx"/>
                    </a:ext>
                  </a:extLst>
                </a:hlinkClick>
              </a:rPr>
              <a:t>https://portail.cnsa.fr</a:t>
            </a:r>
            <a:r>
              <a:rPr lang="fr-FR" sz="1300">
                <a:solidFill>
                  <a:srgbClr val="000000"/>
                </a:solidFill>
                <a:latin typeface="Aptos" panose="020B0004020202020204" pitchFamily="34" charset="0"/>
              </a:rPr>
              <a:t>.</a:t>
            </a:r>
            <a:endParaRPr lang="fr-FR">
              <a:solidFill>
                <a:srgbClr val="000000"/>
              </a:solidFill>
              <a:latin typeface="Segoe UI" panose="020B0502040204020203" pitchFamily="34" charset="0"/>
            </a:endParaRPr>
          </a:p>
        </p:txBody>
      </p:sp>
      <p:sp>
        <p:nvSpPr>
          <p:cNvPr id="11" name="ZoneTexte 10">
            <a:extLst>
              <a:ext uri="{FF2B5EF4-FFF2-40B4-BE49-F238E27FC236}">
                <a16:creationId xmlns:a16="http://schemas.microsoft.com/office/drawing/2014/main" id="{6FA3345B-595F-C1DD-7BC0-7999D031EF28}"/>
              </a:ext>
            </a:extLst>
          </p:cNvPr>
          <p:cNvSpPr txBox="1"/>
          <p:nvPr/>
        </p:nvSpPr>
        <p:spPr>
          <a:xfrm>
            <a:off x="531779" y="3711222"/>
            <a:ext cx="8709498" cy="307777"/>
          </a:xfrm>
          <a:prstGeom prst="rect">
            <a:avLst/>
          </a:prstGeom>
          <a:noFill/>
        </p:spPr>
        <p:txBody>
          <a:bodyPr wrap="square" rtlCol="0">
            <a:spAutoFit/>
          </a:bodyPr>
          <a:lstStyle/>
          <a:p>
            <a:r>
              <a:rPr lang="fr-FR" sz="1400" b="1"/>
              <a:t>a. Prérequis pour accéder à l’outil</a:t>
            </a:r>
          </a:p>
        </p:txBody>
      </p:sp>
      <p:sp>
        <p:nvSpPr>
          <p:cNvPr id="12" name="ZoneTexte 11">
            <a:extLst>
              <a:ext uri="{FF2B5EF4-FFF2-40B4-BE49-F238E27FC236}">
                <a16:creationId xmlns:a16="http://schemas.microsoft.com/office/drawing/2014/main" id="{5C093E2A-A126-EAB0-8D60-B39E9E222853}"/>
              </a:ext>
            </a:extLst>
          </p:cNvPr>
          <p:cNvSpPr txBox="1"/>
          <p:nvPr/>
        </p:nvSpPr>
        <p:spPr>
          <a:xfrm>
            <a:off x="618410" y="4286185"/>
            <a:ext cx="11041811" cy="692497"/>
          </a:xfrm>
          <a:prstGeom prst="rect">
            <a:avLst/>
          </a:prstGeom>
          <a:noFill/>
        </p:spPr>
        <p:txBody>
          <a:bodyPr wrap="square" rtlCol="0">
            <a:spAutoFit/>
          </a:bodyPr>
          <a:lstStyle/>
          <a:p>
            <a:pPr marL="285750" indent="-285750" fontAlgn="base">
              <a:buFont typeface="Courier New" panose="02070309020205020404" pitchFamily="49" charset="0"/>
              <a:buChar char="o"/>
            </a:pPr>
            <a:r>
              <a:rPr lang="fr-FR" sz="1300">
                <a:solidFill>
                  <a:srgbClr val="000000"/>
                </a:solidFill>
                <a:latin typeface="Aptos" panose="020B0004020202020204" pitchFamily="34" charset="0"/>
              </a:rPr>
              <a:t>Avoir un compte utilisateur PASS  </a:t>
            </a:r>
          </a:p>
          <a:p>
            <a:pPr marL="285750" indent="-285750" fontAlgn="base">
              <a:buFont typeface="Courier New" panose="02070309020205020404" pitchFamily="49" charset="0"/>
              <a:buChar char="o"/>
            </a:pPr>
            <a:r>
              <a:rPr lang="fr-FR" sz="1300">
                <a:solidFill>
                  <a:srgbClr val="000000"/>
                </a:solidFill>
                <a:latin typeface="Aptos" panose="020B0004020202020204" pitchFamily="34" charset="0"/>
              </a:rPr>
              <a:t>Si je n’ai pas encore de compte PASS : Je suis Référent RAMA en ARS et je suis la procédure de création ci-dessous :</a:t>
            </a:r>
          </a:p>
          <a:p>
            <a:pPr marL="285750" indent="-285750" fontAlgn="base">
              <a:buFont typeface="Courier New" panose="02070309020205020404" pitchFamily="49" charset="0"/>
              <a:buChar char="o"/>
            </a:pPr>
            <a:endParaRPr lang="fr-FR" sz="1300">
              <a:solidFill>
                <a:srgbClr val="000000"/>
              </a:solidFill>
              <a:latin typeface="Aptos" panose="020B0004020202020204" pitchFamily="34" charset="0"/>
            </a:endParaRPr>
          </a:p>
        </p:txBody>
      </p:sp>
      <p:sp>
        <p:nvSpPr>
          <p:cNvPr id="20" name="Rectangle 19">
            <a:hlinkClick r:id="" action="ppaction://noaction"/>
            <a:extLst>
              <a:ext uri="{FF2B5EF4-FFF2-40B4-BE49-F238E27FC236}">
                <a16:creationId xmlns:a16="http://schemas.microsoft.com/office/drawing/2014/main" id="{6F40C2FA-6CD2-805E-B823-7DE927B614F8}"/>
              </a:ext>
            </a:extLst>
          </p:cNvPr>
          <p:cNvSpPr/>
          <p:nvPr/>
        </p:nvSpPr>
        <p:spPr>
          <a:xfrm>
            <a:off x="1166301" y="8432322"/>
            <a:ext cx="2510959" cy="898841"/>
          </a:xfrm>
          <a:prstGeom prst="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b="1">
                <a:solidFill>
                  <a:schemeClr val="tx1"/>
                </a:solidFill>
              </a:rPr>
              <a:t>Accès au portail CNSA : </a:t>
            </a:r>
            <a:r>
              <a:rPr lang="fr-FR" sz="1300" u="sng">
                <a:solidFill>
                  <a:schemeClr val="tx1"/>
                </a:solidFill>
              </a:rPr>
              <a:t>https://</a:t>
            </a:r>
            <a:r>
              <a:rPr lang="fr-FR" sz="1300" u="sng" err="1">
                <a:solidFill>
                  <a:schemeClr val="tx1"/>
                </a:solidFill>
              </a:rPr>
              <a:t>portail.cnsa.fr</a:t>
            </a:r>
            <a:endParaRPr lang="fr-FR" sz="1300" b="1">
              <a:solidFill>
                <a:schemeClr val="tx1"/>
              </a:solidFill>
            </a:endParaRPr>
          </a:p>
          <a:p>
            <a:pPr algn="ctr"/>
            <a:r>
              <a:rPr lang="fr-FR" sz="1300">
                <a:solidFill>
                  <a:srgbClr val="7030A0"/>
                </a:solidFill>
              </a:rPr>
              <a:t>Page 6</a:t>
            </a:r>
          </a:p>
        </p:txBody>
      </p:sp>
      <p:sp>
        <p:nvSpPr>
          <p:cNvPr id="21" name="Rectangle 20">
            <a:hlinkClick r:id="" action="ppaction://noaction"/>
            <a:extLst>
              <a:ext uri="{FF2B5EF4-FFF2-40B4-BE49-F238E27FC236}">
                <a16:creationId xmlns:a16="http://schemas.microsoft.com/office/drawing/2014/main" id="{898474CC-034C-0F97-34BF-75B22B7CD84B}"/>
              </a:ext>
            </a:extLst>
          </p:cNvPr>
          <p:cNvSpPr/>
          <p:nvPr/>
        </p:nvSpPr>
        <p:spPr>
          <a:xfrm>
            <a:off x="4638792" y="8437247"/>
            <a:ext cx="2510959" cy="925590"/>
          </a:xfrm>
          <a:prstGeom prst="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b="1">
                <a:solidFill>
                  <a:schemeClr val="tx1"/>
                </a:solidFill>
              </a:rPr>
              <a:t>Je clique sur « faire une demande d’inscription »</a:t>
            </a:r>
          </a:p>
          <a:p>
            <a:pPr algn="ctr"/>
            <a:r>
              <a:rPr lang="fr-FR" sz="1300">
                <a:solidFill>
                  <a:srgbClr val="7030A0"/>
                </a:solidFill>
              </a:rPr>
              <a:t>Page 7</a:t>
            </a:r>
          </a:p>
        </p:txBody>
      </p:sp>
      <p:sp>
        <p:nvSpPr>
          <p:cNvPr id="22" name="Rectangle 21">
            <a:hlinkClick r:id="" action="ppaction://noaction"/>
            <a:extLst>
              <a:ext uri="{FF2B5EF4-FFF2-40B4-BE49-F238E27FC236}">
                <a16:creationId xmlns:a16="http://schemas.microsoft.com/office/drawing/2014/main" id="{956C9E12-1A48-5B7E-9636-3C4AA0F92A77}"/>
              </a:ext>
            </a:extLst>
          </p:cNvPr>
          <p:cNvSpPr/>
          <p:nvPr/>
        </p:nvSpPr>
        <p:spPr>
          <a:xfrm>
            <a:off x="8105008" y="8451657"/>
            <a:ext cx="2510959" cy="925590"/>
          </a:xfrm>
          <a:prstGeom prst="rect">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b="1">
                <a:solidFill>
                  <a:schemeClr val="tx1"/>
                </a:solidFill>
              </a:rPr>
              <a:t>Je réalise ma demande d’inscription en remplissant les différents encarts</a:t>
            </a:r>
          </a:p>
          <a:p>
            <a:pPr algn="ctr"/>
            <a:r>
              <a:rPr lang="fr-FR" sz="1300">
                <a:solidFill>
                  <a:srgbClr val="7030A0"/>
                </a:solidFill>
              </a:rPr>
              <a:t>Page 8</a:t>
            </a:r>
          </a:p>
        </p:txBody>
      </p:sp>
      <p:cxnSp>
        <p:nvCxnSpPr>
          <p:cNvPr id="23" name="Connecteur droit avec flèche 22">
            <a:extLst>
              <a:ext uri="{FF2B5EF4-FFF2-40B4-BE49-F238E27FC236}">
                <a16:creationId xmlns:a16="http://schemas.microsoft.com/office/drawing/2014/main" id="{9FE186D8-5C03-7DB1-B2E1-1D64303C95EE}"/>
              </a:ext>
            </a:extLst>
          </p:cNvPr>
          <p:cNvCxnSpPr>
            <a:cxnSpLocks/>
          </p:cNvCxnSpPr>
          <p:nvPr/>
        </p:nvCxnSpPr>
        <p:spPr>
          <a:xfrm>
            <a:off x="3813137" y="7692834"/>
            <a:ext cx="711324" cy="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23">
            <a:extLst>
              <a:ext uri="{FF2B5EF4-FFF2-40B4-BE49-F238E27FC236}">
                <a16:creationId xmlns:a16="http://schemas.microsoft.com/office/drawing/2014/main" id="{B834C7F1-155A-954C-E196-B8F6D51CD2FB}"/>
              </a:ext>
            </a:extLst>
          </p:cNvPr>
          <p:cNvCxnSpPr>
            <a:cxnSpLocks/>
          </p:cNvCxnSpPr>
          <p:nvPr/>
        </p:nvCxnSpPr>
        <p:spPr>
          <a:xfrm>
            <a:off x="7282777" y="7692834"/>
            <a:ext cx="711324" cy="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7" name="Ellipse 26">
            <a:hlinkClick r:id="" action="ppaction://noaction"/>
            <a:extLst>
              <a:ext uri="{FF2B5EF4-FFF2-40B4-BE49-F238E27FC236}">
                <a16:creationId xmlns:a16="http://schemas.microsoft.com/office/drawing/2014/main" id="{54F23988-4956-1913-13CA-F1C8C83CF635}"/>
              </a:ext>
            </a:extLst>
          </p:cNvPr>
          <p:cNvSpPr/>
          <p:nvPr/>
        </p:nvSpPr>
        <p:spPr>
          <a:xfrm>
            <a:off x="3378761" y="5108490"/>
            <a:ext cx="557562" cy="354403"/>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a:latin typeface="Ubuntu" panose="020B0504030602030204" pitchFamily="34" charset="0"/>
              </a:rPr>
              <a:t>1</a:t>
            </a:r>
            <a:endParaRPr lang="fr-FR" sz="1600" b="1">
              <a:latin typeface="Ubuntu" panose="020B0504030602030204" pitchFamily="34" charset="0"/>
            </a:endParaRPr>
          </a:p>
        </p:txBody>
      </p:sp>
      <p:sp>
        <p:nvSpPr>
          <p:cNvPr id="28" name="Ellipse 27">
            <a:hlinkClick r:id="" action="ppaction://noaction"/>
            <a:extLst>
              <a:ext uri="{FF2B5EF4-FFF2-40B4-BE49-F238E27FC236}">
                <a16:creationId xmlns:a16="http://schemas.microsoft.com/office/drawing/2014/main" id="{BBFC1EA6-C9D1-5FAB-7780-9CB5DFCA7679}"/>
              </a:ext>
            </a:extLst>
          </p:cNvPr>
          <p:cNvSpPr/>
          <p:nvPr/>
        </p:nvSpPr>
        <p:spPr>
          <a:xfrm>
            <a:off x="6848071" y="5134825"/>
            <a:ext cx="557562" cy="354403"/>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a:latin typeface="Ubuntu" panose="020B0504030602030204" pitchFamily="34" charset="0"/>
              </a:rPr>
              <a:t>2</a:t>
            </a:r>
          </a:p>
        </p:txBody>
      </p:sp>
      <p:sp>
        <p:nvSpPr>
          <p:cNvPr id="29" name="Ellipse 28">
            <a:hlinkClick r:id="" action="ppaction://noaction"/>
            <a:extLst>
              <a:ext uri="{FF2B5EF4-FFF2-40B4-BE49-F238E27FC236}">
                <a16:creationId xmlns:a16="http://schemas.microsoft.com/office/drawing/2014/main" id="{30816F03-2FF0-0F77-9E01-7FA611632B2A}"/>
              </a:ext>
            </a:extLst>
          </p:cNvPr>
          <p:cNvSpPr/>
          <p:nvPr/>
        </p:nvSpPr>
        <p:spPr>
          <a:xfrm>
            <a:off x="10235792" y="5173232"/>
            <a:ext cx="557562" cy="354403"/>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a:latin typeface="Ubuntu" panose="020B0504030602030204" pitchFamily="34" charset="0"/>
              </a:rPr>
              <a:t>3</a:t>
            </a:r>
          </a:p>
        </p:txBody>
      </p:sp>
      <p:sp>
        <p:nvSpPr>
          <p:cNvPr id="30" name="Rectangle 29">
            <a:hlinkClick r:id="" action="ppaction://noaction"/>
            <a:extLst>
              <a:ext uri="{FF2B5EF4-FFF2-40B4-BE49-F238E27FC236}">
                <a16:creationId xmlns:a16="http://schemas.microsoft.com/office/drawing/2014/main" id="{4FAA3CA4-CF8A-D3F0-09C7-6E4538A88599}"/>
              </a:ext>
            </a:extLst>
          </p:cNvPr>
          <p:cNvSpPr/>
          <p:nvPr/>
        </p:nvSpPr>
        <p:spPr>
          <a:xfrm>
            <a:off x="1180500" y="13125285"/>
            <a:ext cx="2510959" cy="898840"/>
          </a:xfrm>
          <a:prstGeom prst="rect">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b="1">
                <a:solidFill>
                  <a:schemeClr val="tx1"/>
                </a:solidFill>
              </a:rPr>
              <a:t>Je reçois un mail de validation et clique sur le lien de ce mail</a:t>
            </a:r>
          </a:p>
          <a:p>
            <a:pPr algn="ctr"/>
            <a:r>
              <a:rPr lang="fr-FR" sz="1300">
                <a:solidFill>
                  <a:srgbClr val="7030A0"/>
                </a:solidFill>
              </a:rPr>
              <a:t>Page 9</a:t>
            </a:r>
          </a:p>
        </p:txBody>
      </p:sp>
      <p:sp>
        <p:nvSpPr>
          <p:cNvPr id="31" name="Rectangle 30">
            <a:hlinkClick r:id="" action="ppaction://noaction"/>
            <a:extLst>
              <a:ext uri="{FF2B5EF4-FFF2-40B4-BE49-F238E27FC236}">
                <a16:creationId xmlns:a16="http://schemas.microsoft.com/office/drawing/2014/main" id="{E800856F-1ABC-DE1E-1042-418E68746E28}"/>
              </a:ext>
            </a:extLst>
          </p:cNvPr>
          <p:cNvSpPr/>
          <p:nvPr/>
        </p:nvSpPr>
        <p:spPr>
          <a:xfrm>
            <a:off x="4635477" y="13096561"/>
            <a:ext cx="2510959" cy="898840"/>
          </a:xfrm>
          <a:prstGeom prst="rect">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b="1">
                <a:solidFill>
                  <a:schemeClr val="tx1"/>
                </a:solidFill>
              </a:rPr>
              <a:t>Après le traitement de ma demande, je reçois mon identifiant par mail</a:t>
            </a:r>
          </a:p>
          <a:p>
            <a:pPr algn="ctr"/>
            <a:r>
              <a:rPr lang="fr-FR" sz="1300">
                <a:solidFill>
                  <a:srgbClr val="7030A0"/>
                </a:solidFill>
              </a:rPr>
              <a:t>Page 10</a:t>
            </a:r>
          </a:p>
        </p:txBody>
      </p:sp>
      <p:cxnSp>
        <p:nvCxnSpPr>
          <p:cNvPr id="32" name="Connecteur droit avec flèche 31">
            <a:extLst>
              <a:ext uri="{FF2B5EF4-FFF2-40B4-BE49-F238E27FC236}">
                <a16:creationId xmlns:a16="http://schemas.microsoft.com/office/drawing/2014/main" id="{7DD74DC8-02D1-CA8F-5DC5-10D9B0618FE4}"/>
              </a:ext>
            </a:extLst>
          </p:cNvPr>
          <p:cNvCxnSpPr>
            <a:cxnSpLocks/>
          </p:cNvCxnSpPr>
          <p:nvPr/>
        </p:nvCxnSpPr>
        <p:spPr>
          <a:xfrm>
            <a:off x="3812585" y="12390352"/>
            <a:ext cx="711324" cy="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5" name="Ellipse 34">
            <a:hlinkClick r:id="" action="ppaction://noaction"/>
            <a:extLst>
              <a:ext uri="{FF2B5EF4-FFF2-40B4-BE49-F238E27FC236}">
                <a16:creationId xmlns:a16="http://schemas.microsoft.com/office/drawing/2014/main" id="{BF6CA334-C312-E131-83D8-FA3F85DA20B5}"/>
              </a:ext>
            </a:extLst>
          </p:cNvPr>
          <p:cNvSpPr/>
          <p:nvPr/>
        </p:nvSpPr>
        <p:spPr>
          <a:xfrm>
            <a:off x="6725215" y="9850370"/>
            <a:ext cx="557562" cy="354403"/>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a:latin typeface="Ubuntu" panose="020B0504030602030204" pitchFamily="34" charset="0"/>
              </a:rPr>
              <a:t>5</a:t>
            </a:r>
          </a:p>
        </p:txBody>
      </p:sp>
      <p:sp>
        <p:nvSpPr>
          <p:cNvPr id="36" name="Ellipse 35">
            <a:hlinkClick r:id="" action="ppaction://noaction"/>
            <a:extLst>
              <a:ext uri="{FF2B5EF4-FFF2-40B4-BE49-F238E27FC236}">
                <a16:creationId xmlns:a16="http://schemas.microsoft.com/office/drawing/2014/main" id="{107F4363-812B-DCC2-B294-A347F92CA55E}"/>
              </a:ext>
            </a:extLst>
          </p:cNvPr>
          <p:cNvSpPr/>
          <p:nvPr/>
        </p:nvSpPr>
        <p:spPr>
          <a:xfrm>
            <a:off x="3255023" y="9850370"/>
            <a:ext cx="557562" cy="354403"/>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a:latin typeface="Ubuntu" panose="020B0504030602030204" pitchFamily="34" charset="0"/>
              </a:rPr>
              <a:t>4</a:t>
            </a:r>
          </a:p>
        </p:txBody>
      </p:sp>
      <p:sp>
        <p:nvSpPr>
          <p:cNvPr id="2" name="ZoneTexte 1">
            <a:extLst>
              <a:ext uri="{FF2B5EF4-FFF2-40B4-BE49-F238E27FC236}">
                <a16:creationId xmlns:a16="http://schemas.microsoft.com/office/drawing/2014/main" id="{45BB0BC8-BC40-9111-099D-D8663D5441F7}"/>
              </a:ext>
            </a:extLst>
          </p:cNvPr>
          <p:cNvSpPr txBox="1"/>
          <p:nvPr/>
        </p:nvSpPr>
        <p:spPr>
          <a:xfrm>
            <a:off x="972766" y="1218997"/>
            <a:ext cx="8910536" cy="369332"/>
          </a:xfrm>
          <a:prstGeom prst="rect">
            <a:avLst/>
          </a:prstGeom>
          <a:noFill/>
        </p:spPr>
        <p:txBody>
          <a:bodyPr wrap="square" rtlCol="0">
            <a:spAutoFit/>
          </a:bodyPr>
          <a:lstStyle/>
          <a:p>
            <a:r>
              <a:rPr lang="fr-FR" b="1">
                <a:solidFill>
                  <a:schemeClr val="accent6"/>
                </a:solidFill>
              </a:rPr>
              <a:t>III. Naviguer sur SIDOBA</a:t>
            </a:r>
          </a:p>
        </p:txBody>
      </p:sp>
      <p:sp>
        <p:nvSpPr>
          <p:cNvPr id="3" name="ZoneTexte 2">
            <a:extLst>
              <a:ext uri="{FF2B5EF4-FFF2-40B4-BE49-F238E27FC236}">
                <a16:creationId xmlns:a16="http://schemas.microsoft.com/office/drawing/2014/main" id="{19AA8407-6DDF-1415-7969-08ADC1E5D3D9}"/>
              </a:ext>
            </a:extLst>
          </p:cNvPr>
          <p:cNvSpPr txBox="1"/>
          <p:nvPr/>
        </p:nvSpPr>
        <p:spPr>
          <a:xfrm>
            <a:off x="531778" y="1887488"/>
            <a:ext cx="11128442" cy="338554"/>
          </a:xfrm>
          <a:prstGeom prst="rect">
            <a:avLst/>
          </a:prstGeom>
          <a:noFill/>
        </p:spPr>
        <p:txBody>
          <a:bodyPr wrap="square" rtlCol="0">
            <a:spAutoFit/>
          </a:bodyPr>
          <a:lstStyle/>
          <a:p>
            <a:pPr marL="342900" indent="-342900" fontAlgn="base">
              <a:spcBef>
                <a:spcPts val="400"/>
              </a:spcBef>
              <a:buAutoNum type="arabicPeriod"/>
            </a:pPr>
            <a:r>
              <a:rPr lang="fr-FR" sz="1600" b="1">
                <a:solidFill>
                  <a:srgbClr val="7030A0"/>
                </a:solidFill>
              </a:rPr>
              <a:t>Connexion à l’outil </a:t>
            </a:r>
            <a:endParaRPr lang="fr-FR" sz="1300">
              <a:solidFill>
                <a:srgbClr val="000000"/>
              </a:solidFill>
            </a:endParaRPr>
          </a:p>
        </p:txBody>
      </p:sp>
      <p:sp>
        <p:nvSpPr>
          <p:cNvPr id="4" name="Espace réservé du numéro de diapositive 3">
            <a:extLst>
              <a:ext uri="{FF2B5EF4-FFF2-40B4-BE49-F238E27FC236}">
                <a16:creationId xmlns:a16="http://schemas.microsoft.com/office/drawing/2014/main" id="{E6474BEB-3649-989B-E966-483011134D21}"/>
              </a:ext>
            </a:extLst>
          </p:cNvPr>
          <p:cNvSpPr>
            <a:spLocks noGrp="1"/>
          </p:cNvSpPr>
          <p:nvPr>
            <p:ph type="sldNum" sz="quarter" idx="12"/>
          </p:nvPr>
        </p:nvSpPr>
        <p:spPr>
          <a:xfrm>
            <a:off x="8610600" y="15066909"/>
            <a:ext cx="2743200" cy="865481"/>
          </a:xfrm>
        </p:spPr>
        <p:txBody>
          <a:bodyPr/>
          <a:lstStyle/>
          <a:p>
            <a:fld id="{DA71D0DA-2192-41E7-AF8C-615B831F1F54}" type="slidenum">
              <a:rPr lang="en-US" smtClean="0"/>
              <a:t>5</a:t>
            </a:fld>
            <a:endParaRPr lang="en-US"/>
          </a:p>
        </p:txBody>
      </p:sp>
      <p:grpSp>
        <p:nvGrpSpPr>
          <p:cNvPr id="5" name="Groupe 4">
            <a:extLst>
              <a:ext uri="{FF2B5EF4-FFF2-40B4-BE49-F238E27FC236}">
                <a16:creationId xmlns:a16="http://schemas.microsoft.com/office/drawing/2014/main" id="{B8729F87-403C-8BAB-94CE-7267CC5E06B7}"/>
              </a:ext>
            </a:extLst>
          </p:cNvPr>
          <p:cNvGrpSpPr/>
          <p:nvPr/>
        </p:nvGrpSpPr>
        <p:grpSpPr>
          <a:xfrm>
            <a:off x="11449288" y="317210"/>
            <a:ext cx="421861" cy="419762"/>
            <a:chOff x="11231752" y="95107"/>
            <a:chExt cx="825500" cy="812800"/>
          </a:xfrm>
        </p:grpSpPr>
        <p:sp>
          <p:nvSpPr>
            <p:cNvPr id="7" name="Ellipse 6">
              <a:extLst>
                <a:ext uri="{FF2B5EF4-FFF2-40B4-BE49-F238E27FC236}">
                  <a16:creationId xmlns:a16="http://schemas.microsoft.com/office/drawing/2014/main" id="{C7E223EF-1530-8A25-191E-D7F4CE24024A}"/>
                </a:ext>
              </a:extLst>
            </p:cNvPr>
            <p:cNvSpPr/>
            <p:nvPr/>
          </p:nvSpPr>
          <p:spPr>
            <a:xfrm>
              <a:off x="11231752" y="95107"/>
              <a:ext cx="825500" cy="812800"/>
            </a:xfrm>
            <a:prstGeom prst="ellipse">
              <a:avLst/>
            </a:prstGeom>
            <a:ln>
              <a:solidFill>
                <a:srgbClr val="4A12B9"/>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fr-FR"/>
            </a:p>
          </p:txBody>
        </p:sp>
        <p:pic>
          <p:nvPicPr>
            <p:cNvPr id="15" name="Graphique 3" descr="Logement avec un remplissage uni">
              <a:hlinkClick r:id="rId20" action="ppaction://hlinksldjump"/>
              <a:extLst>
                <a:ext uri="{FF2B5EF4-FFF2-40B4-BE49-F238E27FC236}">
                  <a16:creationId xmlns:a16="http://schemas.microsoft.com/office/drawing/2014/main" id="{03A7344E-8437-6D7C-ADDB-AD7328A91DF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1362318" y="219323"/>
              <a:ext cx="564367" cy="564367"/>
            </a:xfrm>
            <a:prstGeom prst="rect">
              <a:avLst/>
            </a:prstGeom>
          </p:spPr>
        </p:pic>
      </p:grpSp>
      <p:sp>
        <p:nvSpPr>
          <p:cNvPr id="17" name="Flèche : droite 16">
            <a:extLst>
              <a:ext uri="{FF2B5EF4-FFF2-40B4-BE49-F238E27FC236}">
                <a16:creationId xmlns:a16="http://schemas.microsoft.com/office/drawing/2014/main" id="{69BD97FA-5A35-3EF5-FB6B-0C057B7E936B}"/>
              </a:ext>
            </a:extLst>
          </p:cNvPr>
          <p:cNvSpPr/>
          <p:nvPr/>
        </p:nvSpPr>
        <p:spPr>
          <a:xfrm>
            <a:off x="311695" y="14986268"/>
            <a:ext cx="2050490" cy="817892"/>
          </a:xfrm>
          <a:prstGeom prst="rightArrow">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a:solidFill>
                  <a:schemeClr val="tx1"/>
                </a:solidFill>
                <a:hlinkClick r:id="rId22" action="ppaction://hlinksldjump">
                  <a:extLst>
                    <a:ext uri="{A12FA001-AC4F-418D-AE19-62706E023703}">
                      <ahyp:hlinkClr xmlns:ahyp="http://schemas.microsoft.com/office/drawing/2018/hyperlinkcolor" val="tx"/>
                    </a:ext>
                  </a:extLst>
                </a:hlinkClick>
              </a:rPr>
              <a:t>Pour passer les explications détaillées </a:t>
            </a:r>
            <a:endParaRPr lang="en-US" sz="1300">
              <a:solidFill>
                <a:schemeClr val="tx1"/>
              </a:solidFill>
            </a:endParaRPr>
          </a:p>
        </p:txBody>
      </p:sp>
    </p:spTree>
    <p:extLst>
      <p:ext uri="{BB962C8B-B14F-4D97-AF65-F5344CB8AC3E}">
        <p14:creationId xmlns:p14="http://schemas.microsoft.com/office/powerpoint/2010/main" val="42192745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F167CB-4546-40D1-171A-A68E67C1CEF7}"/>
            </a:ext>
          </a:extLst>
        </p:cNvPr>
        <p:cNvGrpSpPr/>
        <p:nvPr/>
      </p:nvGrpSpPr>
      <p:grpSpPr>
        <a:xfrm>
          <a:off x="0" y="0"/>
          <a:ext cx="0" cy="0"/>
          <a:chOff x="0" y="0"/>
          <a:chExt cx="0" cy="0"/>
        </a:xfrm>
      </p:grpSpPr>
      <p:pic>
        <p:nvPicPr>
          <p:cNvPr id="6" name="Picture 2">
            <a:extLst>
              <a:ext uri="{FF2B5EF4-FFF2-40B4-BE49-F238E27FC236}">
                <a16:creationId xmlns:a16="http://schemas.microsoft.com/office/drawing/2014/main" id="{94D24286-6F9B-1D53-535C-BAD0D2CA2A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0024" y="224436"/>
            <a:ext cx="2211951" cy="617582"/>
          </a:xfrm>
          <a:prstGeom prst="rect">
            <a:avLst/>
          </a:prstGeom>
          <a:noFill/>
          <a:extLst>
            <a:ext uri="{909E8E84-426E-40DD-AFC4-6F175D3DCCD1}">
              <a14:hiddenFill xmlns:a14="http://schemas.microsoft.com/office/drawing/2010/main">
                <a:solidFill>
                  <a:srgbClr val="FFFFFF"/>
                </a:solidFill>
              </a14:hiddenFill>
            </a:ext>
          </a:extLst>
        </p:spPr>
      </p:pic>
      <p:sp>
        <p:nvSpPr>
          <p:cNvPr id="10" name="Ellipse 9">
            <a:extLst>
              <a:ext uri="{FF2B5EF4-FFF2-40B4-BE49-F238E27FC236}">
                <a16:creationId xmlns:a16="http://schemas.microsoft.com/office/drawing/2014/main" id="{8864A394-4EDB-3F1C-4A3A-56E9F4DE3441}"/>
              </a:ext>
            </a:extLst>
          </p:cNvPr>
          <p:cNvSpPr/>
          <p:nvPr/>
        </p:nvSpPr>
        <p:spPr>
          <a:xfrm>
            <a:off x="9050819" y="4062984"/>
            <a:ext cx="2752470" cy="673100"/>
          </a:xfrm>
          <a:prstGeom prst="ellipse">
            <a:avLst/>
          </a:prstGeom>
          <a:solidFill>
            <a:schemeClr val="accent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00" b="1">
                <a:solidFill>
                  <a:schemeClr val="bg1"/>
                </a:solidFill>
              </a:rPr>
              <a:t>9. Je clique sur « Valider »</a:t>
            </a:r>
          </a:p>
        </p:txBody>
      </p:sp>
      <p:sp>
        <p:nvSpPr>
          <p:cNvPr id="2" name="Espace réservé du numéro de diapositive 3">
            <a:extLst>
              <a:ext uri="{FF2B5EF4-FFF2-40B4-BE49-F238E27FC236}">
                <a16:creationId xmlns:a16="http://schemas.microsoft.com/office/drawing/2014/main" id="{9A042AE4-33D7-7D15-F9B3-724BF7D7423F}"/>
              </a:ext>
            </a:extLst>
          </p:cNvPr>
          <p:cNvSpPr>
            <a:spLocks noGrp="1"/>
          </p:cNvSpPr>
          <p:nvPr>
            <p:ph type="sldNum" sz="quarter" idx="12"/>
          </p:nvPr>
        </p:nvSpPr>
        <p:spPr>
          <a:xfrm>
            <a:off x="8610600" y="15066909"/>
            <a:ext cx="2743200" cy="865481"/>
          </a:xfrm>
        </p:spPr>
        <p:txBody>
          <a:bodyPr/>
          <a:lstStyle/>
          <a:p>
            <a:fld id="{DA71D0DA-2192-41E7-AF8C-615B831F1F54}" type="slidenum">
              <a:rPr lang="en-US" smtClean="0"/>
              <a:t>50</a:t>
            </a:fld>
            <a:endParaRPr lang="en-US"/>
          </a:p>
        </p:txBody>
      </p:sp>
      <p:grpSp>
        <p:nvGrpSpPr>
          <p:cNvPr id="5" name="Groupe 4">
            <a:extLst>
              <a:ext uri="{FF2B5EF4-FFF2-40B4-BE49-F238E27FC236}">
                <a16:creationId xmlns:a16="http://schemas.microsoft.com/office/drawing/2014/main" id="{1D221F6C-1700-9609-2342-868DF1004EC6}"/>
              </a:ext>
            </a:extLst>
          </p:cNvPr>
          <p:cNvGrpSpPr/>
          <p:nvPr/>
        </p:nvGrpSpPr>
        <p:grpSpPr>
          <a:xfrm>
            <a:off x="11449288" y="317210"/>
            <a:ext cx="421861" cy="419762"/>
            <a:chOff x="11231752" y="95107"/>
            <a:chExt cx="825500" cy="812800"/>
          </a:xfrm>
        </p:grpSpPr>
        <p:sp>
          <p:nvSpPr>
            <p:cNvPr id="7" name="Ellipse 6">
              <a:extLst>
                <a:ext uri="{FF2B5EF4-FFF2-40B4-BE49-F238E27FC236}">
                  <a16:creationId xmlns:a16="http://schemas.microsoft.com/office/drawing/2014/main" id="{F5B05F96-69D0-3C8A-409F-D161E4DD2AFC}"/>
                </a:ext>
              </a:extLst>
            </p:cNvPr>
            <p:cNvSpPr/>
            <p:nvPr/>
          </p:nvSpPr>
          <p:spPr>
            <a:xfrm>
              <a:off x="11231752" y="95107"/>
              <a:ext cx="825500" cy="812800"/>
            </a:xfrm>
            <a:prstGeom prst="ellipse">
              <a:avLst/>
            </a:prstGeom>
            <a:ln>
              <a:solidFill>
                <a:srgbClr val="4A12B9"/>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fr-FR"/>
            </a:p>
          </p:txBody>
        </p:sp>
        <p:pic>
          <p:nvPicPr>
            <p:cNvPr id="12" name="Graphique 3" descr="Logement avec un remplissage uni">
              <a:hlinkClick r:id="rId3" action="ppaction://hlinksldjump"/>
              <a:extLst>
                <a:ext uri="{FF2B5EF4-FFF2-40B4-BE49-F238E27FC236}">
                  <a16:creationId xmlns:a16="http://schemas.microsoft.com/office/drawing/2014/main" id="{7DCB5E85-7D11-BFE3-484E-76BA6603DC7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62318" y="219323"/>
              <a:ext cx="564367" cy="564367"/>
            </a:xfrm>
            <a:prstGeom prst="rect">
              <a:avLst/>
            </a:prstGeom>
          </p:spPr>
        </p:pic>
      </p:grpSp>
      <p:sp>
        <p:nvSpPr>
          <p:cNvPr id="14" name="Ellipse 13">
            <a:extLst>
              <a:ext uri="{FF2B5EF4-FFF2-40B4-BE49-F238E27FC236}">
                <a16:creationId xmlns:a16="http://schemas.microsoft.com/office/drawing/2014/main" id="{1282636E-8A95-87FE-9E2F-D7BBB3610C2E}"/>
              </a:ext>
            </a:extLst>
          </p:cNvPr>
          <p:cNvSpPr/>
          <p:nvPr/>
        </p:nvSpPr>
        <p:spPr>
          <a:xfrm>
            <a:off x="7967133" y="11110609"/>
            <a:ext cx="534801" cy="539524"/>
          </a:xfrm>
          <a:prstGeom prst="ellipse">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C02FC690-F449-A301-B8C4-C4E1C2F744A8}"/>
              </a:ext>
            </a:extLst>
          </p:cNvPr>
          <p:cNvSpPr/>
          <p:nvPr/>
        </p:nvSpPr>
        <p:spPr>
          <a:xfrm>
            <a:off x="2792819" y="5465135"/>
            <a:ext cx="347330" cy="368595"/>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6A0C11EB-9B30-52D7-A839-E7C569C21A68}"/>
              </a:ext>
            </a:extLst>
          </p:cNvPr>
          <p:cNvPicPr>
            <a:picLocks noChangeAspect="1"/>
          </p:cNvPicPr>
          <p:nvPr/>
        </p:nvPicPr>
        <p:blipFill>
          <a:blip r:embed="rId5"/>
          <a:stretch>
            <a:fillRect/>
          </a:stretch>
        </p:blipFill>
        <p:spPr>
          <a:xfrm>
            <a:off x="1794862" y="5427285"/>
            <a:ext cx="8602275" cy="5401429"/>
          </a:xfrm>
          <a:prstGeom prst="rect">
            <a:avLst/>
          </a:prstGeom>
        </p:spPr>
      </p:pic>
      <p:cxnSp>
        <p:nvCxnSpPr>
          <p:cNvPr id="15" name="Connecteur droit avec flèche 14">
            <a:extLst>
              <a:ext uri="{FF2B5EF4-FFF2-40B4-BE49-F238E27FC236}">
                <a16:creationId xmlns:a16="http://schemas.microsoft.com/office/drawing/2014/main" id="{1A8EA06E-BBFC-5A2B-3AE3-69C70EE54EBF}"/>
              </a:ext>
            </a:extLst>
          </p:cNvPr>
          <p:cNvCxnSpPr>
            <a:cxnSpLocks/>
          </p:cNvCxnSpPr>
          <p:nvPr/>
        </p:nvCxnSpPr>
        <p:spPr>
          <a:xfrm flipH="1">
            <a:off x="8936182" y="4736084"/>
            <a:ext cx="969818" cy="5474716"/>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13356832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D6AA76-CCFA-30AD-8F69-8ADAC677F830}"/>
            </a:ext>
          </a:extLst>
        </p:cNvPr>
        <p:cNvGrpSpPr/>
        <p:nvPr/>
      </p:nvGrpSpPr>
      <p:grpSpPr>
        <a:xfrm>
          <a:off x="0" y="0"/>
          <a:ext cx="0" cy="0"/>
          <a:chOff x="0" y="0"/>
          <a:chExt cx="0" cy="0"/>
        </a:xfrm>
      </p:grpSpPr>
      <p:pic>
        <p:nvPicPr>
          <p:cNvPr id="6" name="Picture 2">
            <a:extLst>
              <a:ext uri="{FF2B5EF4-FFF2-40B4-BE49-F238E27FC236}">
                <a16:creationId xmlns:a16="http://schemas.microsoft.com/office/drawing/2014/main" id="{48657A26-05A1-90EF-6845-480444DC60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0024" y="224436"/>
            <a:ext cx="2211951" cy="617582"/>
          </a:xfrm>
          <a:prstGeom prst="rect">
            <a:avLst/>
          </a:prstGeom>
          <a:noFill/>
          <a:extLst>
            <a:ext uri="{909E8E84-426E-40DD-AFC4-6F175D3DCCD1}">
              <a14:hiddenFill xmlns:a14="http://schemas.microsoft.com/office/drawing/2010/main">
                <a:solidFill>
                  <a:srgbClr val="FFFFFF"/>
                </a:solidFill>
              </a14:hiddenFill>
            </a:ext>
          </a:extLst>
        </p:spPr>
      </p:pic>
      <p:sp>
        <p:nvSpPr>
          <p:cNvPr id="10" name="Ellipse 9">
            <a:extLst>
              <a:ext uri="{FF2B5EF4-FFF2-40B4-BE49-F238E27FC236}">
                <a16:creationId xmlns:a16="http://schemas.microsoft.com/office/drawing/2014/main" id="{A3F4397A-5669-FE0D-2833-4061E69D3E91}"/>
              </a:ext>
            </a:extLst>
          </p:cNvPr>
          <p:cNvSpPr/>
          <p:nvPr/>
        </p:nvSpPr>
        <p:spPr>
          <a:xfrm>
            <a:off x="9051954" y="4000223"/>
            <a:ext cx="2752470" cy="673100"/>
          </a:xfrm>
          <a:prstGeom prst="ellipse">
            <a:avLst/>
          </a:prstGeom>
          <a:solidFill>
            <a:schemeClr val="accent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00" b="1">
                <a:solidFill>
                  <a:schemeClr val="bg1"/>
                </a:solidFill>
              </a:rPr>
              <a:t>10. Je clique sur « Enregistrer »</a:t>
            </a:r>
          </a:p>
        </p:txBody>
      </p:sp>
      <p:sp>
        <p:nvSpPr>
          <p:cNvPr id="2" name="Espace réservé du numéro de diapositive 3">
            <a:extLst>
              <a:ext uri="{FF2B5EF4-FFF2-40B4-BE49-F238E27FC236}">
                <a16:creationId xmlns:a16="http://schemas.microsoft.com/office/drawing/2014/main" id="{1EE4D499-A1EE-0ACD-2384-E61C255C6164}"/>
              </a:ext>
            </a:extLst>
          </p:cNvPr>
          <p:cNvSpPr>
            <a:spLocks noGrp="1"/>
          </p:cNvSpPr>
          <p:nvPr>
            <p:ph type="sldNum" sz="quarter" idx="12"/>
          </p:nvPr>
        </p:nvSpPr>
        <p:spPr>
          <a:xfrm>
            <a:off x="8610600" y="15066909"/>
            <a:ext cx="2743200" cy="865481"/>
          </a:xfrm>
        </p:spPr>
        <p:txBody>
          <a:bodyPr/>
          <a:lstStyle/>
          <a:p>
            <a:fld id="{DA71D0DA-2192-41E7-AF8C-615B831F1F54}" type="slidenum">
              <a:rPr lang="en-US" smtClean="0"/>
              <a:t>51</a:t>
            </a:fld>
            <a:endParaRPr lang="en-US"/>
          </a:p>
        </p:txBody>
      </p:sp>
      <p:grpSp>
        <p:nvGrpSpPr>
          <p:cNvPr id="5" name="Groupe 4">
            <a:extLst>
              <a:ext uri="{FF2B5EF4-FFF2-40B4-BE49-F238E27FC236}">
                <a16:creationId xmlns:a16="http://schemas.microsoft.com/office/drawing/2014/main" id="{049E798E-0B86-3D44-0F19-C09AE7822225}"/>
              </a:ext>
            </a:extLst>
          </p:cNvPr>
          <p:cNvGrpSpPr/>
          <p:nvPr/>
        </p:nvGrpSpPr>
        <p:grpSpPr>
          <a:xfrm>
            <a:off x="11449288" y="317210"/>
            <a:ext cx="421861" cy="419762"/>
            <a:chOff x="11231752" y="95107"/>
            <a:chExt cx="825500" cy="812800"/>
          </a:xfrm>
        </p:grpSpPr>
        <p:sp>
          <p:nvSpPr>
            <p:cNvPr id="7" name="Ellipse 6">
              <a:extLst>
                <a:ext uri="{FF2B5EF4-FFF2-40B4-BE49-F238E27FC236}">
                  <a16:creationId xmlns:a16="http://schemas.microsoft.com/office/drawing/2014/main" id="{A95F93D8-7509-150C-2F52-800A2AC80FDD}"/>
                </a:ext>
              </a:extLst>
            </p:cNvPr>
            <p:cNvSpPr/>
            <p:nvPr/>
          </p:nvSpPr>
          <p:spPr>
            <a:xfrm>
              <a:off x="11231752" y="95107"/>
              <a:ext cx="825500" cy="812800"/>
            </a:xfrm>
            <a:prstGeom prst="ellipse">
              <a:avLst/>
            </a:prstGeom>
            <a:ln>
              <a:solidFill>
                <a:srgbClr val="4A12B9"/>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fr-FR"/>
            </a:p>
          </p:txBody>
        </p:sp>
        <p:pic>
          <p:nvPicPr>
            <p:cNvPr id="12" name="Graphique 3" descr="Logement avec un remplissage uni">
              <a:hlinkClick r:id="rId3" action="ppaction://hlinksldjump"/>
              <a:extLst>
                <a:ext uri="{FF2B5EF4-FFF2-40B4-BE49-F238E27FC236}">
                  <a16:creationId xmlns:a16="http://schemas.microsoft.com/office/drawing/2014/main" id="{F0209CE5-ECD8-4202-CCB0-6422075F977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62318" y="219323"/>
              <a:ext cx="564367" cy="564367"/>
            </a:xfrm>
            <a:prstGeom prst="rect">
              <a:avLst/>
            </a:prstGeom>
          </p:spPr>
        </p:pic>
      </p:grpSp>
      <p:pic>
        <p:nvPicPr>
          <p:cNvPr id="9" name="Image 8">
            <a:extLst>
              <a:ext uri="{FF2B5EF4-FFF2-40B4-BE49-F238E27FC236}">
                <a16:creationId xmlns:a16="http://schemas.microsoft.com/office/drawing/2014/main" id="{CC2E10A6-22EE-E1AE-32A5-D43E0D076677}"/>
              </a:ext>
            </a:extLst>
          </p:cNvPr>
          <p:cNvPicPr>
            <a:picLocks noChangeAspect="1"/>
          </p:cNvPicPr>
          <p:nvPr/>
        </p:nvPicPr>
        <p:blipFill>
          <a:blip r:embed="rId5"/>
          <a:stretch>
            <a:fillRect/>
          </a:stretch>
        </p:blipFill>
        <p:spPr>
          <a:xfrm>
            <a:off x="408781" y="5636865"/>
            <a:ext cx="11374437" cy="4982270"/>
          </a:xfrm>
          <a:prstGeom prst="rect">
            <a:avLst/>
          </a:prstGeom>
        </p:spPr>
      </p:pic>
      <p:cxnSp>
        <p:nvCxnSpPr>
          <p:cNvPr id="14" name="Connecteur droit avec flèche 13">
            <a:extLst>
              <a:ext uri="{FF2B5EF4-FFF2-40B4-BE49-F238E27FC236}">
                <a16:creationId xmlns:a16="http://schemas.microsoft.com/office/drawing/2014/main" id="{98E45ABC-5788-929F-AD3A-172B45FE2647}"/>
              </a:ext>
            </a:extLst>
          </p:cNvPr>
          <p:cNvCxnSpPr>
            <a:cxnSpLocks/>
          </p:cNvCxnSpPr>
          <p:nvPr/>
        </p:nvCxnSpPr>
        <p:spPr>
          <a:xfrm flipH="1">
            <a:off x="6373091" y="4673323"/>
            <a:ext cx="3228109" cy="5648313"/>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21229272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60E583-81BC-8332-B689-E97D3362DBC6}"/>
            </a:ext>
          </a:extLst>
        </p:cNvPr>
        <p:cNvGrpSpPr/>
        <p:nvPr/>
      </p:nvGrpSpPr>
      <p:grpSpPr>
        <a:xfrm>
          <a:off x="0" y="0"/>
          <a:ext cx="0" cy="0"/>
          <a:chOff x="0" y="0"/>
          <a:chExt cx="0" cy="0"/>
        </a:xfrm>
      </p:grpSpPr>
      <mc:AlternateContent xmlns:mc="http://schemas.openxmlformats.org/markup-compatibility/2006" xmlns:pslz="http://schemas.microsoft.com/office/powerpoint/2016/slidezoom">
        <mc:Choice Requires="pslz">
          <p:graphicFrame>
            <p:nvGraphicFramePr>
              <p:cNvPr id="12" name="Zoom de diapositive 11">
                <a:extLst>
                  <a:ext uri="{FF2B5EF4-FFF2-40B4-BE49-F238E27FC236}">
                    <a16:creationId xmlns:a16="http://schemas.microsoft.com/office/drawing/2014/main" id="{280CB43A-5686-D5F9-E470-67FF8E7B7457}"/>
                  </a:ext>
                </a:extLst>
              </p:cNvPr>
              <p:cNvGraphicFramePr>
                <a:graphicFrameLocks noChangeAspect="1"/>
              </p:cNvGraphicFramePr>
              <p:nvPr>
                <p:extLst>
                  <p:ext uri="{D42A27DB-BD31-4B8C-83A1-F6EECF244321}">
                    <p14:modId xmlns:p14="http://schemas.microsoft.com/office/powerpoint/2010/main" val="2021943755"/>
                  </p:ext>
                </p:extLst>
              </p:nvPr>
            </p:nvGraphicFramePr>
            <p:xfrm>
              <a:off x="4638792" y="2806292"/>
              <a:ext cx="2504684" cy="3339578"/>
            </p:xfrm>
            <a:graphic>
              <a:graphicData uri="http://schemas.microsoft.com/office/powerpoint/2016/slidezoom">
                <pslz:sldZm>
                  <pslz:sldZmObj sldId="2147482763" cId="3040068343">
                    <pslz:zmPr id="{359ECA40-D35D-5949-8940-1F9FA16BA79E}" returnToParent="0" transitionDur="1000">
                      <p166:blipFill xmlns:p166="http://schemas.microsoft.com/office/powerpoint/2016/6/main">
                        <a:blip r:embed="rId3"/>
                        <a:stretch>
                          <a:fillRect/>
                        </a:stretch>
                      </p166:blipFill>
                      <p166:spPr xmlns:p166="http://schemas.microsoft.com/office/powerpoint/2016/6/main">
                        <a:xfrm>
                          <a:off x="0" y="0"/>
                          <a:ext cx="2504684" cy="3339578"/>
                        </a:xfrm>
                        <a:prstGeom prst="rect">
                          <a:avLst/>
                        </a:prstGeom>
                        <a:ln w="3175">
                          <a:solidFill>
                            <a:prstClr val="ltGray"/>
                          </a:solidFill>
                        </a:ln>
                      </p166:spPr>
                    </pslz:zmPr>
                  </pslz:sldZmObj>
                </pslz:sldZm>
              </a:graphicData>
            </a:graphic>
          </p:graphicFrame>
        </mc:Choice>
        <mc:Fallback xmlns="">
          <p:pic>
            <p:nvPicPr>
              <p:cNvPr id="12" name="Zoom de diapositive 11">
                <a:hlinkClick r:id="rId4" action="ppaction://hlinksldjump"/>
                <a:extLst>
                  <a:ext uri="{FF2B5EF4-FFF2-40B4-BE49-F238E27FC236}">
                    <a16:creationId xmlns:a16="http://schemas.microsoft.com/office/drawing/2014/main" id="{280CB43A-5686-D5F9-E470-67FF8E7B7457}"/>
                  </a:ext>
                </a:extLst>
              </p:cNvPr>
              <p:cNvPicPr>
                <a:picLocks noGrp="1" noRot="1" noChangeAspect="1" noMove="1" noResize="1" noEditPoints="1" noAdjustHandles="1" noChangeArrowheads="1" noChangeShapeType="1"/>
              </p:cNvPicPr>
              <p:nvPr/>
            </p:nvPicPr>
            <p:blipFill>
              <a:blip r:embed="rId5"/>
              <a:stretch>
                <a:fillRect/>
              </a:stretch>
            </p:blipFill>
            <p:spPr>
              <a:xfrm>
                <a:off x="4638792" y="2806292"/>
                <a:ext cx="2504684" cy="3339578"/>
              </a:xfrm>
              <a:prstGeom prst="rect">
                <a:avLst/>
              </a:prstGeom>
              <a:ln w="3175">
                <a:solidFill>
                  <a:prstClr val="ltGray"/>
                </a:solidFill>
              </a:ln>
            </p:spPr>
          </p:pic>
        </mc:Fallback>
      </mc:AlternateContent>
      <p:pic>
        <p:nvPicPr>
          <p:cNvPr id="8" name="Picture 2">
            <a:extLst>
              <a:ext uri="{FF2B5EF4-FFF2-40B4-BE49-F238E27FC236}">
                <a16:creationId xmlns:a16="http://schemas.microsoft.com/office/drawing/2014/main" id="{9E26C4A6-CDA0-C03D-79FC-43832E66A9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90024" y="224436"/>
            <a:ext cx="2211951" cy="617582"/>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CA1BBAFC-20A4-B523-49E8-D00EEB55688E}"/>
              </a:ext>
            </a:extLst>
          </p:cNvPr>
          <p:cNvSpPr txBox="1"/>
          <p:nvPr/>
        </p:nvSpPr>
        <p:spPr>
          <a:xfrm>
            <a:off x="895150" y="2216504"/>
            <a:ext cx="10501163" cy="646331"/>
          </a:xfrm>
          <a:prstGeom prst="rect">
            <a:avLst/>
          </a:prstGeom>
          <a:noFill/>
        </p:spPr>
        <p:txBody>
          <a:bodyPr wrap="square" rtlCol="0">
            <a:spAutoFit/>
          </a:bodyPr>
          <a:lstStyle/>
          <a:p>
            <a:pPr fontAlgn="base"/>
            <a:endParaRPr lang="fr-FR">
              <a:solidFill>
                <a:srgbClr val="000000"/>
              </a:solidFill>
              <a:latin typeface="Segoe UI" panose="020B0502040204020203" pitchFamily="34" charset="0"/>
            </a:endParaRPr>
          </a:p>
          <a:p>
            <a:pPr algn="just"/>
            <a:endParaRPr lang="en-US"/>
          </a:p>
        </p:txBody>
      </p:sp>
      <p:sp>
        <p:nvSpPr>
          <p:cNvPr id="20" name="Rectangle 19">
            <a:hlinkClick r:id="rId7" action="ppaction://hlinksldjump"/>
            <a:extLst>
              <a:ext uri="{FF2B5EF4-FFF2-40B4-BE49-F238E27FC236}">
                <a16:creationId xmlns:a16="http://schemas.microsoft.com/office/drawing/2014/main" id="{C113DDE6-8CA6-9CC1-93C1-5D2F42A4A23B}"/>
              </a:ext>
            </a:extLst>
          </p:cNvPr>
          <p:cNvSpPr/>
          <p:nvPr/>
        </p:nvSpPr>
        <p:spPr>
          <a:xfrm>
            <a:off x="1166301" y="4491488"/>
            <a:ext cx="2510959" cy="1056212"/>
          </a:xfrm>
          <a:prstGeom prst="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b="1">
                <a:solidFill>
                  <a:schemeClr val="tx1"/>
                </a:solidFill>
              </a:rPr>
              <a:t>Rechercher et accéder au compte utilisateur concerné par la désactivation </a:t>
            </a:r>
            <a:r>
              <a:rPr lang="fr-FR" sz="1200" b="1">
                <a:solidFill>
                  <a:schemeClr val="tx1"/>
                </a:solidFill>
                <a:hlinkClick r:id="rId7" action="ppaction://hlinksldjump">
                  <a:extLst>
                    <a:ext uri="{A12FA001-AC4F-418D-AE19-62706E023703}">
                      <ahyp:hlinkClr xmlns:ahyp="http://schemas.microsoft.com/office/drawing/2018/hyperlinkcolor" val="tx"/>
                    </a:ext>
                  </a:extLst>
                </a:hlinkClick>
              </a:rPr>
              <a:t>(Cf. 1.g. Rechercher un compte utilisateur)</a:t>
            </a:r>
            <a:endParaRPr lang="fr-FR" sz="1200" b="1">
              <a:solidFill>
                <a:schemeClr val="tx1"/>
              </a:solidFill>
            </a:endParaRPr>
          </a:p>
        </p:txBody>
      </p:sp>
      <p:cxnSp>
        <p:nvCxnSpPr>
          <p:cNvPr id="23" name="Connecteur droit avec flèche 22">
            <a:extLst>
              <a:ext uri="{FF2B5EF4-FFF2-40B4-BE49-F238E27FC236}">
                <a16:creationId xmlns:a16="http://schemas.microsoft.com/office/drawing/2014/main" id="{0C3A14E2-F1F1-7083-FAC6-6451732E7581}"/>
              </a:ext>
            </a:extLst>
          </p:cNvPr>
          <p:cNvCxnSpPr>
            <a:cxnSpLocks/>
          </p:cNvCxnSpPr>
          <p:nvPr/>
        </p:nvCxnSpPr>
        <p:spPr>
          <a:xfrm>
            <a:off x="3813137" y="5034700"/>
            <a:ext cx="711324" cy="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 name="ZoneTexte 2">
            <a:extLst>
              <a:ext uri="{FF2B5EF4-FFF2-40B4-BE49-F238E27FC236}">
                <a16:creationId xmlns:a16="http://schemas.microsoft.com/office/drawing/2014/main" id="{ADBD71D7-FDF2-E6C4-FBBE-9ECA6CB58834}"/>
              </a:ext>
            </a:extLst>
          </p:cNvPr>
          <p:cNvSpPr txBox="1"/>
          <p:nvPr/>
        </p:nvSpPr>
        <p:spPr>
          <a:xfrm>
            <a:off x="680936" y="1206231"/>
            <a:ext cx="8560340" cy="923330"/>
          </a:xfrm>
          <a:prstGeom prst="rect">
            <a:avLst/>
          </a:prstGeom>
          <a:noFill/>
        </p:spPr>
        <p:txBody>
          <a:bodyPr wrap="square" rtlCol="0">
            <a:spAutoFit/>
          </a:bodyPr>
          <a:lstStyle/>
          <a:p>
            <a:endParaRPr lang="fr-FR" sz="2000" b="1">
              <a:solidFill>
                <a:schemeClr val="accent6"/>
              </a:solidFill>
              <a:latin typeface="+mj-lt"/>
            </a:endParaRPr>
          </a:p>
          <a:p>
            <a:endParaRPr lang="fr-FR" sz="2000" b="1">
              <a:solidFill>
                <a:schemeClr val="accent6"/>
              </a:solidFill>
              <a:latin typeface="+mj-lt"/>
            </a:endParaRPr>
          </a:p>
          <a:p>
            <a:r>
              <a:rPr lang="fr-FR" sz="1400" b="1"/>
              <a:t>i. Désactiver un compte utilisateur</a:t>
            </a:r>
            <a:endParaRPr lang="fr-FR" sz="1600" b="1"/>
          </a:p>
        </p:txBody>
      </p:sp>
      <p:grpSp>
        <p:nvGrpSpPr>
          <p:cNvPr id="4" name="Groupe 3">
            <a:extLst>
              <a:ext uri="{FF2B5EF4-FFF2-40B4-BE49-F238E27FC236}">
                <a16:creationId xmlns:a16="http://schemas.microsoft.com/office/drawing/2014/main" id="{9E00F6A8-EDAB-8C25-E480-C59D589F6D1C}"/>
              </a:ext>
            </a:extLst>
          </p:cNvPr>
          <p:cNvGrpSpPr/>
          <p:nvPr/>
        </p:nvGrpSpPr>
        <p:grpSpPr>
          <a:xfrm>
            <a:off x="11449288" y="317210"/>
            <a:ext cx="421861" cy="419762"/>
            <a:chOff x="11231752" y="95107"/>
            <a:chExt cx="825500" cy="812800"/>
          </a:xfrm>
        </p:grpSpPr>
        <p:sp>
          <p:nvSpPr>
            <p:cNvPr id="5" name="Ellipse 4">
              <a:extLst>
                <a:ext uri="{FF2B5EF4-FFF2-40B4-BE49-F238E27FC236}">
                  <a16:creationId xmlns:a16="http://schemas.microsoft.com/office/drawing/2014/main" id="{8408F338-9287-6450-74DD-D5BAB2F30EC1}"/>
                </a:ext>
              </a:extLst>
            </p:cNvPr>
            <p:cNvSpPr/>
            <p:nvPr/>
          </p:nvSpPr>
          <p:spPr>
            <a:xfrm>
              <a:off x="11231752" y="95107"/>
              <a:ext cx="825500" cy="812800"/>
            </a:xfrm>
            <a:prstGeom prst="ellipse">
              <a:avLst/>
            </a:prstGeom>
            <a:ln>
              <a:solidFill>
                <a:srgbClr val="4A12B9"/>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fr-FR"/>
            </a:p>
          </p:txBody>
        </p:sp>
        <p:pic>
          <p:nvPicPr>
            <p:cNvPr id="17" name="Graphique 3" descr="Logement avec un remplissage uni">
              <a:hlinkClick r:id="rId8" action="ppaction://hlinksldjump"/>
              <a:extLst>
                <a:ext uri="{FF2B5EF4-FFF2-40B4-BE49-F238E27FC236}">
                  <a16:creationId xmlns:a16="http://schemas.microsoft.com/office/drawing/2014/main" id="{36BF519F-F679-0B5C-7525-074812E924F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362318" y="219323"/>
              <a:ext cx="564367" cy="564367"/>
            </a:xfrm>
            <a:prstGeom prst="rect">
              <a:avLst/>
            </a:prstGeom>
          </p:spPr>
        </p:pic>
      </p:grpSp>
      <p:sp>
        <p:nvSpPr>
          <p:cNvPr id="18" name="Flèche : droite 17">
            <a:hlinkClick r:id="rId10" action="ppaction://hlinksldjump"/>
            <a:extLst>
              <a:ext uri="{FF2B5EF4-FFF2-40B4-BE49-F238E27FC236}">
                <a16:creationId xmlns:a16="http://schemas.microsoft.com/office/drawing/2014/main" id="{D516B9B4-04A6-BB03-F253-7065BE715362}"/>
              </a:ext>
            </a:extLst>
          </p:cNvPr>
          <p:cNvSpPr/>
          <p:nvPr/>
        </p:nvSpPr>
        <p:spPr>
          <a:xfrm>
            <a:off x="311695" y="14986268"/>
            <a:ext cx="2050490" cy="817892"/>
          </a:xfrm>
          <a:prstGeom prst="rightArrow">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a:solidFill>
                  <a:schemeClr val="tx1"/>
                </a:solidFill>
                <a:hlinkClick r:id="rId11" action="ppaction://hlinksldjump">
                  <a:extLst>
                    <a:ext uri="{A12FA001-AC4F-418D-AE19-62706E023703}">
                      <ahyp:hlinkClr xmlns:ahyp="http://schemas.microsoft.com/office/drawing/2018/hyperlinkcolor" val="tx"/>
                    </a:ext>
                  </a:extLst>
                </a:hlinkClick>
              </a:rPr>
              <a:t>Pour passer les explications détaillées </a:t>
            </a:r>
            <a:endParaRPr lang="en-US" sz="1300">
              <a:solidFill>
                <a:schemeClr val="tx1"/>
              </a:solidFill>
            </a:endParaRPr>
          </a:p>
        </p:txBody>
      </p:sp>
      <p:sp>
        <p:nvSpPr>
          <p:cNvPr id="19" name="Espace réservé du numéro de diapositive 3">
            <a:extLst>
              <a:ext uri="{FF2B5EF4-FFF2-40B4-BE49-F238E27FC236}">
                <a16:creationId xmlns:a16="http://schemas.microsoft.com/office/drawing/2014/main" id="{6231FE02-3CEA-E425-C398-F1F04B4145E4}"/>
              </a:ext>
            </a:extLst>
          </p:cNvPr>
          <p:cNvSpPr>
            <a:spLocks noGrp="1"/>
          </p:cNvSpPr>
          <p:nvPr>
            <p:ph type="sldNum" sz="quarter" idx="12"/>
          </p:nvPr>
        </p:nvSpPr>
        <p:spPr>
          <a:xfrm>
            <a:off x="8610600" y="15066909"/>
            <a:ext cx="2743200" cy="865481"/>
          </a:xfrm>
        </p:spPr>
        <p:txBody>
          <a:bodyPr/>
          <a:lstStyle/>
          <a:p>
            <a:fld id="{DA71D0DA-2192-41E7-AF8C-615B831F1F54}" type="slidenum">
              <a:rPr lang="en-US" smtClean="0"/>
              <a:t>52</a:t>
            </a:fld>
            <a:endParaRPr lang="en-US"/>
          </a:p>
        </p:txBody>
      </p:sp>
      <p:sp>
        <p:nvSpPr>
          <p:cNvPr id="21" name="Rectangle 20">
            <a:hlinkClick r:id="rId4" action="ppaction://hlinksldjump"/>
            <a:extLst>
              <a:ext uri="{FF2B5EF4-FFF2-40B4-BE49-F238E27FC236}">
                <a16:creationId xmlns:a16="http://schemas.microsoft.com/office/drawing/2014/main" id="{A3E8C01D-6FEA-2CF1-BBB2-4D1915F9FECE}"/>
              </a:ext>
            </a:extLst>
          </p:cNvPr>
          <p:cNvSpPr/>
          <p:nvPr/>
        </p:nvSpPr>
        <p:spPr>
          <a:xfrm>
            <a:off x="4638792" y="5779112"/>
            <a:ext cx="2510959" cy="1051288"/>
          </a:xfrm>
          <a:prstGeom prst="rect">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b="1">
                <a:solidFill>
                  <a:schemeClr val="tx1"/>
                </a:solidFill>
              </a:rPr>
              <a:t>Cliquer sur « Désactiver le compte »</a:t>
            </a:r>
            <a:endParaRPr lang="fr-FR" sz="1300" u="sng">
              <a:solidFill>
                <a:schemeClr val="tx1"/>
              </a:solidFill>
            </a:endParaRPr>
          </a:p>
          <a:p>
            <a:pPr algn="ctr"/>
            <a:r>
              <a:rPr lang="fr-FR" sz="1300">
                <a:solidFill>
                  <a:srgbClr val="7030A0"/>
                </a:solidFill>
              </a:rPr>
              <a:t>Page 53</a:t>
            </a:r>
          </a:p>
        </p:txBody>
      </p:sp>
      <p:sp>
        <p:nvSpPr>
          <p:cNvPr id="28" name="Ellipse 27">
            <a:hlinkClick r:id="" action="ppaction://noaction"/>
            <a:extLst>
              <a:ext uri="{FF2B5EF4-FFF2-40B4-BE49-F238E27FC236}">
                <a16:creationId xmlns:a16="http://schemas.microsoft.com/office/drawing/2014/main" id="{5262D810-677E-E83E-81CF-86BFA13BD59E}"/>
              </a:ext>
            </a:extLst>
          </p:cNvPr>
          <p:cNvSpPr/>
          <p:nvPr/>
        </p:nvSpPr>
        <p:spPr>
          <a:xfrm>
            <a:off x="6848071" y="2629091"/>
            <a:ext cx="557562" cy="354403"/>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a:latin typeface="Ubuntu" panose="020B0504030602030204" pitchFamily="34" charset="0"/>
              </a:rPr>
              <a:t>1</a:t>
            </a:r>
          </a:p>
        </p:txBody>
      </p:sp>
      <p:cxnSp>
        <p:nvCxnSpPr>
          <p:cNvPr id="2" name="Connecteur droit avec flèche 1">
            <a:extLst>
              <a:ext uri="{FF2B5EF4-FFF2-40B4-BE49-F238E27FC236}">
                <a16:creationId xmlns:a16="http://schemas.microsoft.com/office/drawing/2014/main" id="{D143A88A-6935-F349-9412-92ECF1607C01}"/>
              </a:ext>
            </a:extLst>
          </p:cNvPr>
          <p:cNvCxnSpPr>
            <a:cxnSpLocks/>
          </p:cNvCxnSpPr>
          <p:nvPr/>
        </p:nvCxnSpPr>
        <p:spPr>
          <a:xfrm>
            <a:off x="7282777" y="5034700"/>
            <a:ext cx="711324" cy="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a:hlinkClick r:id="rId12" action="ppaction://hlinksldjump"/>
            <a:extLst>
              <a:ext uri="{FF2B5EF4-FFF2-40B4-BE49-F238E27FC236}">
                <a16:creationId xmlns:a16="http://schemas.microsoft.com/office/drawing/2014/main" id="{2FB641BC-AA47-CDA3-E3C4-7A27173F8096}"/>
              </a:ext>
            </a:extLst>
          </p:cNvPr>
          <p:cNvSpPr/>
          <p:nvPr/>
        </p:nvSpPr>
        <p:spPr>
          <a:xfrm>
            <a:off x="8098733" y="4508799"/>
            <a:ext cx="2510959" cy="1021589"/>
          </a:xfrm>
          <a:prstGeom prst="rect">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b="1">
                <a:solidFill>
                  <a:schemeClr val="tx1"/>
                </a:solidFill>
              </a:rPr>
              <a:t>Informations complémentaires concernant la désactivation d’un compte</a:t>
            </a:r>
          </a:p>
          <a:p>
            <a:pPr algn="ctr"/>
            <a:r>
              <a:rPr lang="fr-FR" sz="1300">
                <a:solidFill>
                  <a:srgbClr val="7030A0"/>
                </a:solidFill>
              </a:rPr>
              <a:t>Page 54</a:t>
            </a:r>
          </a:p>
        </p:txBody>
      </p:sp>
      <mc:AlternateContent xmlns:mc="http://schemas.openxmlformats.org/markup-compatibility/2006" xmlns:p14="http://schemas.microsoft.com/office/powerpoint/2010/main">
        <mc:Choice Requires="p14">
          <p:contentPart p14:bwMode="auto" r:id="rId13">
            <p14:nvContentPartPr>
              <p14:cNvPr id="10" name="Encre 9">
                <a:extLst>
                  <a:ext uri="{FF2B5EF4-FFF2-40B4-BE49-F238E27FC236}">
                    <a16:creationId xmlns:a16="http://schemas.microsoft.com/office/drawing/2014/main" id="{8205AEA6-DF13-7F24-5DDB-EDC20B376DD7}"/>
                  </a:ext>
                </a:extLst>
              </p14:cNvPr>
              <p14:cNvContentPartPr/>
              <p14:nvPr/>
            </p14:nvContentPartPr>
            <p14:xfrm>
              <a:off x="2919278" y="2967796"/>
              <a:ext cx="360" cy="360"/>
            </p14:xfrm>
          </p:contentPart>
        </mc:Choice>
        <mc:Fallback xmlns="">
          <p:pic>
            <p:nvPicPr>
              <p:cNvPr id="10" name="Encre 9">
                <a:extLst>
                  <a:ext uri="{FF2B5EF4-FFF2-40B4-BE49-F238E27FC236}">
                    <a16:creationId xmlns:a16="http://schemas.microsoft.com/office/drawing/2014/main" id="{8205AEA6-DF13-7F24-5DDB-EDC20B376DD7}"/>
                  </a:ext>
                </a:extLst>
              </p:cNvPr>
              <p:cNvPicPr/>
              <p:nvPr/>
            </p:nvPicPr>
            <p:blipFill>
              <a:blip r:embed="rId14"/>
              <a:stretch>
                <a:fillRect/>
              </a:stretch>
            </p:blipFill>
            <p:spPr>
              <a:xfrm>
                <a:off x="2913158" y="2961676"/>
                <a:ext cx="12600" cy="12600"/>
              </a:xfrm>
              <a:prstGeom prst="rect">
                <a:avLst/>
              </a:prstGeom>
            </p:spPr>
          </p:pic>
        </mc:Fallback>
      </mc:AlternateContent>
    </p:spTree>
    <p:extLst>
      <p:ext uri="{BB962C8B-B14F-4D97-AF65-F5344CB8AC3E}">
        <p14:creationId xmlns:p14="http://schemas.microsoft.com/office/powerpoint/2010/main" val="37055342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370554-67C7-2A84-91F2-0BE45E7F50D3}"/>
            </a:ext>
          </a:extLst>
        </p:cNvPr>
        <p:cNvGrpSpPr/>
        <p:nvPr/>
      </p:nvGrpSpPr>
      <p:grpSpPr>
        <a:xfrm>
          <a:off x="0" y="0"/>
          <a:ext cx="0" cy="0"/>
          <a:chOff x="0" y="0"/>
          <a:chExt cx="0" cy="0"/>
        </a:xfrm>
      </p:grpSpPr>
      <p:pic>
        <p:nvPicPr>
          <p:cNvPr id="6" name="Picture 2">
            <a:extLst>
              <a:ext uri="{FF2B5EF4-FFF2-40B4-BE49-F238E27FC236}">
                <a16:creationId xmlns:a16="http://schemas.microsoft.com/office/drawing/2014/main" id="{58B3D5A0-1A5F-FCCC-8E3B-8B128BB841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0024" y="224436"/>
            <a:ext cx="2211951" cy="617582"/>
          </a:xfrm>
          <a:prstGeom prst="rect">
            <a:avLst/>
          </a:prstGeom>
          <a:noFill/>
          <a:extLst>
            <a:ext uri="{909E8E84-426E-40DD-AFC4-6F175D3DCCD1}">
              <a14:hiddenFill xmlns:a14="http://schemas.microsoft.com/office/drawing/2010/main">
                <a:solidFill>
                  <a:srgbClr val="FFFFFF"/>
                </a:solidFill>
              </a14:hiddenFill>
            </a:ext>
          </a:extLst>
        </p:spPr>
      </p:pic>
      <p:sp>
        <p:nvSpPr>
          <p:cNvPr id="10" name="Ellipse 9">
            <a:extLst>
              <a:ext uri="{FF2B5EF4-FFF2-40B4-BE49-F238E27FC236}">
                <a16:creationId xmlns:a16="http://schemas.microsoft.com/office/drawing/2014/main" id="{8F872020-8178-977B-30A7-16E7966311E4}"/>
              </a:ext>
            </a:extLst>
          </p:cNvPr>
          <p:cNvSpPr/>
          <p:nvPr/>
        </p:nvSpPr>
        <p:spPr>
          <a:xfrm>
            <a:off x="9066999" y="4724401"/>
            <a:ext cx="2752470" cy="673100"/>
          </a:xfrm>
          <a:prstGeom prst="ellipse">
            <a:avLst/>
          </a:prstGeom>
          <a:solidFill>
            <a:schemeClr val="accent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00" b="1">
                <a:solidFill>
                  <a:schemeClr val="bg1"/>
                </a:solidFill>
              </a:rPr>
              <a:t>1. Je clique sur « Désactiver le compte »</a:t>
            </a:r>
            <a:endParaRPr lang="fr-FR" sz="1300">
              <a:solidFill>
                <a:schemeClr val="bg1"/>
              </a:solidFill>
            </a:endParaRPr>
          </a:p>
        </p:txBody>
      </p:sp>
      <p:sp>
        <p:nvSpPr>
          <p:cNvPr id="2" name="Espace réservé du numéro de diapositive 3">
            <a:extLst>
              <a:ext uri="{FF2B5EF4-FFF2-40B4-BE49-F238E27FC236}">
                <a16:creationId xmlns:a16="http://schemas.microsoft.com/office/drawing/2014/main" id="{ADE5A093-4A53-FE88-C292-8F3F4E8D2851}"/>
              </a:ext>
            </a:extLst>
          </p:cNvPr>
          <p:cNvSpPr>
            <a:spLocks noGrp="1"/>
          </p:cNvSpPr>
          <p:nvPr>
            <p:ph type="sldNum" sz="quarter" idx="12"/>
          </p:nvPr>
        </p:nvSpPr>
        <p:spPr>
          <a:xfrm>
            <a:off x="8610600" y="15066909"/>
            <a:ext cx="2743200" cy="865481"/>
          </a:xfrm>
        </p:spPr>
        <p:txBody>
          <a:bodyPr/>
          <a:lstStyle/>
          <a:p>
            <a:fld id="{DA71D0DA-2192-41E7-AF8C-615B831F1F54}" type="slidenum">
              <a:rPr lang="en-US" smtClean="0"/>
              <a:t>53</a:t>
            </a:fld>
            <a:endParaRPr lang="en-US"/>
          </a:p>
        </p:txBody>
      </p:sp>
      <p:grpSp>
        <p:nvGrpSpPr>
          <p:cNvPr id="5" name="Groupe 4">
            <a:extLst>
              <a:ext uri="{FF2B5EF4-FFF2-40B4-BE49-F238E27FC236}">
                <a16:creationId xmlns:a16="http://schemas.microsoft.com/office/drawing/2014/main" id="{DCE5737D-8FD9-09C1-26DC-D97FC2FF9351}"/>
              </a:ext>
            </a:extLst>
          </p:cNvPr>
          <p:cNvGrpSpPr/>
          <p:nvPr/>
        </p:nvGrpSpPr>
        <p:grpSpPr>
          <a:xfrm>
            <a:off x="11449288" y="317210"/>
            <a:ext cx="421861" cy="419762"/>
            <a:chOff x="11231752" y="95107"/>
            <a:chExt cx="825500" cy="812800"/>
          </a:xfrm>
        </p:grpSpPr>
        <p:sp>
          <p:nvSpPr>
            <p:cNvPr id="7" name="Ellipse 6">
              <a:extLst>
                <a:ext uri="{FF2B5EF4-FFF2-40B4-BE49-F238E27FC236}">
                  <a16:creationId xmlns:a16="http://schemas.microsoft.com/office/drawing/2014/main" id="{05384C4E-9D77-A9CB-A6E9-282592251417}"/>
                </a:ext>
              </a:extLst>
            </p:cNvPr>
            <p:cNvSpPr/>
            <p:nvPr/>
          </p:nvSpPr>
          <p:spPr>
            <a:xfrm>
              <a:off x="11231752" y="95107"/>
              <a:ext cx="825500" cy="812800"/>
            </a:xfrm>
            <a:prstGeom prst="ellipse">
              <a:avLst/>
            </a:prstGeom>
            <a:ln>
              <a:solidFill>
                <a:srgbClr val="4A12B9"/>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fr-FR"/>
            </a:p>
          </p:txBody>
        </p:sp>
        <p:pic>
          <p:nvPicPr>
            <p:cNvPr id="12" name="Graphique 3" descr="Logement avec un remplissage uni">
              <a:hlinkClick r:id="rId3" action="ppaction://hlinksldjump"/>
              <a:extLst>
                <a:ext uri="{FF2B5EF4-FFF2-40B4-BE49-F238E27FC236}">
                  <a16:creationId xmlns:a16="http://schemas.microsoft.com/office/drawing/2014/main" id="{8852DE03-FEF9-E6F0-A64E-7A8B5ABCCC5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62318" y="219323"/>
              <a:ext cx="564367" cy="564367"/>
            </a:xfrm>
            <a:prstGeom prst="rect">
              <a:avLst/>
            </a:prstGeom>
          </p:spPr>
        </p:pic>
      </p:grpSp>
      <p:sp>
        <p:nvSpPr>
          <p:cNvPr id="9" name="ZoneTexte 8">
            <a:extLst>
              <a:ext uri="{FF2B5EF4-FFF2-40B4-BE49-F238E27FC236}">
                <a16:creationId xmlns:a16="http://schemas.microsoft.com/office/drawing/2014/main" id="{CD0C82BF-CB13-EC1A-12A4-15684FDD6813}"/>
              </a:ext>
            </a:extLst>
          </p:cNvPr>
          <p:cNvSpPr txBox="1"/>
          <p:nvPr/>
        </p:nvSpPr>
        <p:spPr>
          <a:xfrm>
            <a:off x="531778" y="1887488"/>
            <a:ext cx="11128442" cy="338554"/>
          </a:xfrm>
          <a:prstGeom prst="rect">
            <a:avLst/>
          </a:prstGeom>
          <a:noFill/>
        </p:spPr>
        <p:txBody>
          <a:bodyPr wrap="square" rtlCol="0">
            <a:spAutoFit/>
          </a:bodyPr>
          <a:lstStyle/>
          <a:p>
            <a:pPr algn="ctr"/>
            <a:r>
              <a:rPr lang="fr-FR" sz="1600" b="1">
                <a:latin typeface="+mj-lt"/>
              </a:rPr>
              <a:t>Vue détaillée : Désactiver un compte utilisateur</a:t>
            </a:r>
          </a:p>
        </p:txBody>
      </p:sp>
      <p:sp>
        <p:nvSpPr>
          <p:cNvPr id="15" name="Ellipse 14">
            <a:extLst>
              <a:ext uri="{FF2B5EF4-FFF2-40B4-BE49-F238E27FC236}">
                <a16:creationId xmlns:a16="http://schemas.microsoft.com/office/drawing/2014/main" id="{C7AA290D-34F3-78FE-A57A-7AE4ED46C04A}"/>
              </a:ext>
            </a:extLst>
          </p:cNvPr>
          <p:cNvSpPr/>
          <p:nvPr/>
        </p:nvSpPr>
        <p:spPr>
          <a:xfrm>
            <a:off x="10261600" y="11430000"/>
            <a:ext cx="609600" cy="673100"/>
          </a:xfrm>
          <a:prstGeom prst="ellipse">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e 7">
            <a:extLst>
              <a:ext uri="{FF2B5EF4-FFF2-40B4-BE49-F238E27FC236}">
                <a16:creationId xmlns:a16="http://schemas.microsoft.com/office/drawing/2014/main" id="{83C8D123-A079-BEC7-B869-0A5E7043A228}"/>
              </a:ext>
            </a:extLst>
          </p:cNvPr>
          <p:cNvGrpSpPr/>
          <p:nvPr/>
        </p:nvGrpSpPr>
        <p:grpSpPr>
          <a:xfrm>
            <a:off x="1478602" y="5525702"/>
            <a:ext cx="9234793" cy="6878063"/>
            <a:chOff x="1478602" y="5525702"/>
            <a:chExt cx="9234793" cy="6878063"/>
          </a:xfrm>
        </p:grpSpPr>
        <p:pic>
          <p:nvPicPr>
            <p:cNvPr id="13" name="Image 12">
              <a:extLst>
                <a:ext uri="{FF2B5EF4-FFF2-40B4-BE49-F238E27FC236}">
                  <a16:creationId xmlns:a16="http://schemas.microsoft.com/office/drawing/2014/main" id="{AB9D6467-5D9E-C01E-8DCB-E0FD2E2BE3ED}"/>
                </a:ext>
              </a:extLst>
            </p:cNvPr>
            <p:cNvPicPr>
              <a:picLocks noChangeAspect="1"/>
            </p:cNvPicPr>
            <p:nvPr/>
          </p:nvPicPr>
          <p:blipFill>
            <a:blip r:embed="rId5"/>
            <a:srcRect l="29041" t="27451" r="50000" b="44798"/>
            <a:stretch/>
          </p:blipFill>
          <p:spPr>
            <a:xfrm>
              <a:off x="1478602" y="5525702"/>
              <a:ext cx="9234793" cy="6878063"/>
            </a:xfrm>
            <a:prstGeom prst="rect">
              <a:avLst/>
            </a:prstGeom>
          </p:spPr>
        </p:pic>
        <p:sp>
          <p:nvSpPr>
            <p:cNvPr id="4" name="ZoneTexte 3">
              <a:extLst>
                <a:ext uri="{FF2B5EF4-FFF2-40B4-BE49-F238E27FC236}">
                  <a16:creationId xmlns:a16="http://schemas.microsoft.com/office/drawing/2014/main" id="{019ABDDC-F6AD-12F7-186C-8E1CB80CF389}"/>
                </a:ext>
              </a:extLst>
            </p:cNvPr>
            <p:cNvSpPr txBox="1"/>
            <p:nvPr/>
          </p:nvSpPr>
          <p:spPr>
            <a:xfrm>
              <a:off x="4016908" y="9448799"/>
              <a:ext cx="3566916" cy="400110"/>
            </a:xfrm>
            <a:prstGeom prst="rect">
              <a:avLst/>
            </a:prstGeom>
            <a:solidFill>
              <a:schemeClr val="bg1"/>
            </a:solidFill>
          </p:spPr>
          <p:txBody>
            <a:bodyPr wrap="square" rtlCol="0">
              <a:spAutoFit/>
            </a:bodyPr>
            <a:lstStyle/>
            <a:p>
              <a:r>
                <a:rPr lang="fr-FR" sz="2000"/>
                <a:t>mcoordfinistere@ehpad.com</a:t>
              </a:r>
            </a:p>
          </p:txBody>
        </p:sp>
      </p:grpSp>
      <p:cxnSp>
        <p:nvCxnSpPr>
          <p:cNvPr id="16" name="Connecteur droit avec flèche 15">
            <a:extLst>
              <a:ext uri="{FF2B5EF4-FFF2-40B4-BE49-F238E27FC236}">
                <a16:creationId xmlns:a16="http://schemas.microsoft.com/office/drawing/2014/main" id="{B3513EED-58A9-1666-961A-D1ACB747D744}"/>
              </a:ext>
            </a:extLst>
          </p:cNvPr>
          <p:cNvCxnSpPr>
            <a:cxnSpLocks/>
          </p:cNvCxnSpPr>
          <p:nvPr/>
        </p:nvCxnSpPr>
        <p:spPr>
          <a:xfrm flipH="1">
            <a:off x="7467600" y="4908884"/>
            <a:ext cx="1820779" cy="6724316"/>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400683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2DA0D-F89F-0EEF-8759-F3E8263E2B45}"/>
            </a:ext>
          </a:extLst>
        </p:cNvPr>
        <p:cNvGrpSpPr/>
        <p:nvPr/>
      </p:nvGrpSpPr>
      <p:grpSpPr>
        <a:xfrm>
          <a:off x="0" y="0"/>
          <a:ext cx="0" cy="0"/>
          <a:chOff x="0" y="0"/>
          <a:chExt cx="0" cy="0"/>
        </a:xfrm>
      </p:grpSpPr>
      <p:pic>
        <p:nvPicPr>
          <p:cNvPr id="6" name="Picture 2">
            <a:extLst>
              <a:ext uri="{FF2B5EF4-FFF2-40B4-BE49-F238E27FC236}">
                <a16:creationId xmlns:a16="http://schemas.microsoft.com/office/drawing/2014/main" id="{92D14CCF-947C-F365-9415-672690F2ED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0024" y="224436"/>
            <a:ext cx="2211951" cy="617582"/>
          </a:xfrm>
          <a:prstGeom prst="rect">
            <a:avLst/>
          </a:prstGeom>
          <a:noFill/>
          <a:extLst>
            <a:ext uri="{909E8E84-426E-40DD-AFC4-6F175D3DCCD1}">
              <a14:hiddenFill xmlns:a14="http://schemas.microsoft.com/office/drawing/2010/main">
                <a:solidFill>
                  <a:srgbClr val="FFFFFF"/>
                </a:solidFill>
              </a14:hiddenFill>
            </a:ext>
          </a:extLst>
        </p:spPr>
      </p:pic>
      <p:sp>
        <p:nvSpPr>
          <p:cNvPr id="10" name="Ellipse 9">
            <a:extLst>
              <a:ext uri="{FF2B5EF4-FFF2-40B4-BE49-F238E27FC236}">
                <a16:creationId xmlns:a16="http://schemas.microsoft.com/office/drawing/2014/main" id="{6BE4CD73-172C-3501-A639-36FE7DCE8783}"/>
              </a:ext>
            </a:extLst>
          </p:cNvPr>
          <p:cNvSpPr/>
          <p:nvPr/>
        </p:nvSpPr>
        <p:spPr>
          <a:xfrm>
            <a:off x="5549900" y="3644900"/>
            <a:ext cx="6269569" cy="2011311"/>
          </a:xfrm>
          <a:prstGeom prst="ellipse">
            <a:avLst/>
          </a:prstGeom>
          <a:solidFill>
            <a:schemeClr val="accent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a:solidFill>
                  <a:schemeClr val="bg1"/>
                </a:solidFill>
              </a:rPr>
              <a:t> Informations complémentaires : Après avoir cliqué sur « Désactiver le compte », le message d’information « Le compte de l’utilisateur a été correctement désactivé » apparaît. Une date d’expiration est renseignée automatiquement à la date du jour. Elle peut être saisie manuellement pour une désactivation à une date future</a:t>
            </a:r>
          </a:p>
        </p:txBody>
      </p:sp>
      <p:sp>
        <p:nvSpPr>
          <p:cNvPr id="2" name="Espace réservé du numéro de diapositive 3">
            <a:extLst>
              <a:ext uri="{FF2B5EF4-FFF2-40B4-BE49-F238E27FC236}">
                <a16:creationId xmlns:a16="http://schemas.microsoft.com/office/drawing/2014/main" id="{E85E6B57-B004-8885-55B2-25E7306CCF53}"/>
              </a:ext>
            </a:extLst>
          </p:cNvPr>
          <p:cNvSpPr>
            <a:spLocks noGrp="1"/>
          </p:cNvSpPr>
          <p:nvPr>
            <p:ph type="sldNum" sz="quarter" idx="12"/>
          </p:nvPr>
        </p:nvSpPr>
        <p:spPr>
          <a:xfrm>
            <a:off x="8610600" y="15066909"/>
            <a:ext cx="2743200" cy="865481"/>
          </a:xfrm>
        </p:spPr>
        <p:txBody>
          <a:bodyPr/>
          <a:lstStyle/>
          <a:p>
            <a:fld id="{DA71D0DA-2192-41E7-AF8C-615B831F1F54}" type="slidenum">
              <a:rPr lang="en-US" smtClean="0"/>
              <a:t>54</a:t>
            </a:fld>
            <a:endParaRPr lang="en-US"/>
          </a:p>
        </p:txBody>
      </p:sp>
      <p:grpSp>
        <p:nvGrpSpPr>
          <p:cNvPr id="5" name="Groupe 4">
            <a:extLst>
              <a:ext uri="{FF2B5EF4-FFF2-40B4-BE49-F238E27FC236}">
                <a16:creationId xmlns:a16="http://schemas.microsoft.com/office/drawing/2014/main" id="{6FA614A5-F2EC-1BCA-C998-4D69FE6E900D}"/>
              </a:ext>
            </a:extLst>
          </p:cNvPr>
          <p:cNvGrpSpPr/>
          <p:nvPr/>
        </p:nvGrpSpPr>
        <p:grpSpPr>
          <a:xfrm>
            <a:off x="11449288" y="317210"/>
            <a:ext cx="421861" cy="419762"/>
            <a:chOff x="11231752" y="95107"/>
            <a:chExt cx="825500" cy="812800"/>
          </a:xfrm>
        </p:grpSpPr>
        <p:sp>
          <p:nvSpPr>
            <p:cNvPr id="7" name="Ellipse 6">
              <a:extLst>
                <a:ext uri="{FF2B5EF4-FFF2-40B4-BE49-F238E27FC236}">
                  <a16:creationId xmlns:a16="http://schemas.microsoft.com/office/drawing/2014/main" id="{25336FBB-982C-5D31-6AA9-0B840B6130C6}"/>
                </a:ext>
              </a:extLst>
            </p:cNvPr>
            <p:cNvSpPr/>
            <p:nvPr/>
          </p:nvSpPr>
          <p:spPr>
            <a:xfrm>
              <a:off x="11231752" y="95107"/>
              <a:ext cx="825500" cy="812800"/>
            </a:xfrm>
            <a:prstGeom prst="ellipse">
              <a:avLst/>
            </a:prstGeom>
            <a:ln>
              <a:solidFill>
                <a:srgbClr val="4A12B9"/>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fr-FR"/>
            </a:p>
          </p:txBody>
        </p:sp>
        <p:pic>
          <p:nvPicPr>
            <p:cNvPr id="12" name="Graphique 3" descr="Logement avec un remplissage uni">
              <a:hlinkClick r:id="rId3" action="ppaction://hlinksldjump"/>
              <a:extLst>
                <a:ext uri="{FF2B5EF4-FFF2-40B4-BE49-F238E27FC236}">
                  <a16:creationId xmlns:a16="http://schemas.microsoft.com/office/drawing/2014/main" id="{C35C0501-D552-0047-A617-B128847152B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62318" y="219323"/>
              <a:ext cx="564367" cy="564367"/>
            </a:xfrm>
            <a:prstGeom prst="rect">
              <a:avLst/>
            </a:prstGeom>
          </p:spPr>
        </p:pic>
      </p:grpSp>
      <p:sp>
        <p:nvSpPr>
          <p:cNvPr id="15" name="Ellipse 14">
            <a:extLst>
              <a:ext uri="{FF2B5EF4-FFF2-40B4-BE49-F238E27FC236}">
                <a16:creationId xmlns:a16="http://schemas.microsoft.com/office/drawing/2014/main" id="{7CB0D95B-C054-AD77-98F0-3C5081A1D738}"/>
              </a:ext>
            </a:extLst>
          </p:cNvPr>
          <p:cNvSpPr/>
          <p:nvPr/>
        </p:nvSpPr>
        <p:spPr>
          <a:xfrm>
            <a:off x="10261600" y="11430000"/>
            <a:ext cx="609600" cy="673100"/>
          </a:xfrm>
          <a:prstGeom prst="ellipse">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5">
            <p14:nvContentPartPr>
              <p14:cNvPr id="3" name="Encre 2">
                <a:extLst>
                  <a:ext uri="{FF2B5EF4-FFF2-40B4-BE49-F238E27FC236}">
                    <a16:creationId xmlns:a16="http://schemas.microsoft.com/office/drawing/2014/main" id="{D2B225E7-DBC5-01AA-BA12-5403ED3B8AAD}"/>
                  </a:ext>
                </a:extLst>
              </p14:cNvPr>
              <p14:cNvContentPartPr/>
              <p14:nvPr/>
            </p14:nvContentPartPr>
            <p14:xfrm>
              <a:off x="2999558" y="4106476"/>
              <a:ext cx="360" cy="360"/>
            </p14:xfrm>
          </p:contentPart>
        </mc:Choice>
        <mc:Fallback xmlns="">
          <p:pic>
            <p:nvPicPr>
              <p:cNvPr id="3" name="Encre 2">
                <a:extLst>
                  <a:ext uri="{FF2B5EF4-FFF2-40B4-BE49-F238E27FC236}">
                    <a16:creationId xmlns:a16="http://schemas.microsoft.com/office/drawing/2014/main" id="{D2B225E7-DBC5-01AA-BA12-5403ED3B8AAD}"/>
                  </a:ext>
                </a:extLst>
              </p:cNvPr>
              <p:cNvPicPr/>
              <p:nvPr/>
            </p:nvPicPr>
            <p:blipFill>
              <a:blip r:embed="rId6"/>
              <a:stretch>
                <a:fillRect/>
              </a:stretch>
            </p:blipFill>
            <p:spPr>
              <a:xfrm>
                <a:off x="2993438" y="4100356"/>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Encre 8">
                <a:extLst>
                  <a:ext uri="{FF2B5EF4-FFF2-40B4-BE49-F238E27FC236}">
                    <a16:creationId xmlns:a16="http://schemas.microsoft.com/office/drawing/2014/main" id="{2CF545F4-FFF2-D616-04E8-F962CC244090}"/>
                  </a:ext>
                </a:extLst>
              </p14:cNvPr>
              <p14:cNvContentPartPr/>
              <p14:nvPr/>
            </p14:nvContentPartPr>
            <p14:xfrm>
              <a:off x="2678798" y="3689956"/>
              <a:ext cx="360" cy="360"/>
            </p14:xfrm>
          </p:contentPart>
        </mc:Choice>
        <mc:Fallback xmlns="">
          <p:pic>
            <p:nvPicPr>
              <p:cNvPr id="9" name="Encre 8">
                <a:extLst>
                  <a:ext uri="{FF2B5EF4-FFF2-40B4-BE49-F238E27FC236}">
                    <a16:creationId xmlns:a16="http://schemas.microsoft.com/office/drawing/2014/main" id="{2CF545F4-FFF2-D616-04E8-F962CC244090}"/>
                  </a:ext>
                </a:extLst>
              </p:cNvPr>
              <p:cNvPicPr/>
              <p:nvPr/>
            </p:nvPicPr>
            <p:blipFill>
              <a:blip r:embed="rId6"/>
              <a:stretch>
                <a:fillRect/>
              </a:stretch>
            </p:blipFill>
            <p:spPr>
              <a:xfrm>
                <a:off x="2672678" y="3683836"/>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1" name="Encre 10">
                <a:extLst>
                  <a:ext uri="{FF2B5EF4-FFF2-40B4-BE49-F238E27FC236}">
                    <a16:creationId xmlns:a16="http://schemas.microsoft.com/office/drawing/2014/main" id="{652464CD-2122-C9E3-9C6E-2A3F8EBB9369}"/>
                  </a:ext>
                </a:extLst>
              </p14:cNvPr>
              <p14:cNvContentPartPr/>
              <p14:nvPr/>
            </p14:nvContentPartPr>
            <p14:xfrm>
              <a:off x="2582318" y="3529036"/>
              <a:ext cx="360" cy="360"/>
            </p14:xfrm>
          </p:contentPart>
        </mc:Choice>
        <mc:Fallback xmlns="">
          <p:pic>
            <p:nvPicPr>
              <p:cNvPr id="11" name="Encre 10">
                <a:extLst>
                  <a:ext uri="{FF2B5EF4-FFF2-40B4-BE49-F238E27FC236}">
                    <a16:creationId xmlns:a16="http://schemas.microsoft.com/office/drawing/2014/main" id="{652464CD-2122-C9E3-9C6E-2A3F8EBB9369}"/>
                  </a:ext>
                </a:extLst>
              </p:cNvPr>
              <p:cNvPicPr/>
              <p:nvPr/>
            </p:nvPicPr>
            <p:blipFill>
              <a:blip r:embed="rId6"/>
              <a:stretch>
                <a:fillRect/>
              </a:stretch>
            </p:blipFill>
            <p:spPr>
              <a:xfrm>
                <a:off x="2576198" y="3522916"/>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3" name="Encre 12">
                <a:extLst>
                  <a:ext uri="{FF2B5EF4-FFF2-40B4-BE49-F238E27FC236}">
                    <a16:creationId xmlns:a16="http://schemas.microsoft.com/office/drawing/2014/main" id="{D9355E44-12B3-3FCF-3E0D-C5A03304DA6B}"/>
                  </a:ext>
                </a:extLst>
              </p14:cNvPr>
              <p14:cNvContentPartPr/>
              <p14:nvPr/>
            </p14:nvContentPartPr>
            <p14:xfrm>
              <a:off x="3240038" y="4058596"/>
              <a:ext cx="360" cy="360"/>
            </p14:xfrm>
          </p:contentPart>
        </mc:Choice>
        <mc:Fallback xmlns="">
          <p:pic>
            <p:nvPicPr>
              <p:cNvPr id="13" name="Encre 12">
                <a:extLst>
                  <a:ext uri="{FF2B5EF4-FFF2-40B4-BE49-F238E27FC236}">
                    <a16:creationId xmlns:a16="http://schemas.microsoft.com/office/drawing/2014/main" id="{D9355E44-12B3-3FCF-3E0D-C5A03304DA6B}"/>
                  </a:ext>
                </a:extLst>
              </p:cNvPr>
              <p:cNvPicPr/>
              <p:nvPr/>
            </p:nvPicPr>
            <p:blipFill>
              <a:blip r:embed="rId6"/>
              <a:stretch>
                <a:fillRect/>
              </a:stretch>
            </p:blipFill>
            <p:spPr>
              <a:xfrm>
                <a:off x="3233918" y="4052476"/>
                <a:ext cx="12600" cy="12600"/>
              </a:xfrm>
              <a:prstGeom prst="rect">
                <a:avLst/>
              </a:prstGeom>
            </p:spPr>
          </p:pic>
        </mc:Fallback>
      </mc:AlternateContent>
      <p:grpSp>
        <p:nvGrpSpPr>
          <p:cNvPr id="19" name="Groupe 18">
            <a:extLst>
              <a:ext uri="{FF2B5EF4-FFF2-40B4-BE49-F238E27FC236}">
                <a16:creationId xmlns:a16="http://schemas.microsoft.com/office/drawing/2014/main" id="{A1924D2D-DB4B-D8D1-067C-AC73FB52B6B2}"/>
              </a:ext>
            </a:extLst>
          </p:cNvPr>
          <p:cNvGrpSpPr/>
          <p:nvPr/>
        </p:nvGrpSpPr>
        <p:grpSpPr>
          <a:xfrm>
            <a:off x="3465038" y="4170556"/>
            <a:ext cx="16200" cy="360"/>
            <a:chOff x="3465038" y="4170556"/>
            <a:chExt cx="16200" cy="360"/>
          </a:xfrm>
        </p:grpSpPr>
        <mc:AlternateContent xmlns:mc="http://schemas.openxmlformats.org/markup-compatibility/2006" xmlns:p14="http://schemas.microsoft.com/office/powerpoint/2010/main">
          <mc:Choice Requires="p14">
            <p:contentPart p14:bwMode="auto" r:id="rId10">
              <p14:nvContentPartPr>
                <p14:cNvPr id="14" name="Encre 13">
                  <a:extLst>
                    <a:ext uri="{FF2B5EF4-FFF2-40B4-BE49-F238E27FC236}">
                      <a16:creationId xmlns:a16="http://schemas.microsoft.com/office/drawing/2014/main" id="{58E3F088-3597-9226-086D-65A78EB427DA}"/>
                    </a:ext>
                  </a:extLst>
                </p14:cNvPr>
                <p14:cNvContentPartPr/>
                <p14:nvPr/>
              </p14:nvContentPartPr>
              <p14:xfrm>
                <a:off x="3465038" y="4170556"/>
                <a:ext cx="6480" cy="360"/>
              </p14:xfrm>
            </p:contentPart>
          </mc:Choice>
          <mc:Fallback xmlns="">
            <p:pic>
              <p:nvPicPr>
                <p:cNvPr id="14" name="Encre 13">
                  <a:extLst>
                    <a:ext uri="{FF2B5EF4-FFF2-40B4-BE49-F238E27FC236}">
                      <a16:creationId xmlns:a16="http://schemas.microsoft.com/office/drawing/2014/main" id="{58E3F088-3597-9226-086D-65A78EB427DA}"/>
                    </a:ext>
                  </a:extLst>
                </p:cNvPr>
                <p:cNvPicPr/>
                <p:nvPr/>
              </p:nvPicPr>
              <p:blipFill>
                <a:blip r:embed="rId11"/>
                <a:stretch>
                  <a:fillRect/>
                </a:stretch>
              </p:blipFill>
              <p:spPr>
                <a:xfrm>
                  <a:off x="3458918" y="4164436"/>
                  <a:ext cx="1872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6" name="Encre 15">
                  <a:extLst>
                    <a:ext uri="{FF2B5EF4-FFF2-40B4-BE49-F238E27FC236}">
                      <a16:creationId xmlns:a16="http://schemas.microsoft.com/office/drawing/2014/main" id="{A7FD57C6-21AB-5BFB-8A71-5F611C1544B4}"/>
                    </a:ext>
                  </a:extLst>
                </p14:cNvPr>
                <p14:cNvContentPartPr/>
                <p14:nvPr/>
              </p14:nvContentPartPr>
              <p14:xfrm>
                <a:off x="3480878" y="4170556"/>
                <a:ext cx="360" cy="360"/>
              </p14:xfrm>
            </p:contentPart>
          </mc:Choice>
          <mc:Fallback xmlns="">
            <p:pic>
              <p:nvPicPr>
                <p:cNvPr id="16" name="Encre 15">
                  <a:extLst>
                    <a:ext uri="{FF2B5EF4-FFF2-40B4-BE49-F238E27FC236}">
                      <a16:creationId xmlns:a16="http://schemas.microsoft.com/office/drawing/2014/main" id="{A7FD57C6-21AB-5BFB-8A71-5F611C1544B4}"/>
                    </a:ext>
                  </a:extLst>
                </p:cNvPr>
                <p:cNvPicPr/>
                <p:nvPr/>
              </p:nvPicPr>
              <p:blipFill>
                <a:blip r:embed="rId6"/>
                <a:stretch>
                  <a:fillRect/>
                </a:stretch>
              </p:blipFill>
              <p:spPr>
                <a:xfrm>
                  <a:off x="3477818" y="4164436"/>
                  <a:ext cx="6480" cy="126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3">
            <p14:nvContentPartPr>
              <p14:cNvPr id="17" name="Encre 16">
                <a:extLst>
                  <a:ext uri="{FF2B5EF4-FFF2-40B4-BE49-F238E27FC236}">
                    <a16:creationId xmlns:a16="http://schemas.microsoft.com/office/drawing/2014/main" id="{4785BA11-F6DB-DE41-8020-6C9187BB1B1C}"/>
                  </a:ext>
                </a:extLst>
              </p14:cNvPr>
              <p14:cNvContentPartPr/>
              <p14:nvPr/>
            </p14:nvContentPartPr>
            <p14:xfrm>
              <a:off x="4250918" y="4603996"/>
              <a:ext cx="360" cy="6480"/>
            </p14:xfrm>
          </p:contentPart>
        </mc:Choice>
        <mc:Fallback xmlns="">
          <p:pic>
            <p:nvPicPr>
              <p:cNvPr id="17" name="Encre 16">
                <a:extLst>
                  <a:ext uri="{FF2B5EF4-FFF2-40B4-BE49-F238E27FC236}">
                    <a16:creationId xmlns:a16="http://schemas.microsoft.com/office/drawing/2014/main" id="{4785BA11-F6DB-DE41-8020-6C9187BB1B1C}"/>
                  </a:ext>
                </a:extLst>
              </p:cNvPr>
              <p:cNvPicPr/>
              <p:nvPr/>
            </p:nvPicPr>
            <p:blipFill>
              <a:blip r:embed="rId14"/>
              <a:stretch>
                <a:fillRect/>
              </a:stretch>
            </p:blipFill>
            <p:spPr>
              <a:xfrm>
                <a:off x="4244798" y="4597876"/>
                <a:ext cx="12600" cy="187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8" name="Encre 17">
                <a:extLst>
                  <a:ext uri="{FF2B5EF4-FFF2-40B4-BE49-F238E27FC236}">
                    <a16:creationId xmlns:a16="http://schemas.microsoft.com/office/drawing/2014/main" id="{E2F232BD-4102-8836-D847-AAD09A8CC39C}"/>
                  </a:ext>
                </a:extLst>
              </p14:cNvPr>
              <p14:cNvContentPartPr/>
              <p14:nvPr/>
            </p14:nvContentPartPr>
            <p14:xfrm>
              <a:off x="4218878" y="5775076"/>
              <a:ext cx="360" cy="360"/>
            </p14:xfrm>
          </p:contentPart>
        </mc:Choice>
        <mc:Fallback xmlns="">
          <p:pic>
            <p:nvPicPr>
              <p:cNvPr id="18" name="Encre 17">
                <a:extLst>
                  <a:ext uri="{FF2B5EF4-FFF2-40B4-BE49-F238E27FC236}">
                    <a16:creationId xmlns:a16="http://schemas.microsoft.com/office/drawing/2014/main" id="{E2F232BD-4102-8836-D847-AAD09A8CC39C}"/>
                  </a:ext>
                </a:extLst>
              </p:cNvPr>
              <p:cNvPicPr/>
              <p:nvPr/>
            </p:nvPicPr>
            <p:blipFill>
              <a:blip r:embed="rId6"/>
              <a:stretch>
                <a:fillRect/>
              </a:stretch>
            </p:blipFill>
            <p:spPr>
              <a:xfrm>
                <a:off x="4212758" y="5768956"/>
                <a:ext cx="12600" cy="12600"/>
              </a:xfrm>
              <a:prstGeom prst="rect">
                <a:avLst/>
              </a:prstGeom>
            </p:spPr>
          </p:pic>
        </mc:Fallback>
      </mc:AlternateContent>
      <p:grpSp>
        <p:nvGrpSpPr>
          <p:cNvPr id="23" name="Groupe 22">
            <a:extLst>
              <a:ext uri="{FF2B5EF4-FFF2-40B4-BE49-F238E27FC236}">
                <a16:creationId xmlns:a16="http://schemas.microsoft.com/office/drawing/2014/main" id="{0B3F3D74-9499-1CCA-CC83-397EF8947822}"/>
              </a:ext>
            </a:extLst>
          </p:cNvPr>
          <p:cNvGrpSpPr/>
          <p:nvPr/>
        </p:nvGrpSpPr>
        <p:grpSpPr>
          <a:xfrm>
            <a:off x="795193" y="5656211"/>
            <a:ext cx="10601611" cy="7561248"/>
            <a:chOff x="795193" y="5656211"/>
            <a:chExt cx="10601611" cy="7561248"/>
          </a:xfrm>
        </p:grpSpPr>
        <p:pic>
          <p:nvPicPr>
            <p:cNvPr id="4" name="Image 3">
              <a:extLst>
                <a:ext uri="{FF2B5EF4-FFF2-40B4-BE49-F238E27FC236}">
                  <a16:creationId xmlns:a16="http://schemas.microsoft.com/office/drawing/2014/main" id="{0CF8A7CD-6F77-D29E-935E-53B837381D40}"/>
                </a:ext>
              </a:extLst>
            </p:cNvPr>
            <p:cNvPicPr>
              <a:picLocks noChangeAspect="1"/>
            </p:cNvPicPr>
            <p:nvPr/>
          </p:nvPicPr>
          <p:blipFill>
            <a:blip r:embed="rId16"/>
            <a:srcRect l="29584" t="54380" r="49531" b="19139"/>
            <a:stretch/>
          </p:blipFill>
          <p:spPr>
            <a:xfrm>
              <a:off x="795193" y="5656211"/>
              <a:ext cx="10601611" cy="7561248"/>
            </a:xfrm>
            <a:prstGeom prst="rect">
              <a:avLst/>
            </a:prstGeom>
          </p:spPr>
        </p:pic>
        <p:sp>
          <p:nvSpPr>
            <p:cNvPr id="21" name="ZoneTexte 20">
              <a:extLst>
                <a:ext uri="{FF2B5EF4-FFF2-40B4-BE49-F238E27FC236}">
                  <a16:creationId xmlns:a16="http://schemas.microsoft.com/office/drawing/2014/main" id="{7F4CDF8D-DC56-9461-2A9C-3225F5F05BEA}"/>
                </a:ext>
              </a:extLst>
            </p:cNvPr>
            <p:cNvSpPr txBox="1"/>
            <p:nvPr/>
          </p:nvSpPr>
          <p:spPr>
            <a:xfrm>
              <a:off x="3977775" y="9840685"/>
              <a:ext cx="4164018" cy="400110"/>
            </a:xfrm>
            <a:prstGeom prst="rect">
              <a:avLst/>
            </a:prstGeom>
            <a:solidFill>
              <a:srgbClr val="EEEEEE"/>
            </a:solidFill>
          </p:spPr>
          <p:txBody>
            <a:bodyPr wrap="square" rtlCol="0">
              <a:spAutoFit/>
            </a:bodyPr>
            <a:lstStyle/>
            <a:p>
              <a:r>
                <a:rPr lang="fr-FR" sz="2000"/>
                <a:t>mcoordfinistere@ehpad.com</a:t>
              </a:r>
            </a:p>
          </p:txBody>
        </p:sp>
      </p:grpSp>
      <p:cxnSp>
        <p:nvCxnSpPr>
          <p:cNvPr id="22" name="Connecteur droit avec flèche 21">
            <a:extLst>
              <a:ext uri="{FF2B5EF4-FFF2-40B4-BE49-F238E27FC236}">
                <a16:creationId xmlns:a16="http://schemas.microsoft.com/office/drawing/2014/main" id="{C7E8ED43-FFBA-D31F-C59C-9CC7108D4FBE}"/>
              </a:ext>
            </a:extLst>
          </p:cNvPr>
          <p:cNvCxnSpPr>
            <a:cxnSpLocks/>
            <a:stCxn id="10" idx="2"/>
          </p:cNvCxnSpPr>
          <p:nvPr/>
        </p:nvCxnSpPr>
        <p:spPr>
          <a:xfrm flipH="1">
            <a:off x="3910519" y="4650556"/>
            <a:ext cx="1639381" cy="5949234"/>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267886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9DC056-85DC-5BFD-051B-B6F64C4DF84B}"/>
            </a:ext>
          </a:extLst>
        </p:cNvPr>
        <p:cNvGrpSpPr/>
        <p:nvPr/>
      </p:nvGrpSpPr>
      <p:grpSpPr>
        <a:xfrm>
          <a:off x="0" y="0"/>
          <a:ext cx="0" cy="0"/>
          <a:chOff x="0" y="0"/>
          <a:chExt cx="0" cy="0"/>
        </a:xfrm>
      </p:grpSpPr>
      <mc:AlternateContent xmlns:mc="http://schemas.openxmlformats.org/markup-compatibility/2006" xmlns:pslz="http://schemas.microsoft.com/office/powerpoint/2016/slidezoom">
        <mc:Choice Requires="pslz">
          <p:graphicFrame>
            <p:nvGraphicFramePr>
              <p:cNvPr id="11" name="Zoom de diapositive 10">
                <a:extLst>
                  <a:ext uri="{FF2B5EF4-FFF2-40B4-BE49-F238E27FC236}">
                    <a16:creationId xmlns:a16="http://schemas.microsoft.com/office/drawing/2014/main" id="{9F463DD9-13B1-B3CF-BBBF-39FDB7473406}"/>
                  </a:ext>
                </a:extLst>
              </p:cNvPr>
              <p:cNvGraphicFramePr>
                <a:graphicFrameLocks noChangeAspect="1"/>
              </p:cNvGraphicFramePr>
              <p:nvPr>
                <p:extLst>
                  <p:ext uri="{D42A27DB-BD31-4B8C-83A1-F6EECF244321}">
                    <p14:modId xmlns:p14="http://schemas.microsoft.com/office/powerpoint/2010/main" val="4057393226"/>
                  </p:ext>
                </p:extLst>
              </p:nvPr>
            </p:nvGraphicFramePr>
            <p:xfrm>
              <a:off x="4629093" y="2806292"/>
              <a:ext cx="2510959" cy="3347945"/>
            </p:xfrm>
            <a:graphic>
              <a:graphicData uri="http://schemas.microsoft.com/office/powerpoint/2016/slidezoom">
                <pslz:sldZm>
                  <pslz:sldZmObj sldId="2147482766" cId="2606688335">
                    <pslz:zmPr id="{C27328CA-9777-1B4E-B839-D3D2C751FFC2}" returnToParent="0" transitionDur="1000">
                      <p166:blipFill xmlns:p166="http://schemas.microsoft.com/office/powerpoint/2016/6/main">
                        <a:blip r:embed="rId3"/>
                        <a:stretch>
                          <a:fillRect/>
                        </a:stretch>
                      </p166:blipFill>
                      <p166:spPr xmlns:p166="http://schemas.microsoft.com/office/powerpoint/2016/6/main">
                        <a:xfrm>
                          <a:off x="0" y="0"/>
                          <a:ext cx="2510959" cy="3347945"/>
                        </a:xfrm>
                        <a:prstGeom prst="rect">
                          <a:avLst/>
                        </a:prstGeom>
                        <a:ln w="3175">
                          <a:solidFill>
                            <a:prstClr val="ltGray"/>
                          </a:solidFill>
                        </a:ln>
                      </p166:spPr>
                    </pslz:zmPr>
                  </pslz:sldZmObj>
                </pslz:sldZm>
              </a:graphicData>
            </a:graphic>
          </p:graphicFrame>
        </mc:Choice>
        <mc:Fallback xmlns="">
          <p:pic>
            <p:nvPicPr>
              <p:cNvPr id="11" name="Zoom de diapositive 10">
                <a:hlinkClick r:id="rId4" action="ppaction://hlinksldjump"/>
                <a:extLst>
                  <a:ext uri="{FF2B5EF4-FFF2-40B4-BE49-F238E27FC236}">
                    <a16:creationId xmlns:a16="http://schemas.microsoft.com/office/drawing/2014/main" id="{9F463DD9-13B1-B3CF-BBBF-39FDB7473406}"/>
                  </a:ext>
                </a:extLst>
              </p:cNvPr>
              <p:cNvPicPr>
                <a:picLocks noGrp="1" noRot="1" noChangeAspect="1" noMove="1" noResize="1" noEditPoints="1" noAdjustHandles="1" noChangeArrowheads="1" noChangeShapeType="1"/>
              </p:cNvPicPr>
              <p:nvPr/>
            </p:nvPicPr>
            <p:blipFill>
              <a:blip r:embed="rId5"/>
              <a:stretch>
                <a:fillRect/>
              </a:stretch>
            </p:blipFill>
            <p:spPr>
              <a:xfrm>
                <a:off x="4629093" y="2806292"/>
                <a:ext cx="2510959" cy="3347945"/>
              </a:xfrm>
              <a:prstGeom prst="rect">
                <a:avLst/>
              </a:prstGeom>
              <a:ln w="3175">
                <a:solidFill>
                  <a:prstClr val="ltGray"/>
                </a:solidFill>
              </a:ln>
            </p:spPr>
          </p:pic>
        </mc:Fallback>
      </mc:AlternateContent>
      <p:pic>
        <p:nvPicPr>
          <p:cNvPr id="8" name="Picture 2">
            <a:extLst>
              <a:ext uri="{FF2B5EF4-FFF2-40B4-BE49-F238E27FC236}">
                <a16:creationId xmlns:a16="http://schemas.microsoft.com/office/drawing/2014/main" id="{989DC784-94CD-93B6-D19D-E48453D9F9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90024" y="224436"/>
            <a:ext cx="2211951" cy="617582"/>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3EC5EF8E-0192-F79C-91C0-AB3C209224F5}"/>
              </a:ext>
            </a:extLst>
          </p:cNvPr>
          <p:cNvSpPr txBox="1"/>
          <p:nvPr/>
        </p:nvSpPr>
        <p:spPr>
          <a:xfrm>
            <a:off x="895150" y="2216504"/>
            <a:ext cx="10501163" cy="646331"/>
          </a:xfrm>
          <a:prstGeom prst="rect">
            <a:avLst/>
          </a:prstGeom>
          <a:noFill/>
        </p:spPr>
        <p:txBody>
          <a:bodyPr wrap="square" rtlCol="0">
            <a:spAutoFit/>
          </a:bodyPr>
          <a:lstStyle/>
          <a:p>
            <a:pPr fontAlgn="base"/>
            <a:endParaRPr lang="fr-FR">
              <a:solidFill>
                <a:srgbClr val="000000"/>
              </a:solidFill>
              <a:latin typeface="Segoe UI" panose="020B0502040204020203" pitchFamily="34" charset="0"/>
            </a:endParaRPr>
          </a:p>
          <a:p>
            <a:pPr algn="just"/>
            <a:endParaRPr lang="en-US"/>
          </a:p>
        </p:txBody>
      </p:sp>
      <p:sp>
        <p:nvSpPr>
          <p:cNvPr id="20" name="Rectangle 19">
            <a:hlinkClick r:id="rId7" action="ppaction://hlinksldjump"/>
            <a:extLst>
              <a:ext uri="{FF2B5EF4-FFF2-40B4-BE49-F238E27FC236}">
                <a16:creationId xmlns:a16="http://schemas.microsoft.com/office/drawing/2014/main" id="{5150CDB1-7B45-49B9-2FDD-ED9DEC0796F4}"/>
              </a:ext>
            </a:extLst>
          </p:cNvPr>
          <p:cNvSpPr/>
          <p:nvPr/>
        </p:nvSpPr>
        <p:spPr>
          <a:xfrm>
            <a:off x="1166301" y="4491488"/>
            <a:ext cx="2510959" cy="1056212"/>
          </a:xfrm>
          <a:prstGeom prst="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b="1">
                <a:solidFill>
                  <a:schemeClr val="tx1"/>
                </a:solidFill>
              </a:rPr>
              <a:t>Rechercher et accéder au compte utilisateur concerné par la réactivation </a:t>
            </a:r>
            <a:r>
              <a:rPr lang="fr-FR" sz="1200" b="1">
                <a:solidFill>
                  <a:schemeClr val="tx1"/>
                </a:solidFill>
                <a:hlinkClick r:id="rId7" action="ppaction://hlinksldjump">
                  <a:extLst>
                    <a:ext uri="{A12FA001-AC4F-418D-AE19-62706E023703}">
                      <ahyp:hlinkClr xmlns:ahyp="http://schemas.microsoft.com/office/drawing/2018/hyperlinkcolor" val="tx"/>
                    </a:ext>
                  </a:extLst>
                </a:hlinkClick>
              </a:rPr>
              <a:t>(Cf. 1.g. Rechercher un compte utilisateur)</a:t>
            </a:r>
            <a:endParaRPr lang="fr-FR" sz="1200" b="1">
              <a:solidFill>
                <a:schemeClr val="tx1"/>
              </a:solidFill>
            </a:endParaRPr>
          </a:p>
        </p:txBody>
      </p:sp>
      <p:cxnSp>
        <p:nvCxnSpPr>
          <p:cNvPr id="23" name="Connecteur droit avec flèche 22">
            <a:extLst>
              <a:ext uri="{FF2B5EF4-FFF2-40B4-BE49-F238E27FC236}">
                <a16:creationId xmlns:a16="http://schemas.microsoft.com/office/drawing/2014/main" id="{05758682-21A2-0727-D1C7-2750E62D069E}"/>
              </a:ext>
            </a:extLst>
          </p:cNvPr>
          <p:cNvCxnSpPr>
            <a:cxnSpLocks/>
          </p:cNvCxnSpPr>
          <p:nvPr/>
        </p:nvCxnSpPr>
        <p:spPr>
          <a:xfrm>
            <a:off x="3813137" y="5034700"/>
            <a:ext cx="711324" cy="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 name="ZoneTexte 2">
            <a:extLst>
              <a:ext uri="{FF2B5EF4-FFF2-40B4-BE49-F238E27FC236}">
                <a16:creationId xmlns:a16="http://schemas.microsoft.com/office/drawing/2014/main" id="{EFE1A00D-4285-697A-1109-B3034C2CBB3C}"/>
              </a:ext>
            </a:extLst>
          </p:cNvPr>
          <p:cNvSpPr txBox="1"/>
          <p:nvPr/>
        </p:nvSpPr>
        <p:spPr>
          <a:xfrm>
            <a:off x="680936" y="1206231"/>
            <a:ext cx="8560340" cy="923330"/>
          </a:xfrm>
          <a:prstGeom prst="rect">
            <a:avLst/>
          </a:prstGeom>
          <a:noFill/>
        </p:spPr>
        <p:txBody>
          <a:bodyPr wrap="square" rtlCol="0">
            <a:spAutoFit/>
          </a:bodyPr>
          <a:lstStyle/>
          <a:p>
            <a:endParaRPr lang="fr-FR" sz="2000" b="1">
              <a:solidFill>
                <a:schemeClr val="accent6"/>
              </a:solidFill>
              <a:latin typeface="+mj-lt"/>
            </a:endParaRPr>
          </a:p>
          <a:p>
            <a:endParaRPr lang="fr-FR" sz="2000" b="1">
              <a:solidFill>
                <a:schemeClr val="accent6"/>
              </a:solidFill>
              <a:latin typeface="+mj-lt"/>
            </a:endParaRPr>
          </a:p>
          <a:p>
            <a:r>
              <a:rPr lang="fr-FR" sz="1400" b="1"/>
              <a:t>j. Réactiver un compte utilisateur</a:t>
            </a:r>
            <a:endParaRPr lang="fr-FR" sz="1600" b="1"/>
          </a:p>
        </p:txBody>
      </p:sp>
      <p:grpSp>
        <p:nvGrpSpPr>
          <p:cNvPr id="4" name="Groupe 3">
            <a:extLst>
              <a:ext uri="{FF2B5EF4-FFF2-40B4-BE49-F238E27FC236}">
                <a16:creationId xmlns:a16="http://schemas.microsoft.com/office/drawing/2014/main" id="{49E1FE1B-B392-1404-3833-34C94EC07AD8}"/>
              </a:ext>
            </a:extLst>
          </p:cNvPr>
          <p:cNvGrpSpPr/>
          <p:nvPr/>
        </p:nvGrpSpPr>
        <p:grpSpPr>
          <a:xfrm>
            <a:off x="11449288" y="317210"/>
            <a:ext cx="421861" cy="419762"/>
            <a:chOff x="11231752" y="95107"/>
            <a:chExt cx="825500" cy="812800"/>
          </a:xfrm>
        </p:grpSpPr>
        <p:sp>
          <p:nvSpPr>
            <p:cNvPr id="5" name="Ellipse 4">
              <a:extLst>
                <a:ext uri="{FF2B5EF4-FFF2-40B4-BE49-F238E27FC236}">
                  <a16:creationId xmlns:a16="http://schemas.microsoft.com/office/drawing/2014/main" id="{79535F4A-D28C-BBAF-BC76-4D9833AE6D33}"/>
                </a:ext>
              </a:extLst>
            </p:cNvPr>
            <p:cNvSpPr/>
            <p:nvPr/>
          </p:nvSpPr>
          <p:spPr>
            <a:xfrm>
              <a:off x="11231752" y="95107"/>
              <a:ext cx="825500" cy="812800"/>
            </a:xfrm>
            <a:prstGeom prst="ellipse">
              <a:avLst/>
            </a:prstGeom>
            <a:ln>
              <a:solidFill>
                <a:srgbClr val="4A12B9"/>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fr-FR"/>
            </a:p>
          </p:txBody>
        </p:sp>
        <p:pic>
          <p:nvPicPr>
            <p:cNvPr id="17" name="Graphique 3" descr="Logement avec un remplissage uni">
              <a:hlinkClick r:id="rId8" action="ppaction://hlinksldjump"/>
              <a:extLst>
                <a:ext uri="{FF2B5EF4-FFF2-40B4-BE49-F238E27FC236}">
                  <a16:creationId xmlns:a16="http://schemas.microsoft.com/office/drawing/2014/main" id="{45502849-E1D1-41BF-43B6-DFD5442BA1F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362318" y="219323"/>
              <a:ext cx="564367" cy="564367"/>
            </a:xfrm>
            <a:prstGeom prst="rect">
              <a:avLst/>
            </a:prstGeom>
          </p:spPr>
        </p:pic>
      </p:grpSp>
      <p:sp>
        <p:nvSpPr>
          <p:cNvPr id="18" name="Flèche : droite 17">
            <a:extLst>
              <a:ext uri="{FF2B5EF4-FFF2-40B4-BE49-F238E27FC236}">
                <a16:creationId xmlns:a16="http://schemas.microsoft.com/office/drawing/2014/main" id="{01EAB42F-C423-C8FF-D38B-92FA14244E4C}"/>
              </a:ext>
            </a:extLst>
          </p:cNvPr>
          <p:cNvSpPr/>
          <p:nvPr/>
        </p:nvSpPr>
        <p:spPr>
          <a:xfrm>
            <a:off x="311695" y="14986268"/>
            <a:ext cx="2050490" cy="817892"/>
          </a:xfrm>
          <a:prstGeom prst="rightArrow">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a:solidFill>
                  <a:schemeClr val="tx1"/>
                </a:solidFill>
                <a:hlinkClick r:id="rId10" action="ppaction://hlinksldjump">
                  <a:extLst>
                    <a:ext uri="{A12FA001-AC4F-418D-AE19-62706E023703}">
                      <ahyp:hlinkClr xmlns:ahyp="http://schemas.microsoft.com/office/drawing/2018/hyperlinkcolor" val="tx"/>
                    </a:ext>
                  </a:extLst>
                </a:hlinkClick>
              </a:rPr>
              <a:t>Pour passer les explications détaillées </a:t>
            </a:r>
            <a:endParaRPr lang="en-US" sz="1300">
              <a:solidFill>
                <a:schemeClr val="tx1"/>
              </a:solidFill>
            </a:endParaRPr>
          </a:p>
        </p:txBody>
      </p:sp>
      <p:sp>
        <p:nvSpPr>
          <p:cNvPr id="19" name="Espace réservé du numéro de diapositive 3">
            <a:extLst>
              <a:ext uri="{FF2B5EF4-FFF2-40B4-BE49-F238E27FC236}">
                <a16:creationId xmlns:a16="http://schemas.microsoft.com/office/drawing/2014/main" id="{4E5DBBFA-6B44-395D-8C5C-47160A43BE04}"/>
              </a:ext>
            </a:extLst>
          </p:cNvPr>
          <p:cNvSpPr>
            <a:spLocks noGrp="1"/>
          </p:cNvSpPr>
          <p:nvPr>
            <p:ph type="sldNum" sz="quarter" idx="12"/>
          </p:nvPr>
        </p:nvSpPr>
        <p:spPr>
          <a:xfrm>
            <a:off x="8610600" y="15066909"/>
            <a:ext cx="2743200" cy="865481"/>
          </a:xfrm>
        </p:spPr>
        <p:txBody>
          <a:bodyPr/>
          <a:lstStyle/>
          <a:p>
            <a:fld id="{DA71D0DA-2192-41E7-AF8C-615B831F1F54}" type="slidenum">
              <a:rPr lang="en-US" smtClean="0"/>
              <a:t>55</a:t>
            </a:fld>
            <a:endParaRPr lang="en-US"/>
          </a:p>
        </p:txBody>
      </p:sp>
      <p:sp>
        <p:nvSpPr>
          <p:cNvPr id="21" name="Rectangle 20">
            <a:hlinkClick r:id="rId4" action="ppaction://hlinksldjump"/>
            <a:extLst>
              <a:ext uri="{FF2B5EF4-FFF2-40B4-BE49-F238E27FC236}">
                <a16:creationId xmlns:a16="http://schemas.microsoft.com/office/drawing/2014/main" id="{DAE4AB4D-E089-620B-6BA6-3AF4E60D6E02}"/>
              </a:ext>
            </a:extLst>
          </p:cNvPr>
          <p:cNvSpPr/>
          <p:nvPr/>
        </p:nvSpPr>
        <p:spPr>
          <a:xfrm>
            <a:off x="4638792" y="5779112"/>
            <a:ext cx="2510959" cy="1051288"/>
          </a:xfrm>
          <a:prstGeom prst="rect">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b="1">
                <a:solidFill>
                  <a:schemeClr val="tx1"/>
                </a:solidFill>
              </a:rPr>
              <a:t>Cliquer sur « Activer le compte »</a:t>
            </a:r>
            <a:endParaRPr lang="fr-FR" sz="1300" u="sng">
              <a:solidFill>
                <a:schemeClr val="tx1"/>
              </a:solidFill>
            </a:endParaRPr>
          </a:p>
          <a:p>
            <a:pPr algn="ctr"/>
            <a:r>
              <a:rPr lang="fr-FR" sz="1300">
                <a:solidFill>
                  <a:srgbClr val="7030A0"/>
                </a:solidFill>
              </a:rPr>
              <a:t>Page 56</a:t>
            </a:r>
          </a:p>
        </p:txBody>
      </p:sp>
      <p:sp>
        <p:nvSpPr>
          <p:cNvPr id="28" name="Ellipse 27">
            <a:hlinkClick r:id="" action="ppaction://noaction"/>
            <a:extLst>
              <a:ext uri="{FF2B5EF4-FFF2-40B4-BE49-F238E27FC236}">
                <a16:creationId xmlns:a16="http://schemas.microsoft.com/office/drawing/2014/main" id="{CA00492D-F9F1-F9AE-48D5-0D6D53DB7CD8}"/>
              </a:ext>
            </a:extLst>
          </p:cNvPr>
          <p:cNvSpPr/>
          <p:nvPr/>
        </p:nvSpPr>
        <p:spPr>
          <a:xfrm>
            <a:off x="6848071" y="2629091"/>
            <a:ext cx="557562" cy="354403"/>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a:latin typeface="Ubuntu" panose="020B0504030602030204" pitchFamily="34" charset="0"/>
              </a:rPr>
              <a:t>1</a:t>
            </a:r>
          </a:p>
        </p:txBody>
      </p:sp>
      <p:cxnSp>
        <p:nvCxnSpPr>
          <p:cNvPr id="2" name="Connecteur droit avec flèche 1">
            <a:extLst>
              <a:ext uri="{FF2B5EF4-FFF2-40B4-BE49-F238E27FC236}">
                <a16:creationId xmlns:a16="http://schemas.microsoft.com/office/drawing/2014/main" id="{053A88DE-EFA7-9919-74D7-075C4338AAC1}"/>
              </a:ext>
            </a:extLst>
          </p:cNvPr>
          <p:cNvCxnSpPr>
            <a:cxnSpLocks/>
          </p:cNvCxnSpPr>
          <p:nvPr/>
        </p:nvCxnSpPr>
        <p:spPr>
          <a:xfrm>
            <a:off x="7282777" y="5034700"/>
            <a:ext cx="711324" cy="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a:hlinkClick r:id="rId11" action="ppaction://hlinksldjump"/>
            <a:extLst>
              <a:ext uri="{FF2B5EF4-FFF2-40B4-BE49-F238E27FC236}">
                <a16:creationId xmlns:a16="http://schemas.microsoft.com/office/drawing/2014/main" id="{BD040422-391A-57FA-0B86-84D7C569C4F1}"/>
              </a:ext>
            </a:extLst>
          </p:cNvPr>
          <p:cNvSpPr/>
          <p:nvPr/>
        </p:nvSpPr>
        <p:spPr>
          <a:xfrm>
            <a:off x="8098733" y="4508799"/>
            <a:ext cx="2510959" cy="1021589"/>
          </a:xfrm>
          <a:prstGeom prst="rect">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b="1">
                <a:solidFill>
                  <a:schemeClr val="tx1"/>
                </a:solidFill>
              </a:rPr>
              <a:t>Informations complémentaires concernant la réactivation d’un compte</a:t>
            </a:r>
          </a:p>
          <a:p>
            <a:pPr algn="ctr"/>
            <a:r>
              <a:rPr lang="fr-FR" sz="1300">
                <a:solidFill>
                  <a:srgbClr val="7030A0"/>
                </a:solidFill>
              </a:rPr>
              <a:t>Page 57</a:t>
            </a:r>
          </a:p>
        </p:txBody>
      </p:sp>
    </p:spTree>
    <p:extLst>
      <p:ext uri="{BB962C8B-B14F-4D97-AF65-F5344CB8AC3E}">
        <p14:creationId xmlns:p14="http://schemas.microsoft.com/office/powerpoint/2010/main" val="28688357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CDB0F-C392-AE89-BDAE-7E6B8B509729}"/>
            </a:ext>
          </a:extLst>
        </p:cNvPr>
        <p:cNvGrpSpPr/>
        <p:nvPr/>
      </p:nvGrpSpPr>
      <p:grpSpPr>
        <a:xfrm>
          <a:off x="0" y="0"/>
          <a:ext cx="0" cy="0"/>
          <a:chOff x="0" y="0"/>
          <a:chExt cx="0" cy="0"/>
        </a:xfrm>
      </p:grpSpPr>
      <p:pic>
        <p:nvPicPr>
          <p:cNvPr id="6" name="Picture 2">
            <a:extLst>
              <a:ext uri="{FF2B5EF4-FFF2-40B4-BE49-F238E27FC236}">
                <a16:creationId xmlns:a16="http://schemas.microsoft.com/office/drawing/2014/main" id="{BA680313-CA33-B426-DDF4-37688A9E4B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0024" y="224436"/>
            <a:ext cx="2211951" cy="617582"/>
          </a:xfrm>
          <a:prstGeom prst="rect">
            <a:avLst/>
          </a:prstGeom>
          <a:noFill/>
          <a:extLst>
            <a:ext uri="{909E8E84-426E-40DD-AFC4-6F175D3DCCD1}">
              <a14:hiddenFill xmlns:a14="http://schemas.microsoft.com/office/drawing/2010/main">
                <a:solidFill>
                  <a:srgbClr val="FFFFFF"/>
                </a:solidFill>
              </a14:hiddenFill>
            </a:ext>
          </a:extLst>
        </p:spPr>
      </p:pic>
      <p:sp>
        <p:nvSpPr>
          <p:cNvPr id="10" name="Ellipse 9">
            <a:extLst>
              <a:ext uri="{FF2B5EF4-FFF2-40B4-BE49-F238E27FC236}">
                <a16:creationId xmlns:a16="http://schemas.microsoft.com/office/drawing/2014/main" id="{CA0158A9-E869-679A-AD9A-3275A902707D}"/>
              </a:ext>
            </a:extLst>
          </p:cNvPr>
          <p:cNvSpPr/>
          <p:nvPr/>
        </p:nvSpPr>
        <p:spPr>
          <a:xfrm>
            <a:off x="8885365" y="3912928"/>
            <a:ext cx="2752470" cy="673100"/>
          </a:xfrm>
          <a:prstGeom prst="ellipse">
            <a:avLst/>
          </a:prstGeom>
          <a:solidFill>
            <a:schemeClr val="accent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00" b="1">
                <a:solidFill>
                  <a:schemeClr val="bg1"/>
                </a:solidFill>
              </a:rPr>
              <a:t>1. Cliquer sur « Activer le compte »</a:t>
            </a:r>
            <a:endParaRPr lang="fr-FR" sz="1300">
              <a:solidFill>
                <a:schemeClr val="bg1"/>
              </a:solidFill>
            </a:endParaRPr>
          </a:p>
        </p:txBody>
      </p:sp>
      <p:sp>
        <p:nvSpPr>
          <p:cNvPr id="2" name="Espace réservé du numéro de diapositive 3">
            <a:extLst>
              <a:ext uri="{FF2B5EF4-FFF2-40B4-BE49-F238E27FC236}">
                <a16:creationId xmlns:a16="http://schemas.microsoft.com/office/drawing/2014/main" id="{FEE33145-3A28-65C9-CEBD-5D538909CE19}"/>
              </a:ext>
            </a:extLst>
          </p:cNvPr>
          <p:cNvSpPr>
            <a:spLocks noGrp="1"/>
          </p:cNvSpPr>
          <p:nvPr>
            <p:ph type="sldNum" sz="quarter" idx="12"/>
          </p:nvPr>
        </p:nvSpPr>
        <p:spPr>
          <a:xfrm>
            <a:off x="8610600" y="15066909"/>
            <a:ext cx="2743200" cy="865481"/>
          </a:xfrm>
        </p:spPr>
        <p:txBody>
          <a:bodyPr/>
          <a:lstStyle/>
          <a:p>
            <a:fld id="{DA71D0DA-2192-41E7-AF8C-615B831F1F54}" type="slidenum">
              <a:rPr lang="en-US" smtClean="0"/>
              <a:t>56</a:t>
            </a:fld>
            <a:endParaRPr lang="en-US"/>
          </a:p>
        </p:txBody>
      </p:sp>
      <p:grpSp>
        <p:nvGrpSpPr>
          <p:cNvPr id="5" name="Groupe 4">
            <a:extLst>
              <a:ext uri="{FF2B5EF4-FFF2-40B4-BE49-F238E27FC236}">
                <a16:creationId xmlns:a16="http://schemas.microsoft.com/office/drawing/2014/main" id="{971D5610-0889-00CD-EE04-0AB09356D659}"/>
              </a:ext>
            </a:extLst>
          </p:cNvPr>
          <p:cNvGrpSpPr/>
          <p:nvPr/>
        </p:nvGrpSpPr>
        <p:grpSpPr>
          <a:xfrm>
            <a:off x="11449288" y="317210"/>
            <a:ext cx="421861" cy="419762"/>
            <a:chOff x="11231752" y="95107"/>
            <a:chExt cx="825500" cy="812800"/>
          </a:xfrm>
        </p:grpSpPr>
        <p:sp>
          <p:nvSpPr>
            <p:cNvPr id="7" name="Ellipse 6">
              <a:extLst>
                <a:ext uri="{FF2B5EF4-FFF2-40B4-BE49-F238E27FC236}">
                  <a16:creationId xmlns:a16="http://schemas.microsoft.com/office/drawing/2014/main" id="{021DDFAE-3837-DAF7-07B7-89D5D7B04138}"/>
                </a:ext>
              </a:extLst>
            </p:cNvPr>
            <p:cNvSpPr/>
            <p:nvPr/>
          </p:nvSpPr>
          <p:spPr>
            <a:xfrm>
              <a:off x="11231752" y="95107"/>
              <a:ext cx="825500" cy="812800"/>
            </a:xfrm>
            <a:prstGeom prst="ellipse">
              <a:avLst/>
            </a:prstGeom>
            <a:ln>
              <a:solidFill>
                <a:srgbClr val="4A12B9"/>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fr-FR"/>
            </a:p>
          </p:txBody>
        </p:sp>
        <p:pic>
          <p:nvPicPr>
            <p:cNvPr id="12" name="Graphique 3" descr="Logement avec un remplissage uni">
              <a:hlinkClick r:id="rId3" action="ppaction://hlinksldjump"/>
              <a:extLst>
                <a:ext uri="{FF2B5EF4-FFF2-40B4-BE49-F238E27FC236}">
                  <a16:creationId xmlns:a16="http://schemas.microsoft.com/office/drawing/2014/main" id="{F43BBA8F-A05A-29F9-32DC-0B963BA4276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62318" y="219323"/>
              <a:ext cx="564367" cy="564367"/>
            </a:xfrm>
            <a:prstGeom prst="rect">
              <a:avLst/>
            </a:prstGeom>
          </p:spPr>
        </p:pic>
      </p:grpSp>
      <p:sp>
        <p:nvSpPr>
          <p:cNvPr id="9" name="ZoneTexte 8">
            <a:extLst>
              <a:ext uri="{FF2B5EF4-FFF2-40B4-BE49-F238E27FC236}">
                <a16:creationId xmlns:a16="http://schemas.microsoft.com/office/drawing/2014/main" id="{C3624DD5-E2B2-00FE-C9CD-1A4608594D47}"/>
              </a:ext>
            </a:extLst>
          </p:cNvPr>
          <p:cNvSpPr txBox="1"/>
          <p:nvPr/>
        </p:nvSpPr>
        <p:spPr>
          <a:xfrm>
            <a:off x="531778" y="1887488"/>
            <a:ext cx="11128442" cy="338554"/>
          </a:xfrm>
          <a:prstGeom prst="rect">
            <a:avLst/>
          </a:prstGeom>
          <a:noFill/>
        </p:spPr>
        <p:txBody>
          <a:bodyPr wrap="square" lIns="91440" tIns="45720" rIns="91440" bIns="45720" rtlCol="0" anchor="t">
            <a:spAutoFit/>
          </a:bodyPr>
          <a:lstStyle/>
          <a:p>
            <a:pPr algn="ctr"/>
            <a:r>
              <a:rPr lang="fr-FR" sz="1600" b="1">
                <a:latin typeface="+mj-lt"/>
              </a:rPr>
              <a:t>Vue détaillée : Réactiver un compte utilisateur</a:t>
            </a:r>
          </a:p>
        </p:txBody>
      </p:sp>
      <p:sp>
        <p:nvSpPr>
          <p:cNvPr id="15" name="Ellipse 14">
            <a:extLst>
              <a:ext uri="{FF2B5EF4-FFF2-40B4-BE49-F238E27FC236}">
                <a16:creationId xmlns:a16="http://schemas.microsoft.com/office/drawing/2014/main" id="{0A3517CA-9F44-51F2-4084-301721A75A51}"/>
              </a:ext>
            </a:extLst>
          </p:cNvPr>
          <p:cNvSpPr/>
          <p:nvPr/>
        </p:nvSpPr>
        <p:spPr>
          <a:xfrm>
            <a:off x="10261600" y="11430000"/>
            <a:ext cx="609600" cy="673100"/>
          </a:xfrm>
          <a:prstGeom prst="ellipse">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Connecteur droit avec flèche 15">
            <a:extLst>
              <a:ext uri="{FF2B5EF4-FFF2-40B4-BE49-F238E27FC236}">
                <a16:creationId xmlns:a16="http://schemas.microsoft.com/office/drawing/2014/main" id="{D18A04E8-79CF-5F29-AC1F-FB065AFDFCDB}"/>
              </a:ext>
            </a:extLst>
          </p:cNvPr>
          <p:cNvCxnSpPr>
            <a:cxnSpLocks/>
          </p:cNvCxnSpPr>
          <p:nvPr/>
        </p:nvCxnSpPr>
        <p:spPr>
          <a:xfrm flipH="1">
            <a:off x="7467600" y="4908884"/>
            <a:ext cx="1820779" cy="6724316"/>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grpSp>
        <p:nvGrpSpPr>
          <p:cNvPr id="20" name="Groupe 19">
            <a:extLst>
              <a:ext uri="{FF2B5EF4-FFF2-40B4-BE49-F238E27FC236}">
                <a16:creationId xmlns:a16="http://schemas.microsoft.com/office/drawing/2014/main" id="{EDF1B707-031B-49D3-EDDB-443B71336C3E}"/>
              </a:ext>
            </a:extLst>
          </p:cNvPr>
          <p:cNvGrpSpPr/>
          <p:nvPr/>
        </p:nvGrpSpPr>
        <p:grpSpPr>
          <a:xfrm>
            <a:off x="947886" y="4936272"/>
            <a:ext cx="10296225" cy="6644537"/>
            <a:chOff x="947886" y="4936272"/>
            <a:chExt cx="10296225" cy="6644537"/>
          </a:xfrm>
        </p:grpSpPr>
        <p:grpSp>
          <p:nvGrpSpPr>
            <p:cNvPr id="18" name="Groupe 17">
              <a:extLst>
                <a:ext uri="{FF2B5EF4-FFF2-40B4-BE49-F238E27FC236}">
                  <a16:creationId xmlns:a16="http://schemas.microsoft.com/office/drawing/2014/main" id="{F7C03EE7-D53C-D577-01FD-C71CC0F98ECC}"/>
                </a:ext>
              </a:extLst>
            </p:cNvPr>
            <p:cNvGrpSpPr/>
            <p:nvPr/>
          </p:nvGrpSpPr>
          <p:grpSpPr>
            <a:xfrm>
              <a:off x="947886" y="4936272"/>
              <a:ext cx="10296225" cy="6644537"/>
              <a:chOff x="947886" y="4936272"/>
              <a:chExt cx="10296225" cy="6644537"/>
            </a:xfrm>
          </p:grpSpPr>
          <p:grpSp>
            <p:nvGrpSpPr>
              <p:cNvPr id="14" name="Groupe 13">
                <a:extLst>
                  <a:ext uri="{FF2B5EF4-FFF2-40B4-BE49-F238E27FC236}">
                    <a16:creationId xmlns:a16="http://schemas.microsoft.com/office/drawing/2014/main" id="{B2F9BD57-E8E2-4A1F-5F61-87D91D8F4AD1}"/>
                  </a:ext>
                </a:extLst>
              </p:cNvPr>
              <p:cNvGrpSpPr/>
              <p:nvPr/>
            </p:nvGrpSpPr>
            <p:grpSpPr>
              <a:xfrm>
                <a:off x="947886" y="4936272"/>
                <a:ext cx="10296225" cy="6644537"/>
                <a:chOff x="947886" y="4936272"/>
                <a:chExt cx="10296225" cy="6644537"/>
              </a:xfrm>
            </p:grpSpPr>
            <p:pic>
              <p:nvPicPr>
                <p:cNvPr id="4" name="Image 3">
                  <a:extLst>
                    <a:ext uri="{FF2B5EF4-FFF2-40B4-BE49-F238E27FC236}">
                      <a16:creationId xmlns:a16="http://schemas.microsoft.com/office/drawing/2014/main" id="{EBB9F264-ABFA-E4DF-59D4-10C4738BF51C}"/>
                    </a:ext>
                  </a:extLst>
                </p:cNvPr>
                <p:cNvPicPr>
                  <a:picLocks noChangeAspect="1"/>
                </p:cNvPicPr>
                <p:nvPr/>
              </p:nvPicPr>
              <p:blipFill>
                <a:blip r:embed="rId5"/>
                <a:srcRect l="29687" t="24225" r="51094" b="53611"/>
                <a:stretch/>
              </p:blipFill>
              <p:spPr>
                <a:xfrm>
                  <a:off x="947886" y="4936272"/>
                  <a:ext cx="10296225" cy="6644537"/>
                </a:xfrm>
                <a:prstGeom prst="rect">
                  <a:avLst/>
                </a:prstGeom>
              </p:spPr>
            </p:pic>
            <p:sp>
              <p:nvSpPr>
                <p:cNvPr id="13" name="ZoneTexte 12">
                  <a:extLst>
                    <a:ext uri="{FF2B5EF4-FFF2-40B4-BE49-F238E27FC236}">
                      <a16:creationId xmlns:a16="http://schemas.microsoft.com/office/drawing/2014/main" id="{E9DB64C4-1AA3-722D-AED0-BB53BE55DCDD}"/>
                    </a:ext>
                  </a:extLst>
                </p:cNvPr>
                <p:cNvSpPr txBox="1"/>
                <p:nvPr/>
              </p:nvSpPr>
              <p:spPr>
                <a:xfrm>
                  <a:off x="4013989" y="8271042"/>
                  <a:ext cx="4164018" cy="400110"/>
                </a:xfrm>
                <a:prstGeom prst="rect">
                  <a:avLst/>
                </a:prstGeom>
                <a:solidFill>
                  <a:srgbClr val="EEEEEE"/>
                </a:solidFill>
              </p:spPr>
              <p:txBody>
                <a:bodyPr wrap="square" rtlCol="0">
                  <a:spAutoFit/>
                </a:bodyPr>
                <a:lstStyle/>
                <a:p>
                  <a:r>
                    <a:rPr lang="fr-FR" sz="2000"/>
                    <a:t>mcoordfinistere@ehpad.com</a:t>
                  </a:r>
                </a:p>
              </p:txBody>
            </p:sp>
          </p:grpSp>
          <p:sp>
            <p:nvSpPr>
              <p:cNvPr id="17" name="ZoneTexte 16">
                <a:extLst>
                  <a:ext uri="{FF2B5EF4-FFF2-40B4-BE49-F238E27FC236}">
                    <a16:creationId xmlns:a16="http://schemas.microsoft.com/office/drawing/2014/main" id="{2D39D394-FBBB-D6E8-A146-FEDA74879BF3}"/>
                  </a:ext>
                </a:extLst>
              </p:cNvPr>
              <p:cNvSpPr txBox="1"/>
              <p:nvPr/>
            </p:nvSpPr>
            <p:spPr>
              <a:xfrm>
                <a:off x="3920015" y="9021396"/>
                <a:ext cx="1820779" cy="400110"/>
              </a:xfrm>
              <a:prstGeom prst="rect">
                <a:avLst/>
              </a:prstGeom>
              <a:solidFill>
                <a:srgbClr val="EEEEEE"/>
              </a:solidFill>
            </p:spPr>
            <p:txBody>
              <a:bodyPr wrap="square" rtlCol="0">
                <a:spAutoFit/>
              </a:bodyPr>
              <a:lstStyle/>
              <a:p>
                <a:r>
                  <a:rPr lang="fr-FR" sz="2000"/>
                  <a:t>06/08/2026</a:t>
                </a:r>
              </a:p>
            </p:txBody>
          </p:sp>
        </p:grpSp>
        <p:sp>
          <p:nvSpPr>
            <p:cNvPr id="19" name="ZoneTexte 18">
              <a:extLst>
                <a:ext uri="{FF2B5EF4-FFF2-40B4-BE49-F238E27FC236}">
                  <a16:creationId xmlns:a16="http://schemas.microsoft.com/office/drawing/2014/main" id="{EAEF3462-9350-3B1A-C098-C3B0259FAF16}"/>
                </a:ext>
              </a:extLst>
            </p:cNvPr>
            <p:cNvSpPr txBox="1"/>
            <p:nvPr/>
          </p:nvSpPr>
          <p:spPr>
            <a:xfrm>
              <a:off x="4673600" y="9771750"/>
              <a:ext cx="1820779" cy="400110"/>
            </a:xfrm>
            <a:prstGeom prst="rect">
              <a:avLst/>
            </a:prstGeom>
            <a:solidFill>
              <a:srgbClr val="E2E9EC"/>
            </a:solidFill>
          </p:spPr>
          <p:txBody>
            <a:bodyPr wrap="square" rtlCol="0">
              <a:spAutoFit/>
            </a:bodyPr>
            <a:lstStyle/>
            <a:p>
              <a:r>
                <a:rPr lang="fr-FR" sz="2000" i="1"/>
                <a:t>19/09/2025</a:t>
              </a:r>
            </a:p>
          </p:txBody>
        </p:sp>
      </p:grpSp>
      <p:cxnSp>
        <p:nvCxnSpPr>
          <p:cNvPr id="11" name="Connecteur droit avec flèche 10">
            <a:extLst>
              <a:ext uri="{FF2B5EF4-FFF2-40B4-BE49-F238E27FC236}">
                <a16:creationId xmlns:a16="http://schemas.microsoft.com/office/drawing/2014/main" id="{DBEF9369-8B32-7A28-71B9-3B4278C46315}"/>
              </a:ext>
            </a:extLst>
          </p:cNvPr>
          <p:cNvCxnSpPr>
            <a:cxnSpLocks/>
          </p:cNvCxnSpPr>
          <p:nvPr/>
        </p:nvCxnSpPr>
        <p:spPr>
          <a:xfrm flipH="1">
            <a:off x="8246533" y="4249478"/>
            <a:ext cx="650181" cy="6342322"/>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066883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3E5F4-162F-EF01-C3FB-84466F0268F8}"/>
            </a:ext>
          </a:extLst>
        </p:cNvPr>
        <p:cNvGrpSpPr/>
        <p:nvPr/>
      </p:nvGrpSpPr>
      <p:grpSpPr>
        <a:xfrm>
          <a:off x="0" y="0"/>
          <a:ext cx="0" cy="0"/>
          <a:chOff x="0" y="0"/>
          <a:chExt cx="0" cy="0"/>
        </a:xfrm>
      </p:grpSpPr>
      <p:pic>
        <p:nvPicPr>
          <p:cNvPr id="6" name="Picture 2">
            <a:extLst>
              <a:ext uri="{FF2B5EF4-FFF2-40B4-BE49-F238E27FC236}">
                <a16:creationId xmlns:a16="http://schemas.microsoft.com/office/drawing/2014/main" id="{F5367FA0-C3EA-8292-EDAA-AD7C38CC45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0024" y="224436"/>
            <a:ext cx="2211951" cy="617582"/>
          </a:xfrm>
          <a:prstGeom prst="rect">
            <a:avLst/>
          </a:prstGeom>
          <a:noFill/>
          <a:extLst>
            <a:ext uri="{909E8E84-426E-40DD-AFC4-6F175D3DCCD1}">
              <a14:hiddenFill xmlns:a14="http://schemas.microsoft.com/office/drawing/2010/main">
                <a:solidFill>
                  <a:srgbClr val="FFFFFF"/>
                </a:solidFill>
              </a14:hiddenFill>
            </a:ext>
          </a:extLst>
        </p:spPr>
      </p:pic>
      <p:sp>
        <p:nvSpPr>
          <p:cNvPr id="10" name="Ellipse 9">
            <a:extLst>
              <a:ext uri="{FF2B5EF4-FFF2-40B4-BE49-F238E27FC236}">
                <a16:creationId xmlns:a16="http://schemas.microsoft.com/office/drawing/2014/main" id="{E51DECF4-AC9A-68B0-7E6B-727C43934C1B}"/>
              </a:ext>
            </a:extLst>
          </p:cNvPr>
          <p:cNvSpPr/>
          <p:nvPr/>
        </p:nvSpPr>
        <p:spPr>
          <a:xfrm>
            <a:off x="7073900" y="3924300"/>
            <a:ext cx="4745570" cy="1731911"/>
          </a:xfrm>
          <a:prstGeom prst="ellipse">
            <a:avLst/>
          </a:prstGeom>
          <a:solidFill>
            <a:schemeClr val="accent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a:t>Informations complémentaires : Après avoir cliqué sur « Activer le compte », le message d’information « Le compte de l’utilisateur a été correctement réactivé » apparaît. Une date d’expiration est automatiquement supprimée. </a:t>
            </a:r>
            <a:endParaRPr lang="fr-FR" sz="1400" b="1">
              <a:solidFill>
                <a:schemeClr val="bg1"/>
              </a:solidFill>
            </a:endParaRPr>
          </a:p>
        </p:txBody>
      </p:sp>
      <p:sp>
        <p:nvSpPr>
          <p:cNvPr id="2" name="Espace réservé du numéro de diapositive 3">
            <a:extLst>
              <a:ext uri="{FF2B5EF4-FFF2-40B4-BE49-F238E27FC236}">
                <a16:creationId xmlns:a16="http://schemas.microsoft.com/office/drawing/2014/main" id="{6712F37B-E1CA-5E57-991A-129595EE9F18}"/>
              </a:ext>
            </a:extLst>
          </p:cNvPr>
          <p:cNvSpPr>
            <a:spLocks noGrp="1"/>
          </p:cNvSpPr>
          <p:nvPr>
            <p:ph type="sldNum" sz="quarter" idx="12"/>
          </p:nvPr>
        </p:nvSpPr>
        <p:spPr>
          <a:xfrm>
            <a:off x="8610600" y="15066909"/>
            <a:ext cx="2743200" cy="865481"/>
          </a:xfrm>
        </p:spPr>
        <p:txBody>
          <a:bodyPr/>
          <a:lstStyle/>
          <a:p>
            <a:fld id="{DA71D0DA-2192-41E7-AF8C-615B831F1F54}" type="slidenum">
              <a:rPr lang="en-US" smtClean="0"/>
              <a:t>57</a:t>
            </a:fld>
            <a:endParaRPr lang="en-US"/>
          </a:p>
        </p:txBody>
      </p:sp>
      <p:grpSp>
        <p:nvGrpSpPr>
          <p:cNvPr id="5" name="Groupe 4">
            <a:extLst>
              <a:ext uri="{FF2B5EF4-FFF2-40B4-BE49-F238E27FC236}">
                <a16:creationId xmlns:a16="http://schemas.microsoft.com/office/drawing/2014/main" id="{D033B6A6-7AEC-C7EC-4D94-3F6BA3AC6D84}"/>
              </a:ext>
            </a:extLst>
          </p:cNvPr>
          <p:cNvGrpSpPr/>
          <p:nvPr/>
        </p:nvGrpSpPr>
        <p:grpSpPr>
          <a:xfrm>
            <a:off x="11449288" y="317210"/>
            <a:ext cx="421861" cy="419762"/>
            <a:chOff x="11231752" y="95107"/>
            <a:chExt cx="825500" cy="812800"/>
          </a:xfrm>
        </p:grpSpPr>
        <p:sp>
          <p:nvSpPr>
            <p:cNvPr id="7" name="Ellipse 6">
              <a:extLst>
                <a:ext uri="{FF2B5EF4-FFF2-40B4-BE49-F238E27FC236}">
                  <a16:creationId xmlns:a16="http://schemas.microsoft.com/office/drawing/2014/main" id="{7C813260-6063-88DD-9FA6-141DE076C587}"/>
                </a:ext>
              </a:extLst>
            </p:cNvPr>
            <p:cNvSpPr/>
            <p:nvPr/>
          </p:nvSpPr>
          <p:spPr>
            <a:xfrm>
              <a:off x="11231752" y="95107"/>
              <a:ext cx="825500" cy="812800"/>
            </a:xfrm>
            <a:prstGeom prst="ellipse">
              <a:avLst/>
            </a:prstGeom>
            <a:ln>
              <a:solidFill>
                <a:srgbClr val="4A12B9"/>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fr-FR"/>
            </a:p>
          </p:txBody>
        </p:sp>
        <p:pic>
          <p:nvPicPr>
            <p:cNvPr id="12" name="Graphique 3" descr="Logement avec un remplissage uni">
              <a:hlinkClick r:id="rId3" action="ppaction://hlinksldjump"/>
              <a:extLst>
                <a:ext uri="{FF2B5EF4-FFF2-40B4-BE49-F238E27FC236}">
                  <a16:creationId xmlns:a16="http://schemas.microsoft.com/office/drawing/2014/main" id="{1867048A-1EE0-F6E9-07E2-6CEC890411A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62318" y="219323"/>
              <a:ext cx="564367" cy="564367"/>
            </a:xfrm>
            <a:prstGeom prst="rect">
              <a:avLst/>
            </a:prstGeom>
          </p:spPr>
        </p:pic>
      </p:grpSp>
      <p:sp>
        <p:nvSpPr>
          <p:cNvPr id="15" name="Ellipse 14">
            <a:extLst>
              <a:ext uri="{FF2B5EF4-FFF2-40B4-BE49-F238E27FC236}">
                <a16:creationId xmlns:a16="http://schemas.microsoft.com/office/drawing/2014/main" id="{33215635-52E9-8280-6487-A11865B6E74E}"/>
              </a:ext>
            </a:extLst>
          </p:cNvPr>
          <p:cNvSpPr/>
          <p:nvPr/>
        </p:nvSpPr>
        <p:spPr>
          <a:xfrm>
            <a:off x="10261600" y="11430000"/>
            <a:ext cx="609600" cy="673100"/>
          </a:xfrm>
          <a:prstGeom prst="ellipse">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e 12">
            <a:extLst>
              <a:ext uri="{FF2B5EF4-FFF2-40B4-BE49-F238E27FC236}">
                <a16:creationId xmlns:a16="http://schemas.microsoft.com/office/drawing/2014/main" id="{F6615877-BBD4-3371-D2CC-9CD04008E2F0}"/>
              </a:ext>
            </a:extLst>
          </p:cNvPr>
          <p:cNvGrpSpPr/>
          <p:nvPr/>
        </p:nvGrpSpPr>
        <p:grpSpPr>
          <a:xfrm>
            <a:off x="923128" y="5754075"/>
            <a:ext cx="10430672" cy="7335392"/>
            <a:chOff x="923128" y="5754075"/>
            <a:chExt cx="10430672" cy="7335392"/>
          </a:xfrm>
        </p:grpSpPr>
        <p:grpSp>
          <p:nvGrpSpPr>
            <p:cNvPr id="9" name="Groupe 8">
              <a:extLst>
                <a:ext uri="{FF2B5EF4-FFF2-40B4-BE49-F238E27FC236}">
                  <a16:creationId xmlns:a16="http://schemas.microsoft.com/office/drawing/2014/main" id="{16B723EE-8FC6-7878-B5E9-F2FF112BE736}"/>
                </a:ext>
              </a:extLst>
            </p:cNvPr>
            <p:cNvGrpSpPr/>
            <p:nvPr/>
          </p:nvGrpSpPr>
          <p:grpSpPr>
            <a:xfrm>
              <a:off x="923128" y="5754075"/>
              <a:ext cx="10430672" cy="7335392"/>
              <a:chOff x="923128" y="5754075"/>
              <a:chExt cx="10430672" cy="7335392"/>
            </a:xfrm>
          </p:grpSpPr>
          <p:pic>
            <p:nvPicPr>
              <p:cNvPr id="14" name="Image 13">
                <a:extLst>
                  <a:ext uri="{FF2B5EF4-FFF2-40B4-BE49-F238E27FC236}">
                    <a16:creationId xmlns:a16="http://schemas.microsoft.com/office/drawing/2014/main" id="{5EF7610C-5F8D-AFD3-5C1E-9717F37009AF}"/>
                  </a:ext>
                </a:extLst>
              </p:cNvPr>
              <p:cNvPicPr>
                <a:picLocks noChangeAspect="1"/>
              </p:cNvPicPr>
              <p:nvPr/>
            </p:nvPicPr>
            <p:blipFill>
              <a:blip r:embed="rId5"/>
              <a:srcRect l="24375" t="47591" r="50000" b="20371"/>
              <a:stretch/>
            </p:blipFill>
            <p:spPr>
              <a:xfrm>
                <a:off x="923128" y="5754075"/>
                <a:ext cx="10430672" cy="7335392"/>
              </a:xfrm>
              <a:prstGeom prst="rect">
                <a:avLst/>
              </a:prstGeom>
            </p:spPr>
          </p:pic>
          <p:sp>
            <p:nvSpPr>
              <p:cNvPr id="4" name="ZoneTexte 3">
                <a:extLst>
                  <a:ext uri="{FF2B5EF4-FFF2-40B4-BE49-F238E27FC236}">
                    <a16:creationId xmlns:a16="http://schemas.microsoft.com/office/drawing/2014/main" id="{093C0881-1280-E79F-B3E2-04F812BCE640}"/>
                  </a:ext>
                </a:extLst>
              </p:cNvPr>
              <p:cNvSpPr txBox="1"/>
              <p:nvPr/>
            </p:nvSpPr>
            <p:spPr>
              <a:xfrm>
                <a:off x="3926903" y="9761395"/>
                <a:ext cx="4164018" cy="400110"/>
              </a:xfrm>
              <a:prstGeom prst="rect">
                <a:avLst/>
              </a:prstGeom>
              <a:solidFill>
                <a:schemeClr val="bg1"/>
              </a:solidFill>
            </p:spPr>
            <p:txBody>
              <a:bodyPr wrap="square" rtlCol="0">
                <a:spAutoFit/>
              </a:bodyPr>
              <a:lstStyle/>
              <a:p>
                <a:r>
                  <a:rPr lang="fr-FR" sz="2000"/>
                  <a:t>mcoordfinistere@ehpad.com</a:t>
                </a:r>
              </a:p>
            </p:txBody>
          </p:sp>
        </p:grpSp>
        <p:sp>
          <p:nvSpPr>
            <p:cNvPr id="11" name="ZoneTexte 10">
              <a:extLst>
                <a:ext uri="{FF2B5EF4-FFF2-40B4-BE49-F238E27FC236}">
                  <a16:creationId xmlns:a16="http://schemas.microsoft.com/office/drawing/2014/main" id="{FE0C27A3-F0B5-1556-BE31-361DABB37966}"/>
                </a:ext>
              </a:extLst>
            </p:cNvPr>
            <p:cNvSpPr txBox="1"/>
            <p:nvPr/>
          </p:nvSpPr>
          <p:spPr>
            <a:xfrm>
              <a:off x="4622800" y="11255607"/>
              <a:ext cx="1820779" cy="400110"/>
            </a:xfrm>
            <a:prstGeom prst="rect">
              <a:avLst/>
            </a:prstGeom>
            <a:solidFill>
              <a:srgbClr val="E2E9EC"/>
            </a:solidFill>
          </p:spPr>
          <p:txBody>
            <a:bodyPr wrap="square" rtlCol="0">
              <a:spAutoFit/>
            </a:bodyPr>
            <a:lstStyle/>
            <a:p>
              <a:r>
                <a:rPr lang="fr-FR" sz="2000" i="1"/>
                <a:t>19/09/2025</a:t>
              </a:r>
            </a:p>
          </p:txBody>
        </p:sp>
      </p:grpSp>
      <p:cxnSp>
        <p:nvCxnSpPr>
          <p:cNvPr id="3" name="Connecteur droit avec flèche 2">
            <a:extLst>
              <a:ext uri="{FF2B5EF4-FFF2-40B4-BE49-F238E27FC236}">
                <a16:creationId xmlns:a16="http://schemas.microsoft.com/office/drawing/2014/main" id="{3750FE3E-B467-5D05-B08F-003B05B8412C}"/>
              </a:ext>
            </a:extLst>
          </p:cNvPr>
          <p:cNvCxnSpPr>
            <a:cxnSpLocks/>
            <a:stCxn id="10" idx="2"/>
          </p:cNvCxnSpPr>
          <p:nvPr/>
        </p:nvCxnSpPr>
        <p:spPr>
          <a:xfrm flipH="1">
            <a:off x="4622800" y="4790256"/>
            <a:ext cx="2451100" cy="5778012"/>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091686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5B1656-8086-CDD0-96FA-5C8D5A7C7AA5}"/>
            </a:ext>
          </a:extLst>
        </p:cNvPr>
        <p:cNvGrpSpPr/>
        <p:nvPr/>
      </p:nvGrpSpPr>
      <p:grpSpPr>
        <a:xfrm>
          <a:off x="0" y="0"/>
          <a:ext cx="0" cy="0"/>
          <a:chOff x="0" y="0"/>
          <a:chExt cx="0" cy="0"/>
        </a:xfrm>
      </p:grpSpPr>
      <mc:AlternateContent xmlns:mc="http://schemas.openxmlformats.org/markup-compatibility/2006" xmlns:pslz="http://schemas.microsoft.com/office/powerpoint/2016/slidezoom">
        <mc:Choice Requires="pslz">
          <p:graphicFrame>
            <p:nvGraphicFramePr>
              <p:cNvPr id="33" name="Zoom de diapositive 32">
                <a:extLst>
                  <a:ext uri="{FF2B5EF4-FFF2-40B4-BE49-F238E27FC236}">
                    <a16:creationId xmlns:a16="http://schemas.microsoft.com/office/drawing/2014/main" id="{063F0983-4B4E-8155-CA51-7881659B3A33}"/>
                  </a:ext>
                </a:extLst>
              </p:cNvPr>
              <p:cNvGraphicFramePr>
                <a:graphicFrameLocks noChangeAspect="1"/>
              </p:cNvGraphicFramePr>
              <p:nvPr>
                <p:extLst>
                  <p:ext uri="{D42A27DB-BD31-4B8C-83A1-F6EECF244321}">
                    <p14:modId xmlns:p14="http://schemas.microsoft.com/office/powerpoint/2010/main" val="1533107511"/>
                  </p:ext>
                </p:extLst>
              </p:nvPr>
            </p:nvGraphicFramePr>
            <p:xfrm>
              <a:off x="8146873" y="3149599"/>
              <a:ext cx="2510959" cy="3893577"/>
            </p:xfrm>
            <a:graphic>
              <a:graphicData uri="http://schemas.microsoft.com/office/powerpoint/2016/slidezoom">
                <pslz:sldZm>
                  <pslz:sldZmObj sldId="2147482812" cId="2281529668">
                    <pslz:zmPr id="{AD804E62-4F30-4121-BF83-4EB495BBC0CC}" returnToParent="0" transitionDur="1000">
                      <p166:blipFill xmlns:p166="http://schemas.microsoft.com/office/powerpoint/2016/6/main">
                        <a:blip r:embed="rId3"/>
                        <a:stretch>
                          <a:fillRect/>
                        </a:stretch>
                      </p166:blipFill>
                      <p166:spPr xmlns:p166="http://schemas.microsoft.com/office/powerpoint/2016/6/main">
                        <a:xfrm>
                          <a:off x="0" y="0"/>
                          <a:ext cx="2510959" cy="3893577"/>
                        </a:xfrm>
                        <a:prstGeom prst="rect">
                          <a:avLst/>
                        </a:prstGeom>
                        <a:ln w="3175">
                          <a:solidFill>
                            <a:prstClr val="ltGray"/>
                          </a:solidFill>
                        </a:ln>
                      </p166:spPr>
                    </pslz:zmPr>
                  </pslz:sldZmObj>
                </pslz:sldZm>
              </a:graphicData>
            </a:graphic>
          </p:graphicFrame>
        </mc:Choice>
        <mc:Fallback xmlns="">
          <p:pic>
            <p:nvPicPr>
              <p:cNvPr id="33" name="Zoom de diapositive 32">
                <a:hlinkClick r:id="rId4" action="ppaction://hlinksldjump"/>
                <a:extLst>
                  <a:ext uri="{FF2B5EF4-FFF2-40B4-BE49-F238E27FC236}">
                    <a16:creationId xmlns:a16="http://schemas.microsoft.com/office/drawing/2014/main" id="{063F0983-4B4E-8155-CA51-7881659B3A33}"/>
                  </a:ext>
                </a:extLst>
              </p:cNvPr>
              <p:cNvPicPr>
                <a:picLocks noGrp="1" noRot="1" noChangeAspect="1" noMove="1" noResize="1" noEditPoints="1" noAdjustHandles="1" noChangeArrowheads="1" noChangeShapeType="1"/>
              </p:cNvPicPr>
              <p:nvPr/>
            </p:nvPicPr>
            <p:blipFill>
              <a:blip r:embed="rId5"/>
              <a:stretch>
                <a:fillRect/>
              </a:stretch>
            </p:blipFill>
            <p:spPr>
              <a:xfrm>
                <a:off x="8146873" y="3149599"/>
                <a:ext cx="2510959" cy="3893577"/>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1" name="Zoom de diapositive 30">
                <a:extLst>
                  <a:ext uri="{FF2B5EF4-FFF2-40B4-BE49-F238E27FC236}">
                    <a16:creationId xmlns:a16="http://schemas.microsoft.com/office/drawing/2014/main" id="{CC4759C5-640E-83BB-5D49-5E3390656A32}"/>
                  </a:ext>
                </a:extLst>
              </p:cNvPr>
              <p:cNvGraphicFramePr>
                <a:graphicFrameLocks noChangeAspect="1"/>
              </p:cNvGraphicFramePr>
              <p:nvPr>
                <p:extLst>
                  <p:ext uri="{D42A27DB-BD31-4B8C-83A1-F6EECF244321}">
                    <p14:modId xmlns:p14="http://schemas.microsoft.com/office/powerpoint/2010/main" val="3532780295"/>
                  </p:ext>
                </p:extLst>
              </p:nvPr>
            </p:nvGraphicFramePr>
            <p:xfrm>
              <a:off x="4647283" y="3149599"/>
              <a:ext cx="2512673" cy="3893577"/>
            </p:xfrm>
            <a:graphic>
              <a:graphicData uri="http://schemas.microsoft.com/office/powerpoint/2016/slidezoom">
                <pslz:sldZm>
                  <pslz:sldZmObj sldId="2147482811" cId="224811555">
                    <pslz:zmPr id="{77E38E28-9F21-4D1F-9ADE-35BDE1D708F4}" returnToParent="0" transitionDur="1000">
                      <p166:blipFill xmlns:p166="http://schemas.microsoft.com/office/powerpoint/2016/6/main">
                        <a:blip r:embed="rId6"/>
                        <a:stretch>
                          <a:fillRect/>
                        </a:stretch>
                      </p166:blipFill>
                      <p166:spPr xmlns:p166="http://schemas.microsoft.com/office/powerpoint/2016/6/main">
                        <a:xfrm>
                          <a:off x="0" y="0"/>
                          <a:ext cx="2512673" cy="3893577"/>
                        </a:xfrm>
                        <a:prstGeom prst="rect">
                          <a:avLst/>
                        </a:prstGeom>
                        <a:ln w="3175">
                          <a:solidFill>
                            <a:prstClr val="ltGray"/>
                          </a:solidFill>
                        </a:ln>
                      </p166:spPr>
                    </pslz:zmPr>
                  </pslz:sldZmObj>
                </pslz:sldZm>
              </a:graphicData>
            </a:graphic>
          </p:graphicFrame>
        </mc:Choice>
        <mc:Fallback xmlns="">
          <p:pic>
            <p:nvPicPr>
              <p:cNvPr id="31" name="Zoom de diapositive 30">
                <a:hlinkClick r:id="rId7" action="ppaction://hlinksldjump"/>
                <a:extLst>
                  <a:ext uri="{FF2B5EF4-FFF2-40B4-BE49-F238E27FC236}">
                    <a16:creationId xmlns:a16="http://schemas.microsoft.com/office/drawing/2014/main" id="{CC4759C5-640E-83BB-5D49-5E3390656A32}"/>
                  </a:ext>
                </a:extLst>
              </p:cNvPr>
              <p:cNvPicPr>
                <a:picLocks noGrp="1" noRot="1" noChangeAspect="1" noMove="1" noResize="1" noEditPoints="1" noAdjustHandles="1" noChangeArrowheads="1" noChangeShapeType="1"/>
              </p:cNvPicPr>
              <p:nvPr/>
            </p:nvPicPr>
            <p:blipFill>
              <a:blip r:embed="rId8"/>
              <a:stretch>
                <a:fillRect/>
              </a:stretch>
            </p:blipFill>
            <p:spPr>
              <a:xfrm>
                <a:off x="4647283" y="3149599"/>
                <a:ext cx="2512673" cy="3893577"/>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9" name="Zoom de diapositive 28">
                <a:extLst>
                  <a:ext uri="{FF2B5EF4-FFF2-40B4-BE49-F238E27FC236}">
                    <a16:creationId xmlns:a16="http://schemas.microsoft.com/office/drawing/2014/main" id="{2D88DD29-67E5-238F-8361-22B7ECEE7BF0}"/>
                  </a:ext>
                </a:extLst>
              </p:cNvPr>
              <p:cNvGraphicFramePr>
                <a:graphicFrameLocks noChangeAspect="1"/>
              </p:cNvGraphicFramePr>
              <p:nvPr>
                <p:extLst>
                  <p:ext uri="{D42A27DB-BD31-4B8C-83A1-F6EECF244321}">
                    <p14:modId xmlns:p14="http://schemas.microsoft.com/office/powerpoint/2010/main" val="2821786447"/>
                  </p:ext>
                </p:extLst>
              </p:nvPr>
            </p:nvGraphicFramePr>
            <p:xfrm>
              <a:off x="1166300" y="3149600"/>
              <a:ext cx="2524015" cy="3893576"/>
            </p:xfrm>
            <a:graphic>
              <a:graphicData uri="http://schemas.microsoft.com/office/powerpoint/2016/slidezoom">
                <pslz:sldZm>
                  <pslz:sldZmObj sldId="2147482810" cId="1376954081">
                    <pslz:zmPr id="{FA86784C-6801-42FB-92C5-8F50A5D91446}" returnToParent="0" transitionDur="1000">
                      <p166:blipFill xmlns:p166="http://schemas.microsoft.com/office/powerpoint/2016/6/main">
                        <a:blip r:embed="rId9"/>
                        <a:stretch>
                          <a:fillRect/>
                        </a:stretch>
                      </p166:blipFill>
                      <p166:spPr xmlns:p166="http://schemas.microsoft.com/office/powerpoint/2016/6/main">
                        <a:xfrm>
                          <a:off x="0" y="0"/>
                          <a:ext cx="2524015" cy="3893576"/>
                        </a:xfrm>
                        <a:prstGeom prst="rect">
                          <a:avLst/>
                        </a:prstGeom>
                        <a:ln w="3175">
                          <a:solidFill>
                            <a:prstClr val="ltGray"/>
                          </a:solidFill>
                        </a:ln>
                      </p166:spPr>
                    </pslz:zmPr>
                  </pslz:sldZmObj>
                </pslz:sldZm>
              </a:graphicData>
            </a:graphic>
          </p:graphicFrame>
        </mc:Choice>
        <mc:Fallback xmlns="">
          <p:pic>
            <p:nvPicPr>
              <p:cNvPr id="29" name="Zoom de diapositive 28">
                <a:hlinkClick r:id="rId10" action="ppaction://hlinksldjump"/>
                <a:extLst>
                  <a:ext uri="{FF2B5EF4-FFF2-40B4-BE49-F238E27FC236}">
                    <a16:creationId xmlns:a16="http://schemas.microsoft.com/office/drawing/2014/main" id="{2D88DD29-67E5-238F-8361-22B7ECEE7BF0}"/>
                  </a:ext>
                </a:extLst>
              </p:cNvPr>
              <p:cNvPicPr>
                <a:picLocks noGrp="1" noRot="1" noChangeAspect="1" noMove="1" noResize="1" noEditPoints="1" noAdjustHandles="1" noChangeArrowheads="1" noChangeShapeType="1"/>
              </p:cNvPicPr>
              <p:nvPr/>
            </p:nvPicPr>
            <p:blipFill>
              <a:blip r:embed="rId11"/>
              <a:stretch>
                <a:fillRect/>
              </a:stretch>
            </p:blipFill>
            <p:spPr>
              <a:xfrm>
                <a:off x="1166300" y="3149600"/>
                <a:ext cx="2524015" cy="3893576"/>
              </a:xfrm>
              <a:prstGeom prst="rect">
                <a:avLst/>
              </a:prstGeom>
              <a:ln w="3175">
                <a:solidFill>
                  <a:prstClr val="ltGray"/>
                </a:solidFill>
              </a:ln>
            </p:spPr>
          </p:pic>
        </mc:Fallback>
      </mc:AlternateContent>
      <p:pic>
        <p:nvPicPr>
          <p:cNvPr id="8" name="Picture 2">
            <a:extLst>
              <a:ext uri="{FF2B5EF4-FFF2-40B4-BE49-F238E27FC236}">
                <a16:creationId xmlns:a16="http://schemas.microsoft.com/office/drawing/2014/main" id="{E28DFA68-2776-6AFB-1681-1809B43018B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90024" y="224436"/>
            <a:ext cx="2211951" cy="617582"/>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36B00BA9-CE9B-E2EA-FEEA-3E4B19DEAF4F}"/>
              </a:ext>
            </a:extLst>
          </p:cNvPr>
          <p:cNvSpPr txBox="1"/>
          <p:nvPr/>
        </p:nvSpPr>
        <p:spPr>
          <a:xfrm>
            <a:off x="895150" y="2216504"/>
            <a:ext cx="10501163" cy="646331"/>
          </a:xfrm>
          <a:prstGeom prst="rect">
            <a:avLst/>
          </a:prstGeom>
          <a:noFill/>
        </p:spPr>
        <p:txBody>
          <a:bodyPr wrap="square" rtlCol="0">
            <a:spAutoFit/>
          </a:bodyPr>
          <a:lstStyle/>
          <a:p>
            <a:pPr fontAlgn="base"/>
            <a:endParaRPr lang="fr-FR">
              <a:solidFill>
                <a:srgbClr val="000000"/>
              </a:solidFill>
              <a:latin typeface="Segoe UI" panose="020B0502040204020203" pitchFamily="34" charset="0"/>
            </a:endParaRPr>
          </a:p>
          <a:p>
            <a:pPr algn="just"/>
            <a:endParaRPr lang="en-US"/>
          </a:p>
        </p:txBody>
      </p:sp>
      <p:sp>
        <p:nvSpPr>
          <p:cNvPr id="3" name="ZoneTexte 2">
            <a:extLst>
              <a:ext uri="{FF2B5EF4-FFF2-40B4-BE49-F238E27FC236}">
                <a16:creationId xmlns:a16="http://schemas.microsoft.com/office/drawing/2014/main" id="{906014B8-B1E5-9F16-6BEA-0A6405AF4854}"/>
              </a:ext>
            </a:extLst>
          </p:cNvPr>
          <p:cNvSpPr txBox="1"/>
          <p:nvPr/>
        </p:nvSpPr>
        <p:spPr>
          <a:xfrm>
            <a:off x="680936" y="2490280"/>
            <a:ext cx="8560340" cy="307777"/>
          </a:xfrm>
          <a:prstGeom prst="rect">
            <a:avLst/>
          </a:prstGeom>
          <a:noFill/>
        </p:spPr>
        <p:txBody>
          <a:bodyPr wrap="square" rtlCol="0">
            <a:spAutoFit/>
          </a:bodyPr>
          <a:lstStyle/>
          <a:p>
            <a:r>
              <a:rPr lang="fr-FR" sz="1400" b="1">
                <a:latin typeface="+mj-lt"/>
              </a:rPr>
              <a:t>a. </a:t>
            </a:r>
            <a:r>
              <a:rPr lang="fr-FR" sz="1400" b="1">
                <a:effectLst/>
                <a:latin typeface="+mj-lt"/>
              </a:rPr>
              <a:t>Accéder aux dossiers des EHPAD de ma région</a:t>
            </a:r>
            <a:endParaRPr lang="fr-FR" sz="1400" b="1">
              <a:latin typeface="+mj-lt"/>
            </a:endParaRPr>
          </a:p>
        </p:txBody>
      </p:sp>
      <p:grpSp>
        <p:nvGrpSpPr>
          <p:cNvPr id="4" name="Groupe 3">
            <a:extLst>
              <a:ext uri="{FF2B5EF4-FFF2-40B4-BE49-F238E27FC236}">
                <a16:creationId xmlns:a16="http://schemas.microsoft.com/office/drawing/2014/main" id="{C9AC9B5A-9C0F-4F33-545C-5058962690FD}"/>
              </a:ext>
            </a:extLst>
          </p:cNvPr>
          <p:cNvGrpSpPr/>
          <p:nvPr/>
        </p:nvGrpSpPr>
        <p:grpSpPr>
          <a:xfrm>
            <a:off x="11449288" y="317210"/>
            <a:ext cx="421861" cy="419762"/>
            <a:chOff x="11231752" y="95107"/>
            <a:chExt cx="825500" cy="812800"/>
          </a:xfrm>
        </p:grpSpPr>
        <p:sp>
          <p:nvSpPr>
            <p:cNvPr id="5" name="Ellipse 4">
              <a:extLst>
                <a:ext uri="{FF2B5EF4-FFF2-40B4-BE49-F238E27FC236}">
                  <a16:creationId xmlns:a16="http://schemas.microsoft.com/office/drawing/2014/main" id="{9ED31172-771C-89CE-8A6E-D1B4908404BE}"/>
                </a:ext>
              </a:extLst>
            </p:cNvPr>
            <p:cNvSpPr/>
            <p:nvPr/>
          </p:nvSpPr>
          <p:spPr>
            <a:xfrm>
              <a:off x="11231752" y="95107"/>
              <a:ext cx="825500" cy="812800"/>
            </a:xfrm>
            <a:prstGeom prst="ellipse">
              <a:avLst/>
            </a:prstGeom>
            <a:ln>
              <a:solidFill>
                <a:srgbClr val="4A12B9"/>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fr-FR"/>
            </a:p>
          </p:txBody>
        </p:sp>
        <p:pic>
          <p:nvPicPr>
            <p:cNvPr id="17" name="Graphique 3" descr="Logement avec un remplissage uni">
              <a:hlinkClick r:id="rId13" action="ppaction://hlinksldjump"/>
              <a:extLst>
                <a:ext uri="{FF2B5EF4-FFF2-40B4-BE49-F238E27FC236}">
                  <a16:creationId xmlns:a16="http://schemas.microsoft.com/office/drawing/2014/main" id="{BA9A8A54-CE8E-D278-43CB-E807547CF78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362318" y="219323"/>
              <a:ext cx="564367" cy="564367"/>
            </a:xfrm>
            <a:prstGeom prst="rect">
              <a:avLst/>
            </a:prstGeom>
          </p:spPr>
        </p:pic>
      </p:grpSp>
      <p:sp>
        <p:nvSpPr>
          <p:cNvPr id="18" name="Flèche : droite 17">
            <a:extLst>
              <a:ext uri="{FF2B5EF4-FFF2-40B4-BE49-F238E27FC236}">
                <a16:creationId xmlns:a16="http://schemas.microsoft.com/office/drawing/2014/main" id="{96DD8CA0-82BF-F80E-C453-425E896291D3}"/>
              </a:ext>
            </a:extLst>
          </p:cNvPr>
          <p:cNvSpPr/>
          <p:nvPr/>
        </p:nvSpPr>
        <p:spPr>
          <a:xfrm>
            <a:off x="311695" y="14986268"/>
            <a:ext cx="2050490" cy="817892"/>
          </a:xfrm>
          <a:prstGeom prst="rightArrow">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a:solidFill>
                  <a:schemeClr val="tx1"/>
                </a:solidFill>
                <a:hlinkClick r:id="rId15" action="ppaction://hlinksldjump">
                  <a:extLst>
                    <a:ext uri="{A12FA001-AC4F-418D-AE19-62706E023703}">
                      <ahyp:hlinkClr xmlns:ahyp="http://schemas.microsoft.com/office/drawing/2018/hyperlinkcolor" val="tx"/>
                    </a:ext>
                  </a:extLst>
                </a:hlinkClick>
              </a:rPr>
              <a:t>Pour passer les explications détaillées </a:t>
            </a:r>
            <a:endParaRPr lang="en-US" sz="1300">
              <a:solidFill>
                <a:schemeClr val="tx1"/>
              </a:solidFill>
            </a:endParaRPr>
          </a:p>
        </p:txBody>
      </p:sp>
      <p:sp>
        <p:nvSpPr>
          <p:cNvPr id="19" name="Espace réservé du numéro de diapositive 3">
            <a:extLst>
              <a:ext uri="{FF2B5EF4-FFF2-40B4-BE49-F238E27FC236}">
                <a16:creationId xmlns:a16="http://schemas.microsoft.com/office/drawing/2014/main" id="{FFD485CF-0B9C-FADE-B064-6253C4ADC2DD}"/>
              </a:ext>
            </a:extLst>
          </p:cNvPr>
          <p:cNvSpPr>
            <a:spLocks noGrp="1"/>
          </p:cNvSpPr>
          <p:nvPr>
            <p:ph type="sldNum" sz="quarter" idx="12"/>
          </p:nvPr>
        </p:nvSpPr>
        <p:spPr>
          <a:xfrm>
            <a:off x="8610600" y="15066909"/>
            <a:ext cx="2743200" cy="865481"/>
          </a:xfrm>
        </p:spPr>
        <p:txBody>
          <a:bodyPr/>
          <a:lstStyle/>
          <a:p>
            <a:fld id="{DA71D0DA-2192-41E7-AF8C-615B831F1F54}" type="slidenum">
              <a:rPr lang="en-US" smtClean="0"/>
              <a:t>58</a:t>
            </a:fld>
            <a:endParaRPr lang="en-US"/>
          </a:p>
        </p:txBody>
      </p:sp>
      <p:sp>
        <p:nvSpPr>
          <p:cNvPr id="2" name="ZoneTexte 1">
            <a:extLst>
              <a:ext uri="{FF2B5EF4-FFF2-40B4-BE49-F238E27FC236}">
                <a16:creationId xmlns:a16="http://schemas.microsoft.com/office/drawing/2014/main" id="{6E9D6012-0ADD-E796-8DC8-DA457FC47C84}"/>
              </a:ext>
            </a:extLst>
          </p:cNvPr>
          <p:cNvSpPr txBox="1"/>
          <p:nvPr/>
        </p:nvSpPr>
        <p:spPr>
          <a:xfrm>
            <a:off x="531778" y="1887488"/>
            <a:ext cx="11128442" cy="338554"/>
          </a:xfrm>
          <a:prstGeom prst="rect">
            <a:avLst/>
          </a:prstGeom>
          <a:noFill/>
        </p:spPr>
        <p:txBody>
          <a:bodyPr wrap="square" rtlCol="0">
            <a:spAutoFit/>
          </a:bodyPr>
          <a:lstStyle/>
          <a:p>
            <a:pPr fontAlgn="base">
              <a:spcBef>
                <a:spcPts val="400"/>
              </a:spcBef>
            </a:pPr>
            <a:r>
              <a:rPr lang="fr-FR" sz="1600" b="1">
                <a:solidFill>
                  <a:srgbClr val="7030A0"/>
                </a:solidFill>
              </a:rPr>
              <a:t>3. Visualisation et consolidation des données</a:t>
            </a:r>
          </a:p>
        </p:txBody>
      </p:sp>
      <p:sp>
        <p:nvSpPr>
          <p:cNvPr id="11" name="Flèche : droite 10">
            <a:hlinkClick r:id="rId15" action="ppaction://hlinksldjump"/>
            <a:extLst>
              <a:ext uri="{FF2B5EF4-FFF2-40B4-BE49-F238E27FC236}">
                <a16:creationId xmlns:a16="http://schemas.microsoft.com/office/drawing/2014/main" id="{7F6D08F8-BC54-6355-0192-3599C54CD38B}"/>
              </a:ext>
            </a:extLst>
          </p:cNvPr>
          <p:cNvSpPr/>
          <p:nvPr/>
        </p:nvSpPr>
        <p:spPr>
          <a:xfrm>
            <a:off x="311695" y="14986268"/>
            <a:ext cx="2050490" cy="817892"/>
          </a:xfrm>
          <a:prstGeom prst="rightArrow">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a:solidFill>
                  <a:schemeClr val="tx1"/>
                </a:solidFill>
                <a:hlinkClick r:id="rId10" action="ppaction://hlinksldjump">
                  <a:extLst>
                    <a:ext uri="{A12FA001-AC4F-418D-AE19-62706E023703}">
                      <ahyp:hlinkClr xmlns:ahyp="http://schemas.microsoft.com/office/drawing/2018/hyperlinkcolor" val="tx"/>
                    </a:ext>
                  </a:extLst>
                </a:hlinkClick>
              </a:rPr>
              <a:t>Pour passer les explications détaillées </a:t>
            </a:r>
            <a:endParaRPr lang="en-US" sz="1300">
              <a:solidFill>
                <a:schemeClr val="tx1"/>
              </a:solidFill>
            </a:endParaRPr>
          </a:p>
        </p:txBody>
      </p:sp>
      <p:sp>
        <p:nvSpPr>
          <p:cNvPr id="13" name="Rectangle 12">
            <a:hlinkClick r:id="rId10" action="ppaction://hlinksldjump"/>
            <a:extLst>
              <a:ext uri="{FF2B5EF4-FFF2-40B4-BE49-F238E27FC236}">
                <a16:creationId xmlns:a16="http://schemas.microsoft.com/office/drawing/2014/main" id="{B37EAE22-E938-DCF0-2C97-E29FB267B34C}"/>
              </a:ext>
            </a:extLst>
          </p:cNvPr>
          <p:cNvSpPr/>
          <p:nvPr/>
        </p:nvSpPr>
        <p:spPr>
          <a:xfrm>
            <a:off x="1166301" y="6168581"/>
            <a:ext cx="2510959" cy="874595"/>
          </a:xfrm>
          <a:prstGeom prst="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b="1">
                <a:solidFill>
                  <a:schemeClr val="tx1"/>
                </a:solidFill>
              </a:rPr>
              <a:t>Accès au portail CNSA : </a:t>
            </a:r>
            <a:r>
              <a:rPr lang="fr-FR" sz="1300" u="sng">
                <a:solidFill>
                  <a:schemeClr val="tx1"/>
                </a:solidFill>
                <a:hlinkClick r:id="rId16">
                  <a:extLst>
                    <a:ext uri="{A12FA001-AC4F-418D-AE19-62706E023703}">
                      <ahyp:hlinkClr xmlns:ahyp="http://schemas.microsoft.com/office/drawing/2018/hyperlinkcolor" val="tx"/>
                    </a:ext>
                  </a:extLst>
                </a:hlinkClick>
              </a:rPr>
              <a:t>https://portail.cnsa.fr </a:t>
            </a:r>
            <a:endParaRPr lang="fr-FR" sz="1300" u="sng">
              <a:solidFill>
                <a:schemeClr val="tx1"/>
              </a:solidFill>
            </a:endParaRPr>
          </a:p>
          <a:p>
            <a:pPr algn="ctr"/>
            <a:r>
              <a:rPr lang="fr-FR" sz="1300">
                <a:solidFill>
                  <a:srgbClr val="7030A0"/>
                </a:solidFill>
              </a:rPr>
              <a:t>Page 59</a:t>
            </a:r>
          </a:p>
        </p:txBody>
      </p:sp>
      <p:sp>
        <p:nvSpPr>
          <p:cNvPr id="14" name="Ellipse 13">
            <a:hlinkClick r:id="" action="ppaction://noaction"/>
            <a:extLst>
              <a:ext uri="{FF2B5EF4-FFF2-40B4-BE49-F238E27FC236}">
                <a16:creationId xmlns:a16="http://schemas.microsoft.com/office/drawing/2014/main" id="{959CDA2B-7A14-BFE6-50D7-F8AEC49BB839}"/>
              </a:ext>
            </a:extLst>
          </p:cNvPr>
          <p:cNvSpPr/>
          <p:nvPr/>
        </p:nvSpPr>
        <p:spPr>
          <a:xfrm>
            <a:off x="3289861" y="3034556"/>
            <a:ext cx="557562" cy="354403"/>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a:latin typeface="Ubuntu" panose="020B0504030602030204" pitchFamily="34" charset="0"/>
              </a:rPr>
              <a:t>1</a:t>
            </a:r>
            <a:endParaRPr lang="fr-FR" sz="1600" b="1">
              <a:latin typeface="Ubuntu" panose="020B0504030602030204" pitchFamily="34" charset="0"/>
            </a:endParaRPr>
          </a:p>
        </p:txBody>
      </p:sp>
      <p:cxnSp>
        <p:nvCxnSpPr>
          <p:cNvPr id="15" name="Connecteur droit avec flèche 14">
            <a:extLst>
              <a:ext uri="{FF2B5EF4-FFF2-40B4-BE49-F238E27FC236}">
                <a16:creationId xmlns:a16="http://schemas.microsoft.com/office/drawing/2014/main" id="{6F602F16-599D-D87F-0165-82C101EFCDFC}"/>
              </a:ext>
            </a:extLst>
          </p:cNvPr>
          <p:cNvCxnSpPr>
            <a:cxnSpLocks/>
          </p:cNvCxnSpPr>
          <p:nvPr/>
        </p:nvCxnSpPr>
        <p:spPr>
          <a:xfrm>
            <a:off x="3813137" y="5415700"/>
            <a:ext cx="711324" cy="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a16="http://schemas.microsoft.com/office/drawing/2014/main" id="{BA3F455E-4DA7-8411-596C-81D01DD67CDD}"/>
              </a:ext>
            </a:extLst>
          </p:cNvPr>
          <p:cNvCxnSpPr>
            <a:cxnSpLocks/>
          </p:cNvCxnSpPr>
          <p:nvPr/>
        </p:nvCxnSpPr>
        <p:spPr>
          <a:xfrm>
            <a:off x="7282777" y="5398504"/>
            <a:ext cx="711324" cy="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hlinkClick r:id="rId7" action="ppaction://hlinksldjump"/>
            <a:extLst>
              <a:ext uri="{FF2B5EF4-FFF2-40B4-BE49-F238E27FC236}">
                <a16:creationId xmlns:a16="http://schemas.microsoft.com/office/drawing/2014/main" id="{98732B9F-7A21-3070-652A-0E1C83C0AA20}"/>
              </a:ext>
            </a:extLst>
          </p:cNvPr>
          <p:cNvSpPr/>
          <p:nvPr/>
        </p:nvSpPr>
        <p:spPr>
          <a:xfrm>
            <a:off x="4640846" y="6168583"/>
            <a:ext cx="2510959" cy="874594"/>
          </a:xfrm>
          <a:prstGeom prst="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b="1">
                <a:solidFill>
                  <a:schemeClr val="tx1"/>
                </a:solidFill>
              </a:rPr>
              <a:t>Sélectionner la tuile </a:t>
            </a:r>
          </a:p>
          <a:p>
            <a:pPr algn="ctr"/>
            <a:r>
              <a:rPr lang="fr-FR" sz="1300" b="1">
                <a:solidFill>
                  <a:schemeClr val="tx1"/>
                </a:solidFill>
              </a:rPr>
              <a:t>« SIDOBA RAMA » </a:t>
            </a:r>
          </a:p>
          <a:p>
            <a:pPr algn="ctr"/>
            <a:r>
              <a:rPr lang="fr-FR" sz="1300">
                <a:solidFill>
                  <a:srgbClr val="7030A0"/>
                </a:solidFill>
              </a:rPr>
              <a:t>Page 60</a:t>
            </a:r>
          </a:p>
        </p:txBody>
      </p:sp>
      <p:sp>
        <p:nvSpPr>
          <p:cNvPr id="21" name="Ellipse 20">
            <a:hlinkClick r:id="" action="ppaction://noaction"/>
            <a:extLst>
              <a:ext uri="{FF2B5EF4-FFF2-40B4-BE49-F238E27FC236}">
                <a16:creationId xmlns:a16="http://schemas.microsoft.com/office/drawing/2014/main" id="{89B7E8A4-CEE0-7402-D354-1824DA9750E7}"/>
              </a:ext>
            </a:extLst>
          </p:cNvPr>
          <p:cNvSpPr/>
          <p:nvPr/>
        </p:nvSpPr>
        <p:spPr>
          <a:xfrm>
            <a:off x="6784523" y="3058565"/>
            <a:ext cx="557562" cy="354403"/>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a:latin typeface="Ubuntu" panose="020B0504030602030204" pitchFamily="34" charset="0"/>
              </a:rPr>
              <a:t>2</a:t>
            </a:r>
          </a:p>
        </p:txBody>
      </p:sp>
      <p:sp>
        <p:nvSpPr>
          <p:cNvPr id="22" name="Ellipse 21">
            <a:hlinkClick r:id="" action="ppaction://noaction"/>
            <a:extLst>
              <a:ext uri="{FF2B5EF4-FFF2-40B4-BE49-F238E27FC236}">
                <a16:creationId xmlns:a16="http://schemas.microsoft.com/office/drawing/2014/main" id="{A7C7A2F7-F6E5-7ACF-B544-3F89D67BAD0F}"/>
              </a:ext>
            </a:extLst>
          </p:cNvPr>
          <p:cNvSpPr/>
          <p:nvPr/>
        </p:nvSpPr>
        <p:spPr>
          <a:xfrm>
            <a:off x="10337186" y="3034555"/>
            <a:ext cx="557562" cy="354403"/>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a:latin typeface="Ubuntu" panose="020B0504030602030204" pitchFamily="34" charset="0"/>
              </a:rPr>
              <a:t>3</a:t>
            </a:r>
          </a:p>
        </p:txBody>
      </p:sp>
      <p:sp>
        <p:nvSpPr>
          <p:cNvPr id="23" name="Rectangle 22">
            <a:hlinkClick r:id="rId4" action="ppaction://hlinksldjump"/>
            <a:extLst>
              <a:ext uri="{FF2B5EF4-FFF2-40B4-BE49-F238E27FC236}">
                <a16:creationId xmlns:a16="http://schemas.microsoft.com/office/drawing/2014/main" id="{0000F16C-444B-3E4F-62D6-66DF3BCBA4B4}"/>
              </a:ext>
            </a:extLst>
          </p:cNvPr>
          <p:cNvSpPr/>
          <p:nvPr/>
        </p:nvSpPr>
        <p:spPr>
          <a:xfrm>
            <a:off x="8134707" y="6168582"/>
            <a:ext cx="2510959" cy="874594"/>
          </a:xfrm>
          <a:prstGeom prst="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b="1">
                <a:solidFill>
                  <a:schemeClr val="tx1"/>
                </a:solidFill>
              </a:rPr>
              <a:t>Accéder aux dossiers des établissements de ma région </a:t>
            </a:r>
          </a:p>
          <a:p>
            <a:pPr algn="ctr"/>
            <a:r>
              <a:rPr lang="fr-FR" sz="1300">
                <a:solidFill>
                  <a:srgbClr val="7030A0"/>
                </a:solidFill>
              </a:rPr>
              <a:t>Page 61</a:t>
            </a:r>
          </a:p>
        </p:txBody>
      </p:sp>
    </p:spTree>
    <p:extLst>
      <p:ext uri="{BB962C8B-B14F-4D97-AF65-F5344CB8AC3E}">
        <p14:creationId xmlns:p14="http://schemas.microsoft.com/office/powerpoint/2010/main" val="15170563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6B8847-B803-8593-1CDB-7377E4D5E9C0}"/>
            </a:ext>
          </a:extLst>
        </p:cNvPr>
        <p:cNvGrpSpPr/>
        <p:nvPr/>
      </p:nvGrpSpPr>
      <p:grpSpPr>
        <a:xfrm>
          <a:off x="0" y="0"/>
          <a:ext cx="0" cy="0"/>
          <a:chOff x="0" y="0"/>
          <a:chExt cx="0" cy="0"/>
        </a:xfrm>
      </p:grpSpPr>
      <p:pic>
        <p:nvPicPr>
          <p:cNvPr id="6" name="Picture 2">
            <a:extLst>
              <a:ext uri="{FF2B5EF4-FFF2-40B4-BE49-F238E27FC236}">
                <a16:creationId xmlns:a16="http://schemas.microsoft.com/office/drawing/2014/main" id="{1064F57D-BF0F-2C4C-2010-C8559325EF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0024" y="224436"/>
            <a:ext cx="2211951" cy="617582"/>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numéro de diapositive 3">
            <a:extLst>
              <a:ext uri="{FF2B5EF4-FFF2-40B4-BE49-F238E27FC236}">
                <a16:creationId xmlns:a16="http://schemas.microsoft.com/office/drawing/2014/main" id="{7378EEF8-C7FD-CA1A-30D5-26C6A061DFDC}"/>
              </a:ext>
            </a:extLst>
          </p:cNvPr>
          <p:cNvSpPr>
            <a:spLocks noGrp="1"/>
          </p:cNvSpPr>
          <p:nvPr>
            <p:ph type="sldNum" sz="quarter" idx="12"/>
          </p:nvPr>
        </p:nvSpPr>
        <p:spPr>
          <a:xfrm>
            <a:off x="8610600" y="15066909"/>
            <a:ext cx="2743200" cy="865481"/>
          </a:xfrm>
        </p:spPr>
        <p:txBody>
          <a:bodyPr/>
          <a:lstStyle/>
          <a:p>
            <a:fld id="{DA71D0DA-2192-41E7-AF8C-615B831F1F54}" type="slidenum">
              <a:rPr lang="en-US" smtClean="0"/>
              <a:t>59</a:t>
            </a:fld>
            <a:endParaRPr lang="en-US"/>
          </a:p>
        </p:txBody>
      </p:sp>
      <p:grpSp>
        <p:nvGrpSpPr>
          <p:cNvPr id="5" name="Groupe 4">
            <a:extLst>
              <a:ext uri="{FF2B5EF4-FFF2-40B4-BE49-F238E27FC236}">
                <a16:creationId xmlns:a16="http://schemas.microsoft.com/office/drawing/2014/main" id="{D8F039EE-D1C1-6802-B311-92ABBC0AFA4A}"/>
              </a:ext>
            </a:extLst>
          </p:cNvPr>
          <p:cNvGrpSpPr/>
          <p:nvPr/>
        </p:nvGrpSpPr>
        <p:grpSpPr>
          <a:xfrm>
            <a:off x="11449288" y="317210"/>
            <a:ext cx="421861" cy="419762"/>
            <a:chOff x="11231752" y="95107"/>
            <a:chExt cx="825500" cy="812800"/>
          </a:xfrm>
        </p:grpSpPr>
        <p:sp>
          <p:nvSpPr>
            <p:cNvPr id="7" name="Ellipse 6">
              <a:extLst>
                <a:ext uri="{FF2B5EF4-FFF2-40B4-BE49-F238E27FC236}">
                  <a16:creationId xmlns:a16="http://schemas.microsoft.com/office/drawing/2014/main" id="{5D42C6B8-6F3B-916F-AD56-D34710A3CDB5}"/>
                </a:ext>
              </a:extLst>
            </p:cNvPr>
            <p:cNvSpPr/>
            <p:nvPr/>
          </p:nvSpPr>
          <p:spPr>
            <a:xfrm>
              <a:off x="11231752" y="95107"/>
              <a:ext cx="825500" cy="812800"/>
            </a:xfrm>
            <a:prstGeom prst="ellipse">
              <a:avLst/>
            </a:prstGeom>
            <a:ln>
              <a:solidFill>
                <a:srgbClr val="4A12B9"/>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fr-FR"/>
            </a:p>
          </p:txBody>
        </p:sp>
        <p:pic>
          <p:nvPicPr>
            <p:cNvPr id="12" name="Graphique 3" descr="Logement avec un remplissage uni">
              <a:hlinkClick r:id="rId3" action="ppaction://hlinksldjump"/>
              <a:extLst>
                <a:ext uri="{FF2B5EF4-FFF2-40B4-BE49-F238E27FC236}">
                  <a16:creationId xmlns:a16="http://schemas.microsoft.com/office/drawing/2014/main" id="{8F165794-2617-F09B-BB0E-20544563ED8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62318" y="219323"/>
              <a:ext cx="564367" cy="564367"/>
            </a:xfrm>
            <a:prstGeom prst="rect">
              <a:avLst/>
            </a:prstGeom>
          </p:spPr>
        </p:pic>
      </p:grpSp>
      <p:sp>
        <p:nvSpPr>
          <p:cNvPr id="15" name="Ellipse 14">
            <a:extLst>
              <a:ext uri="{FF2B5EF4-FFF2-40B4-BE49-F238E27FC236}">
                <a16:creationId xmlns:a16="http://schemas.microsoft.com/office/drawing/2014/main" id="{CDDCAA95-778E-2A82-3219-420D7F33BFC1}"/>
              </a:ext>
            </a:extLst>
          </p:cNvPr>
          <p:cNvSpPr/>
          <p:nvPr/>
        </p:nvSpPr>
        <p:spPr>
          <a:xfrm>
            <a:off x="10261600" y="11430000"/>
            <a:ext cx="609600" cy="673100"/>
          </a:xfrm>
          <a:prstGeom prst="ellipse">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ZoneTexte 8">
            <a:extLst>
              <a:ext uri="{FF2B5EF4-FFF2-40B4-BE49-F238E27FC236}">
                <a16:creationId xmlns:a16="http://schemas.microsoft.com/office/drawing/2014/main" id="{2C1A712A-6B13-B07F-F64C-C70533C75F25}"/>
              </a:ext>
            </a:extLst>
          </p:cNvPr>
          <p:cNvSpPr txBox="1"/>
          <p:nvPr/>
        </p:nvSpPr>
        <p:spPr>
          <a:xfrm>
            <a:off x="531778" y="1887488"/>
            <a:ext cx="11128442" cy="584775"/>
          </a:xfrm>
          <a:prstGeom prst="rect">
            <a:avLst/>
          </a:prstGeom>
          <a:noFill/>
        </p:spPr>
        <p:txBody>
          <a:bodyPr wrap="square" rtlCol="0">
            <a:spAutoFit/>
          </a:bodyPr>
          <a:lstStyle/>
          <a:p>
            <a:pPr algn="ctr"/>
            <a:r>
              <a:rPr lang="fr-FR" sz="1600" b="1">
                <a:latin typeface="+mj-lt"/>
              </a:rPr>
              <a:t>Vue détaillée : </a:t>
            </a:r>
            <a:r>
              <a:rPr lang="fr-FR" sz="1600" b="1">
                <a:effectLst/>
                <a:latin typeface="+mj-lt"/>
              </a:rPr>
              <a:t>Accéder aux dossiers des EHPAD de ma région</a:t>
            </a:r>
          </a:p>
          <a:p>
            <a:pPr algn="ctr"/>
            <a:endParaRPr lang="fr-FR" sz="1600" b="1">
              <a:latin typeface="+mj-lt"/>
            </a:endParaRPr>
          </a:p>
        </p:txBody>
      </p:sp>
      <p:pic>
        <p:nvPicPr>
          <p:cNvPr id="4" name="Image 3" descr="Une image contenant texte, capture d’écran, logiciel, Page web&#10;&#10;Description générée automatiquement">
            <a:hlinkClick r:id="rId5" action="ppaction://hlinksldjump"/>
            <a:extLst>
              <a:ext uri="{FF2B5EF4-FFF2-40B4-BE49-F238E27FC236}">
                <a16:creationId xmlns:a16="http://schemas.microsoft.com/office/drawing/2014/main" id="{9EDDFDD9-9955-385D-84B7-B48A6E80C998}"/>
              </a:ext>
            </a:extLst>
          </p:cNvPr>
          <p:cNvPicPr>
            <a:picLocks noChangeAspect="1"/>
          </p:cNvPicPr>
          <p:nvPr/>
        </p:nvPicPr>
        <p:blipFill>
          <a:blip r:embed="rId6">
            <a:extLst>
              <a:ext uri="{28A0092B-C50C-407E-A947-70E740481C1C}">
                <a14:useLocalDpi xmlns:a14="http://schemas.microsoft.com/office/drawing/2010/main" val="0"/>
              </a:ext>
            </a:extLst>
          </a:blip>
          <a:srcRect l="10103" t="17223" r="10313" b="6852"/>
          <a:stretch/>
        </p:blipFill>
        <p:spPr>
          <a:xfrm>
            <a:off x="1244599" y="5397500"/>
            <a:ext cx="9702800" cy="5207000"/>
          </a:xfrm>
          <a:prstGeom prst="rect">
            <a:avLst/>
          </a:prstGeom>
        </p:spPr>
      </p:pic>
      <p:sp>
        <p:nvSpPr>
          <p:cNvPr id="8" name="Ellipse 7">
            <a:extLst>
              <a:ext uri="{FF2B5EF4-FFF2-40B4-BE49-F238E27FC236}">
                <a16:creationId xmlns:a16="http://schemas.microsoft.com/office/drawing/2014/main" id="{9924369D-5E56-25C4-4DAE-D44E01ABB717}"/>
              </a:ext>
            </a:extLst>
          </p:cNvPr>
          <p:cNvSpPr/>
          <p:nvPr/>
        </p:nvSpPr>
        <p:spPr>
          <a:xfrm>
            <a:off x="8255002" y="4038429"/>
            <a:ext cx="2887131" cy="1178565"/>
          </a:xfrm>
          <a:prstGeom prst="ellipse">
            <a:avLst/>
          </a:prstGeom>
          <a:solidFill>
            <a:schemeClr val="accent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228600" algn="ctr">
              <a:buFontTx/>
              <a:buAutoNum type="arabicPeriod"/>
            </a:pPr>
            <a:r>
              <a:rPr lang="fr-FR" sz="1300" b="1">
                <a:solidFill>
                  <a:schemeClr val="bg1"/>
                </a:solidFill>
              </a:rPr>
              <a:t>J’accède au portail de connexion via le lien : </a:t>
            </a:r>
            <a:r>
              <a:rPr lang="fr-FR" sz="1300" u="sng">
                <a:solidFill>
                  <a:schemeClr val="bg1"/>
                </a:solidFill>
                <a:hlinkClick r:id="rId7">
                  <a:extLst>
                    <a:ext uri="{A12FA001-AC4F-418D-AE19-62706E023703}">
                      <ahyp:hlinkClr xmlns:ahyp="http://schemas.microsoft.com/office/drawing/2018/hyperlinkcolor" val="tx"/>
                    </a:ext>
                  </a:extLst>
                </a:hlinkClick>
              </a:rPr>
              <a:t>https://portail.cnsa.fr</a:t>
            </a:r>
            <a:endParaRPr lang="fr-FR" sz="1300">
              <a:solidFill>
                <a:schemeClr val="bg1"/>
              </a:solidFill>
            </a:endParaRPr>
          </a:p>
        </p:txBody>
      </p:sp>
    </p:spTree>
    <p:extLst>
      <p:ext uri="{BB962C8B-B14F-4D97-AF65-F5344CB8AC3E}">
        <p14:creationId xmlns:p14="http://schemas.microsoft.com/office/powerpoint/2010/main" val="13769540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4C6567-2479-9B37-12E1-C8961BAEE734}"/>
            </a:ext>
          </a:extLst>
        </p:cNvPr>
        <p:cNvGrpSpPr/>
        <p:nvPr/>
      </p:nvGrpSpPr>
      <p:grpSpPr>
        <a:xfrm>
          <a:off x="0" y="0"/>
          <a:ext cx="0" cy="0"/>
          <a:chOff x="0" y="0"/>
          <a:chExt cx="0" cy="0"/>
        </a:xfrm>
      </p:grpSpPr>
      <p:pic>
        <p:nvPicPr>
          <p:cNvPr id="6" name="Picture 2">
            <a:extLst>
              <a:ext uri="{FF2B5EF4-FFF2-40B4-BE49-F238E27FC236}">
                <a16:creationId xmlns:a16="http://schemas.microsoft.com/office/drawing/2014/main" id="{1D5B5B7C-9F2C-53A0-2D48-AECD4E0AF5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0024" y="224436"/>
            <a:ext cx="2211951" cy="617582"/>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descr="Une image contenant texte, capture d’écran, logiciel, Page web&#10;&#10;Description générée automatiquement">
            <a:hlinkClick r:id="rId3" action="ppaction://hlinksldjump"/>
            <a:extLst>
              <a:ext uri="{FF2B5EF4-FFF2-40B4-BE49-F238E27FC236}">
                <a16:creationId xmlns:a16="http://schemas.microsoft.com/office/drawing/2014/main" id="{649783EE-82F1-3509-BD11-E450FDAFD6BF}"/>
              </a:ext>
            </a:extLst>
          </p:cNvPr>
          <p:cNvPicPr>
            <a:picLocks noChangeAspect="1"/>
          </p:cNvPicPr>
          <p:nvPr/>
        </p:nvPicPr>
        <p:blipFill>
          <a:blip r:embed="rId4">
            <a:extLst>
              <a:ext uri="{28A0092B-C50C-407E-A947-70E740481C1C}">
                <a14:useLocalDpi xmlns:a14="http://schemas.microsoft.com/office/drawing/2010/main" val="0"/>
              </a:ext>
            </a:extLst>
          </a:blip>
          <a:srcRect l="10103" t="17223" r="10313" b="6852"/>
          <a:stretch/>
        </p:blipFill>
        <p:spPr>
          <a:xfrm>
            <a:off x="1244599" y="5397500"/>
            <a:ext cx="9702800" cy="5207000"/>
          </a:xfrm>
          <a:prstGeom prst="rect">
            <a:avLst/>
          </a:prstGeom>
        </p:spPr>
      </p:pic>
      <p:sp>
        <p:nvSpPr>
          <p:cNvPr id="10" name="Ellipse 9">
            <a:extLst>
              <a:ext uri="{FF2B5EF4-FFF2-40B4-BE49-F238E27FC236}">
                <a16:creationId xmlns:a16="http://schemas.microsoft.com/office/drawing/2014/main" id="{4B1DC9F6-2DEE-8552-5FB2-2334F404E67D}"/>
              </a:ext>
            </a:extLst>
          </p:cNvPr>
          <p:cNvSpPr/>
          <p:nvPr/>
        </p:nvSpPr>
        <p:spPr>
          <a:xfrm>
            <a:off x="8255002" y="4038429"/>
            <a:ext cx="2832098" cy="1168571"/>
          </a:xfrm>
          <a:prstGeom prst="ellipse">
            <a:avLst/>
          </a:prstGeom>
          <a:solidFill>
            <a:schemeClr val="accent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228600" algn="ctr">
              <a:buFontTx/>
              <a:buAutoNum type="arabicPeriod"/>
            </a:pPr>
            <a:r>
              <a:rPr lang="fr-FR" sz="1300" b="1">
                <a:solidFill>
                  <a:schemeClr val="bg1"/>
                </a:solidFill>
              </a:rPr>
              <a:t>J’accède au portail de connexion via le lien : </a:t>
            </a:r>
            <a:endParaRPr lang="fr-FR" sz="1300" b="1" u="sng">
              <a:solidFill>
                <a:schemeClr val="bg1"/>
              </a:solidFill>
            </a:endParaRPr>
          </a:p>
          <a:p>
            <a:pPr algn="ctr"/>
            <a:r>
              <a:rPr lang="fr-FR" sz="1300" u="sng">
                <a:solidFill>
                  <a:schemeClr val="bg1"/>
                </a:solidFill>
                <a:hlinkClick r:id="rId5">
                  <a:extLst>
                    <a:ext uri="{A12FA001-AC4F-418D-AE19-62706E023703}">
                      <ahyp:hlinkClr xmlns:ahyp="http://schemas.microsoft.com/office/drawing/2018/hyperlinkcolor" val="tx"/>
                    </a:ext>
                  </a:extLst>
                </a:hlinkClick>
              </a:rPr>
              <a:t>https://portail.cnsa.fr</a:t>
            </a:r>
            <a:endParaRPr lang="fr-FR" sz="1300" b="1">
              <a:solidFill>
                <a:schemeClr val="bg1"/>
              </a:solidFill>
            </a:endParaRPr>
          </a:p>
        </p:txBody>
      </p:sp>
      <p:sp>
        <p:nvSpPr>
          <p:cNvPr id="4" name="ZoneTexte 3">
            <a:extLst>
              <a:ext uri="{FF2B5EF4-FFF2-40B4-BE49-F238E27FC236}">
                <a16:creationId xmlns:a16="http://schemas.microsoft.com/office/drawing/2014/main" id="{39F17572-1769-0E5B-2028-58C525DA21C3}"/>
              </a:ext>
            </a:extLst>
          </p:cNvPr>
          <p:cNvSpPr txBox="1"/>
          <p:nvPr/>
        </p:nvSpPr>
        <p:spPr>
          <a:xfrm>
            <a:off x="531778" y="1887488"/>
            <a:ext cx="11128442" cy="307777"/>
          </a:xfrm>
          <a:prstGeom prst="rect">
            <a:avLst/>
          </a:prstGeom>
          <a:noFill/>
        </p:spPr>
        <p:txBody>
          <a:bodyPr wrap="square" rtlCol="0">
            <a:spAutoFit/>
          </a:bodyPr>
          <a:lstStyle/>
          <a:p>
            <a:pPr algn="ctr"/>
            <a:r>
              <a:rPr lang="fr-FR" sz="1400" b="1"/>
              <a:t>Vue détaillée : Prérequis pour accéder à l'outil</a:t>
            </a:r>
          </a:p>
        </p:txBody>
      </p:sp>
      <p:grpSp>
        <p:nvGrpSpPr>
          <p:cNvPr id="7" name="Groupe 6">
            <a:extLst>
              <a:ext uri="{FF2B5EF4-FFF2-40B4-BE49-F238E27FC236}">
                <a16:creationId xmlns:a16="http://schemas.microsoft.com/office/drawing/2014/main" id="{59EEAF64-B48C-91EA-6535-3E39C18A171E}"/>
              </a:ext>
            </a:extLst>
          </p:cNvPr>
          <p:cNvGrpSpPr/>
          <p:nvPr/>
        </p:nvGrpSpPr>
        <p:grpSpPr>
          <a:xfrm>
            <a:off x="11449289" y="323346"/>
            <a:ext cx="421861" cy="419762"/>
            <a:chOff x="11231752" y="95107"/>
            <a:chExt cx="825500" cy="812800"/>
          </a:xfrm>
        </p:grpSpPr>
        <p:sp>
          <p:nvSpPr>
            <p:cNvPr id="8" name="Ellipse 7">
              <a:hlinkClick r:id="rId6" action="ppaction://hlinksldjump"/>
              <a:extLst>
                <a:ext uri="{FF2B5EF4-FFF2-40B4-BE49-F238E27FC236}">
                  <a16:creationId xmlns:a16="http://schemas.microsoft.com/office/drawing/2014/main" id="{EDD0DB7C-5596-68F3-9049-E8875CE9148C}"/>
                </a:ext>
              </a:extLst>
            </p:cNvPr>
            <p:cNvSpPr/>
            <p:nvPr/>
          </p:nvSpPr>
          <p:spPr>
            <a:xfrm>
              <a:off x="11231752" y="95107"/>
              <a:ext cx="825500" cy="812800"/>
            </a:xfrm>
            <a:prstGeom prst="ellipse">
              <a:avLst/>
            </a:prstGeom>
            <a:ln>
              <a:solidFill>
                <a:srgbClr val="4A12B9"/>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fr-FR"/>
            </a:p>
          </p:txBody>
        </p:sp>
        <p:pic>
          <p:nvPicPr>
            <p:cNvPr id="11" name="Graphique 3" descr="Logement avec un remplissage uni">
              <a:hlinkClick r:id="rId7" action="ppaction://hlinksldjump"/>
              <a:extLst>
                <a:ext uri="{FF2B5EF4-FFF2-40B4-BE49-F238E27FC236}">
                  <a16:creationId xmlns:a16="http://schemas.microsoft.com/office/drawing/2014/main" id="{FF63F0D1-0323-B1FA-A67D-5A56E3B5599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362318" y="219323"/>
              <a:ext cx="564367" cy="564367"/>
            </a:xfrm>
            <a:prstGeom prst="rect">
              <a:avLst/>
            </a:prstGeom>
          </p:spPr>
        </p:pic>
      </p:grpSp>
      <p:sp>
        <p:nvSpPr>
          <p:cNvPr id="2" name="Espace réservé du numéro de diapositive 3">
            <a:extLst>
              <a:ext uri="{FF2B5EF4-FFF2-40B4-BE49-F238E27FC236}">
                <a16:creationId xmlns:a16="http://schemas.microsoft.com/office/drawing/2014/main" id="{A0E34207-3FB9-A8F4-E554-EE9726D249B0}"/>
              </a:ext>
            </a:extLst>
          </p:cNvPr>
          <p:cNvSpPr>
            <a:spLocks noGrp="1"/>
          </p:cNvSpPr>
          <p:nvPr>
            <p:ph type="sldNum" sz="quarter" idx="12"/>
          </p:nvPr>
        </p:nvSpPr>
        <p:spPr>
          <a:xfrm>
            <a:off x="8610600" y="15066909"/>
            <a:ext cx="2743200" cy="865481"/>
          </a:xfrm>
        </p:spPr>
        <p:txBody>
          <a:bodyPr/>
          <a:lstStyle/>
          <a:p>
            <a:fld id="{DA71D0DA-2192-41E7-AF8C-615B831F1F54}" type="slidenum">
              <a:rPr lang="en-US" smtClean="0"/>
              <a:t>6</a:t>
            </a:fld>
            <a:endParaRPr lang="en-US"/>
          </a:p>
        </p:txBody>
      </p:sp>
    </p:spTree>
    <p:extLst>
      <p:ext uri="{BB962C8B-B14F-4D97-AF65-F5344CB8AC3E}">
        <p14:creationId xmlns:p14="http://schemas.microsoft.com/office/powerpoint/2010/main" val="12761602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88245C-B4D0-A206-ABDC-D1AC2B8621B9}"/>
            </a:ext>
          </a:extLst>
        </p:cNvPr>
        <p:cNvGrpSpPr/>
        <p:nvPr/>
      </p:nvGrpSpPr>
      <p:grpSpPr>
        <a:xfrm>
          <a:off x="0" y="0"/>
          <a:ext cx="0" cy="0"/>
          <a:chOff x="0" y="0"/>
          <a:chExt cx="0" cy="0"/>
        </a:xfrm>
      </p:grpSpPr>
      <p:pic>
        <p:nvPicPr>
          <p:cNvPr id="6" name="Picture 2">
            <a:extLst>
              <a:ext uri="{FF2B5EF4-FFF2-40B4-BE49-F238E27FC236}">
                <a16:creationId xmlns:a16="http://schemas.microsoft.com/office/drawing/2014/main" id="{DDFD1C76-50D2-BE26-33C7-CDA8931F54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0024" y="224436"/>
            <a:ext cx="2211951" cy="617582"/>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numéro de diapositive 3">
            <a:extLst>
              <a:ext uri="{FF2B5EF4-FFF2-40B4-BE49-F238E27FC236}">
                <a16:creationId xmlns:a16="http://schemas.microsoft.com/office/drawing/2014/main" id="{AA91264E-4239-1BE7-6406-E1A04D6145CD}"/>
              </a:ext>
            </a:extLst>
          </p:cNvPr>
          <p:cNvSpPr>
            <a:spLocks noGrp="1"/>
          </p:cNvSpPr>
          <p:nvPr>
            <p:ph type="sldNum" sz="quarter" idx="12"/>
          </p:nvPr>
        </p:nvSpPr>
        <p:spPr>
          <a:xfrm>
            <a:off x="8610600" y="15066909"/>
            <a:ext cx="2743200" cy="865481"/>
          </a:xfrm>
        </p:spPr>
        <p:txBody>
          <a:bodyPr/>
          <a:lstStyle/>
          <a:p>
            <a:fld id="{DA71D0DA-2192-41E7-AF8C-615B831F1F54}" type="slidenum">
              <a:rPr lang="en-US" smtClean="0"/>
              <a:t>60</a:t>
            </a:fld>
            <a:endParaRPr lang="en-US"/>
          </a:p>
        </p:txBody>
      </p:sp>
      <p:grpSp>
        <p:nvGrpSpPr>
          <p:cNvPr id="5" name="Groupe 4">
            <a:extLst>
              <a:ext uri="{FF2B5EF4-FFF2-40B4-BE49-F238E27FC236}">
                <a16:creationId xmlns:a16="http://schemas.microsoft.com/office/drawing/2014/main" id="{C997E7A3-C843-87AD-612B-2A5054889AD3}"/>
              </a:ext>
            </a:extLst>
          </p:cNvPr>
          <p:cNvGrpSpPr/>
          <p:nvPr/>
        </p:nvGrpSpPr>
        <p:grpSpPr>
          <a:xfrm>
            <a:off x="11449288" y="317210"/>
            <a:ext cx="421861" cy="419762"/>
            <a:chOff x="11231752" y="95107"/>
            <a:chExt cx="825500" cy="812800"/>
          </a:xfrm>
        </p:grpSpPr>
        <p:sp>
          <p:nvSpPr>
            <p:cNvPr id="7" name="Ellipse 6">
              <a:extLst>
                <a:ext uri="{FF2B5EF4-FFF2-40B4-BE49-F238E27FC236}">
                  <a16:creationId xmlns:a16="http://schemas.microsoft.com/office/drawing/2014/main" id="{F55088DE-DFCD-EE6E-2A84-F488C43DDBC2}"/>
                </a:ext>
              </a:extLst>
            </p:cNvPr>
            <p:cNvSpPr/>
            <p:nvPr/>
          </p:nvSpPr>
          <p:spPr>
            <a:xfrm>
              <a:off x="11231752" y="95107"/>
              <a:ext cx="825500" cy="812800"/>
            </a:xfrm>
            <a:prstGeom prst="ellipse">
              <a:avLst/>
            </a:prstGeom>
            <a:ln>
              <a:solidFill>
                <a:srgbClr val="4A12B9"/>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fr-FR"/>
            </a:p>
          </p:txBody>
        </p:sp>
        <p:pic>
          <p:nvPicPr>
            <p:cNvPr id="12" name="Graphique 3" descr="Logement avec un remplissage uni">
              <a:hlinkClick r:id="rId3" action="ppaction://hlinksldjump"/>
              <a:extLst>
                <a:ext uri="{FF2B5EF4-FFF2-40B4-BE49-F238E27FC236}">
                  <a16:creationId xmlns:a16="http://schemas.microsoft.com/office/drawing/2014/main" id="{EF597DE4-DAFB-5B57-AE19-287EE2FAEFE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62318" y="219323"/>
              <a:ext cx="564367" cy="564367"/>
            </a:xfrm>
            <a:prstGeom prst="rect">
              <a:avLst/>
            </a:prstGeom>
          </p:spPr>
        </p:pic>
      </p:grpSp>
      <p:sp>
        <p:nvSpPr>
          <p:cNvPr id="15" name="Ellipse 14">
            <a:extLst>
              <a:ext uri="{FF2B5EF4-FFF2-40B4-BE49-F238E27FC236}">
                <a16:creationId xmlns:a16="http://schemas.microsoft.com/office/drawing/2014/main" id="{BCE3EF3E-3172-BF7F-2E18-00AA1383AD34}"/>
              </a:ext>
            </a:extLst>
          </p:cNvPr>
          <p:cNvSpPr/>
          <p:nvPr/>
        </p:nvSpPr>
        <p:spPr>
          <a:xfrm>
            <a:off x="10261600" y="11430000"/>
            <a:ext cx="609600" cy="673100"/>
          </a:xfrm>
          <a:prstGeom prst="ellipse">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Ellipse 3">
            <a:extLst>
              <a:ext uri="{FF2B5EF4-FFF2-40B4-BE49-F238E27FC236}">
                <a16:creationId xmlns:a16="http://schemas.microsoft.com/office/drawing/2014/main" id="{ABBB2388-C5FC-3BD8-C682-C632BB492925}"/>
              </a:ext>
            </a:extLst>
          </p:cNvPr>
          <p:cNvSpPr/>
          <p:nvPr/>
        </p:nvSpPr>
        <p:spPr>
          <a:xfrm>
            <a:off x="9118602" y="4740320"/>
            <a:ext cx="2235198" cy="759294"/>
          </a:xfrm>
          <a:prstGeom prst="ellipse">
            <a:avLst/>
          </a:prstGeom>
          <a:solidFill>
            <a:schemeClr val="accent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00" b="1">
                <a:solidFill>
                  <a:schemeClr val="bg1"/>
                </a:solidFill>
              </a:rPr>
              <a:t>2. Je sélectionne la tuile « SIDOBA RAMA »</a:t>
            </a:r>
          </a:p>
        </p:txBody>
      </p:sp>
      <p:grpSp>
        <p:nvGrpSpPr>
          <p:cNvPr id="19" name="Groupe 18">
            <a:extLst>
              <a:ext uri="{FF2B5EF4-FFF2-40B4-BE49-F238E27FC236}">
                <a16:creationId xmlns:a16="http://schemas.microsoft.com/office/drawing/2014/main" id="{B652AD56-3C56-4F9E-5752-857F82DDBD64}"/>
              </a:ext>
            </a:extLst>
          </p:cNvPr>
          <p:cNvGrpSpPr/>
          <p:nvPr/>
        </p:nvGrpSpPr>
        <p:grpSpPr>
          <a:xfrm>
            <a:off x="241301" y="5499100"/>
            <a:ext cx="11772901" cy="5029200"/>
            <a:chOff x="241301" y="5499100"/>
            <a:chExt cx="11772901" cy="5029200"/>
          </a:xfrm>
        </p:grpSpPr>
        <p:pic>
          <p:nvPicPr>
            <p:cNvPr id="20" name="Image 19" descr="Une image contenant texte, capture d’écran, logiciel, Icône d’ordinateur&#10;&#10;Description générée automatiquement">
              <a:extLst>
                <a:ext uri="{FF2B5EF4-FFF2-40B4-BE49-F238E27FC236}">
                  <a16:creationId xmlns:a16="http://schemas.microsoft.com/office/drawing/2014/main" id="{4B4EE821-D18A-136F-8434-45A2A25F1D6A}"/>
                </a:ext>
              </a:extLst>
            </p:cNvPr>
            <p:cNvPicPr>
              <a:picLocks noChangeAspect="1"/>
            </p:cNvPicPr>
            <p:nvPr/>
          </p:nvPicPr>
          <p:blipFill>
            <a:blip r:embed="rId5">
              <a:extLst>
                <a:ext uri="{28A0092B-C50C-407E-A947-70E740481C1C}">
                  <a14:useLocalDpi xmlns:a14="http://schemas.microsoft.com/office/drawing/2010/main" val="0"/>
                </a:ext>
              </a:extLst>
            </a:blip>
            <a:srcRect l="1146" t="15672" r="2290" b="10447"/>
            <a:stretch/>
          </p:blipFill>
          <p:spPr>
            <a:xfrm>
              <a:off x="241301" y="5499100"/>
              <a:ext cx="11772901" cy="5029200"/>
            </a:xfrm>
            <a:prstGeom prst="rect">
              <a:avLst/>
            </a:prstGeom>
          </p:spPr>
        </p:pic>
        <p:sp>
          <p:nvSpPr>
            <p:cNvPr id="21" name="Rectangle 20">
              <a:extLst>
                <a:ext uri="{FF2B5EF4-FFF2-40B4-BE49-F238E27FC236}">
                  <a16:creationId xmlns:a16="http://schemas.microsoft.com/office/drawing/2014/main" id="{63C63E73-6090-C437-C326-D2BDC7B4AABA}"/>
                </a:ext>
              </a:extLst>
            </p:cNvPr>
            <p:cNvSpPr/>
            <p:nvPr/>
          </p:nvSpPr>
          <p:spPr>
            <a:xfrm>
              <a:off x="1637770" y="9726931"/>
              <a:ext cx="154517" cy="96519"/>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6F6B9B8-5883-081A-9F69-CC261924EE0A}"/>
                </a:ext>
              </a:extLst>
            </p:cNvPr>
            <p:cNvSpPr/>
            <p:nvPr/>
          </p:nvSpPr>
          <p:spPr>
            <a:xfrm>
              <a:off x="5339816" y="9871394"/>
              <a:ext cx="154517" cy="96519"/>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0AE65FB-5150-79C1-ACFD-2E1929060042}"/>
                </a:ext>
              </a:extLst>
            </p:cNvPr>
            <p:cNvSpPr/>
            <p:nvPr/>
          </p:nvSpPr>
          <p:spPr>
            <a:xfrm>
              <a:off x="4779433" y="9885682"/>
              <a:ext cx="611716" cy="96519"/>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00">
                <a:solidFill>
                  <a:schemeClr val="tx1"/>
                </a:solidFill>
                <a:latin typeface="Arial" panose="020B0604020202020204" pitchFamily="34" charset="0"/>
                <a:cs typeface="Arial" panose="020B0604020202020204" pitchFamily="34" charset="0"/>
              </a:endParaRPr>
            </a:p>
          </p:txBody>
        </p:sp>
        <p:sp>
          <p:nvSpPr>
            <p:cNvPr id="24" name="ZoneTexte 23">
              <a:extLst>
                <a:ext uri="{FF2B5EF4-FFF2-40B4-BE49-F238E27FC236}">
                  <a16:creationId xmlns:a16="http://schemas.microsoft.com/office/drawing/2014/main" id="{DD922E0E-2B11-2FE5-98EF-5CD3ED136F07}"/>
                </a:ext>
              </a:extLst>
            </p:cNvPr>
            <p:cNvSpPr txBox="1"/>
            <p:nvPr/>
          </p:nvSpPr>
          <p:spPr>
            <a:xfrm>
              <a:off x="4691584" y="9823981"/>
              <a:ext cx="611716" cy="200055"/>
            </a:xfrm>
            <a:prstGeom prst="rect">
              <a:avLst/>
            </a:prstGeom>
            <a:noFill/>
          </p:spPr>
          <p:txBody>
            <a:bodyPr wrap="square" rtlCol="0">
              <a:spAutoFit/>
            </a:bodyPr>
            <a:lstStyle/>
            <a:p>
              <a:r>
                <a:rPr lang="fr-FR" sz="700">
                  <a:solidFill>
                    <a:srgbClr val="454E55"/>
                  </a:solidFill>
                </a:rPr>
                <a:t>production</a:t>
              </a:r>
              <a:endParaRPr lang="en-US" sz="700">
                <a:solidFill>
                  <a:srgbClr val="454E55"/>
                </a:solidFill>
              </a:endParaRPr>
            </a:p>
          </p:txBody>
        </p:sp>
        <p:sp>
          <p:nvSpPr>
            <p:cNvPr id="25" name="Rectangle 24">
              <a:extLst>
                <a:ext uri="{FF2B5EF4-FFF2-40B4-BE49-F238E27FC236}">
                  <a16:creationId xmlns:a16="http://schemas.microsoft.com/office/drawing/2014/main" id="{D4611AED-3290-F6BE-951A-7A37313FCB85}"/>
                </a:ext>
              </a:extLst>
            </p:cNvPr>
            <p:cNvSpPr/>
            <p:nvPr/>
          </p:nvSpPr>
          <p:spPr>
            <a:xfrm>
              <a:off x="6154310" y="8722581"/>
              <a:ext cx="5665159" cy="1558456"/>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 name="Connecteur droit avec flèche 10">
            <a:extLst>
              <a:ext uri="{FF2B5EF4-FFF2-40B4-BE49-F238E27FC236}">
                <a16:creationId xmlns:a16="http://schemas.microsoft.com/office/drawing/2014/main" id="{982FB695-5E52-DA7C-23D7-C8FEAB25540B}"/>
              </a:ext>
            </a:extLst>
          </p:cNvPr>
          <p:cNvCxnSpPr>
            <a:cxnSpLocks/>
            <a:stCxn id="4" idx="2"/>
          </p:cNvCxnSpPr>
          <p:nvPr/>
        </p:nvCxnSpPr>
        <p:spPr>
          <a:xfrm flipH="1">
            <a:off x="5391149" y="5119967"/>
            <a:ext cx="3727453" cy="4606964"/>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48115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33F037-E564-347A-3C81-D768E33F0181}"/>
            </a:ext>
          </a:extLst>
        </p:cNvPr>
        <p:cNvGrpSpPr/>
        <p:nvPr/>
      </p:nvGrpSpPr>
      <p:grpSpPr>
        <a:xfrm>
          <a:off x="0" y="0"/>
          <a:ext cx="0" cy="0"/>
          <a:chOff x="0" y="0"/>
          <a:chExt cx="0" cy="0"/>
        </a:xfrm>
      </p:grpSpPr>
      <p:pic>
        <p:nvPicPr>
          <p:cNvPr id="6" name="Picture 2">
            <a:extLst>
              <a:ext uri="{FF2B5EF4-FFF2-40B4-BE49-F238E27FC236}">
                <a16:creationId xmlns:a16="http://schemas.microsoft.com/office/drawing/2014/main" id="{39E92FDD-469A-B0DD-82B1-034749D8A0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0024" y="224436"/>
            <a:ext cx="2211951" cy="617582"/>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numéro de diapositive 3">
            <a:extLst>
              <a:ext uri="{FF2B5EF4-FFF2-40B4-BE49-F238E27FC236}">
                <a16:creationId xmlns:a16="http://schemas.microsoft.com/office/drawing/2014/main" id="{374B4A23-20B1-8BDA-8FCE-6B0520144B57}"/>
              </a:ext>
            </a:extLst>
          </p:cNvPr>
          <p:cNvSpPr>
            <a:spLocks noGrp="1"/>
          </p:cNvSpPr>
          <p:nvPr>
            <p:ph type="sldNum" sz="quarter" idx="12"/>
          </p:nvPr>
        </p:nvSpPr>
        <p:spPr>
          <a:xfrm>
            <a:off x="8610600" y="15066909"/>
            <a:ext cx="2743200" cy="865481"/>
          </a:xfrm>
        </p:spPr>
        <p:txBody>
          <a:bodyPr/>
          <a:lstStyle/>
          <a:p>
            <a:fld id="{DA71D0DA-2192-41E7-AF8C-615B831F1F54}" type="slidenum">
              <a:rPr lang="en-US" smtClean="0"/>
              <a:t>61</a:t>
            </a:fld>
            <a:endParaRPr lang="en-US"/>
          </a:p>
        </p:txBody>
      </p:sp>
      <p:grpSp>
        <p:nvGrpSpPr>
          <p:cNvPr id="5" name="Groupe 4">
            <a:extLst>
              <a:ext uri="{FF2B5EF4-FFF2-40B4-BE49-F238E27FC236}">
                <a16:creationId xmlns:a16="http://schemas.microsoft.com/office/drawing/2014/main" id="{5B884E94-6B98-E2ED-D87F-E4DB13ACEAD2}"/>
              </a:ext>
            </a:extLst>
          </p:cNvPr>
          <p:cNvGrpSpPr/>
          <p:nvPr/>
        </p:nvGrpSpPr>
        <p:grpSpPr>
          <a:xfrm>
            <a:off x="11449288" y="317210"/>
            <a:ext cx="421861" cy="419762"/>
            <a:chOff x="11231752" y="95107"/>
            <a:chExt cx="825500" cy="812800"/>
          </a:xfrm>
        </p:grpSpPr>
        <p:sp>
          <p:nvSpPr>
            <p:cNvPr id="7" name="Ellipse 6">
              <a:extLst>
                <a:ext uri="{FF2B5EF4-FFF2-40B4-BE49-F238E27FC236}">
                  <a16:creationId xmlns:a16="http://schemas.microsoft.com/office/drawing/2014/main" id="{E2574E42-A178-ACD2-2C2B-7C72503E3269}"/>
                </a:ext>
              </a:extLst>
            </p:cNvPr>
            <p:cNvSpPr/>
            <p:nvPr/>
          </p:nvSpPr>
          <p:spPr>
            <a:xfrm>
              <a:off x="11231752" y="95107"/>
              <a:ext cx="825500" cy="812800"/>
            </a:xfrm>
            <a:prstGeom prst="ellipse">
              <a:avLst/>
            </a:prstGeom>
            <a:ln>
              <a:solidFill>
                <a:srgbClr val="4A12B9"/>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fr-FR"/>
            </a:p>
          </p:txBody>
        </p:sp>
        <p:pic>
          <p:nvPicPr>
            <p:cNvPr id="12" name="Graphique 3" descr="Logement avec un remplissage uni">
              <a:hlinkClick r:id="rId3" action="ppaction://hlinksldjump"/>
              <a:extLst>
                <a:ext uri="{FF2B5EF4-FFF2-40B4-BE49-F238E27FC236}">
                  <a16:creationId xmlns:a16="http://schemas.microsoft.com/office/drawing/2014/main" id="{3812C19A-1638-C2CE-D848-48129C852AD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62318" y="219323"/>
              <a:ext cx="564367" cy="564367"/>
            </a:xfrm>
            <a:prstGeom prst="rect">
              <a:avLst/>
            </a:prstGeom>
          </p:spPr>
        </p:pic>
      </p:grpSp>
      <p:sp>
        <p:nvSpPr>
          <p:cNvPr id="15" name="Ellipse 14">
            <a:extLst>
              <a:ext uri="{FF2B5EF4-FFF2-40B4-BE49-F238E27FC236}">
                <a16:creationId xmlns:a16="http://schemas.microsoft.com/office/drawing/2014/main" id="{D378E1AA-CCD6-2BD5-100E-98B2B162D77A}"/>
              </a:ext>
            </a:extLst>
          </p:cNvPr>
          <p:cNvSpPr/>
          <p:nvPr/>
        </p:nvSpPr>
        <p:spPr>
          <a:xfrm>
            <a:off x="10261600" y="11430000"/>
            <a:ext cx="609600" cy="673100"/>
          </a:xfrm>
          <a:prstGeom prst="ellipse">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a:extLst>
              <a:ext uri="{FF2B5EF4-FFF2-40B4-BE49-F238E27FC236}">
                <a16:creationId xmlns:a16="http://schemas.microsoft.com/office/drawing/2014/main" id="{F7AAA7A4-BC72-6B16-2DD0-07BDEAB8D7A8}"/>
              </a:ext>
            </a:extLst>
          </p:cNvPr>
          <p:cNvPicPr>
            <a:picLocks noChangeAspect="1"/>
          </p:cNvPicPr>
          <p:nvPr/>
        </p:nvPicPr>
        <p:blipFill>
          <a:blip r:embed="rId5"/>
          <a:srcRect l="1276" t="21407" r="20053" b="15333"/>
          <a:stretch/>
        </p:blipFill>
        <p:spPr>
          <a:xfrm>
            <a:off x="677935" y="5676914"/>
            <a:ext cx="10838077" cy="4902172"/>
          </a:xfrm>
          <a:prstGeom prst="rect">
            <a:avLst/>
          </a:prstGeom>
        </p:spPr>
      </p:pic>
      <p:sp>
        <p:nvSpPr>
          <p:cNvPr id="3" name="Ellipse 2">
            <a:extLst>
              <a:ext uri="{FF2B5EF4-FFF2-40B4-BE49-F238E27FC236}">
                <a16:creationId xmlns:a16="http://schemas.microsoft.com/office/drawing/2014/main" id="{61BA11A8-5469-38BB-95A9-2A6067DE42C3}"/>
              </a:ext>
            </a:extLst>
          </p:cNvPr>
          <p:cNvSpPr/>
          <p:nvPr/>
        </p:nvSpPr>
        <p:spPr>
          <a:xfrm>
            <a:off x="9118602" y="4620126"/>
            <a:ext cx="2235198" cy="879488"/>
          </a:xfrm>
          <a:prstGeom prst="ellipse">
            <a:avLst/>
          </a:prstGeom>
          <a:solidFill>
            <a:schemeClr val="accent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00" b="1">
                <a:solidFill>
                  <a:schemeClr val="bg1"/>
                </a:solidFill>
              </a:rPr>
              <a:t>3. J’accède aux dossiers des établissements de ma région </a:t>
            </a:r>
          </a:p>
        </p:txBody>
      </p:sp>
      <p:sp>
        <p:nvSpPr>
          <p:cNvPr id="14" name="Rectangle 13">
            <a:extLst>
              <a:ext uri="{FF2B5EF4-FFF2-40B4-BE49-F238E27FC236}">
                <a16:creationId xmlns:a16="http://schemas.microsoft.com/office/drawing/2014/main" id="{ACFA78F9-B35A-48FC-7519-9C2B889B7C36}"/>
              </a:ext>
            </a:extLst>
          </p:cNvPr>
          <p:cNvSpPr/>
          <p:nvPr/>
        </p:nvSpPr>
        <p:spPr>
          <a:xfrm>
            <a:off x="1968500" y="6699250"/>
            <a:ext cx="882650" cy="1587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45B1204-8A08-581E-E409-20BDA81E1BFA}"/>
              </a:ext>
            </a:extLst>
          </p:cNvPr>
          <p:cNvSpPr/>
          <p:nvPr/>
        </p:nvSpPr>
        <p:spPr>
          <a:xfrm>
            <a:off x="1758950" y="6299200"/>
            <a:ext cx="882650" cy="1587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6CFE2231-5403-3393-408C-C78F6D9BDA55}"/>
              </a:ext>
            </a:extLst>
          </p:cNvPr>
          <p:cNvPicPr>
            <a:picLocks noChangeAspect="1"/>
          </p:cNvPicPr>
          <p:nvPr/>
        </p:nvPicPr>
        <p:blipFill>
          <a:blip r:embed="rId6"/>
          <a:stretch>
            <a:fillRect/>
          </a:stretch>
        </p:blipFill>
        <p:spPr>
          <a:xfrm>
            <a:off x="2786092" y="2166488"/>
            <a:ext cx="8567708" cy="3615472"/>
          </a:xfrm>
          <a:prstGeom prst="rect">
            <a:avLst/>
          </a:prstGeom>
        </p:spPr>
      </p:pic>
    </p:spTree>
    <p:extLst>
      <p:ext uri="{BB962C8B-B14F-4D97-AF65-F5344CB8AC3E}">
        <p14:creationId xmlns:p14="http://schemas.microsoft.com/office/powerpoint/2010/main" val="22815296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E4F9ED-5474-21C9-DB1E-173E63AC7A38}"/>
            </a:ext>
          </a:extLst>
        </p:cNvPr>
        <p:cNvGrpSpPr/>
        <p:nvPr/>
      </p:nvGrpSpPr>
      <p:grpSpPr>
        <a:xfrm>
          <a:off x="0" y="0"/>
          <a:ext cx="0" cy="0"/>
          <a:chOff x="0" y="0"/>
          <a:chExt cx="0" cy="0"/>
        </a:xfrm>
      </p:grpSpPr>
      <mc:AlternateContent xmlns:mc="http://schemas.openxmlformats.org/markup-compatibility/2006" xmlns:pslz="http://schemas.microsoft.com/office/powerpoint/2016/slidezoom">
        <mc:Choice Requires="pslz">
          <p:graphicFrame>
            <p:nvGraphicFramePr>
              <p:cNvPr id="7" name="Zoom de diapositive 6">
                <a:extLst>
                  <a:ext uri="{FF2B5EF4-FFF2-40B4-BE49-F238E27FC236}">
                    <a16:creationId xmlns:a16="http://schemas.microsoft.com/office/drawing/2014/main" id="{CD8CF708-7381-3848-A5C5-BF0ED029C7FA}"/>
                  </a:ext>
                </a:extLst>
              </p:cNvPr>
              <p:cNvGraphicFramePr>
                <a:graphicFrameLocks noChangeAspect="1"/>
              </p:cNvGraphicFramePr>
              <p:nvPr>
                <p:extLst>
                  <p:ext uri="{D42A27DB-BD31-4B8C-83A1-F6EECF244321}">
                    <p14:modId xmlns:p14="http://schemas.microsoft.com/office/powerpoint/2010/main" val="3813931878"/>
                  </p:ext>
                </p:extLst>
              </p:nvPr>
            </p:nvGraphicFramePr>
            <p:xfrm>
              <a:off x="1200442" y="2468863"/>
              <a:ext cx="2476624" cy="3302165"/>
            </p:xfrm>
            <a:graphic>
              <a:graphicData uri="http://schemas.microsoft.com/office/powerpoint/2016/slidezoom">
                <pslz:sldZm>
                  <pslz:sldZmObj sldId="2147482825" cId="899742430">
                    <pslz:zmPr id="{95ECB0E7-1002-6D4F-89DB-C97C26D946D8}" returnToParent="0" transitionDur="1000">
                      <p166:blipFill xmlns:p166="http://schemas.microsoft.com/office/powerpoint/2016/6/main">
                        <a:blip r:embed="rId3"/>
                        <a:stretch>
                          <a:fillRect/>
                        </a:stretch>
                      </p166:blipFill>
                      <p166:spPr xmlns:p166="http://schemas.microsoft.com/office/powerpoint/2016/6/main">
                        <a:xfrm>
                          <a:off x="0" y="0"/>
                          <a:ext cx="2476624" cy="3302165"/>
                        </a:xfrm>
                        <a:prstGeom prst="rect">
                          <a:avLst/>
                        </a:prstGeom>
                        <a:ln w="3175">
                          <a:solidFill>
                            <a:prstClr val="ltGray"/>
                          </a:solidFill>
                        </a:ln>
                      </p166:spPr>
                    </pslz:zmPr>
                  </pslz:sldZmObj>
                </pslz:sldZm>
              </a:graphicData>
            </a:graphic>
          </p:graphicFrame>
        </mc:Choice>
        <mc:Fallback xmlns="">
          <p:pic>
            <p:nvPicPr>
              <p:cNvPr id="7" name="Zoom de diapositive 6">
                <a:hlinkClick r:id="rId4" action="ppaction://hlinksldjump"/>
                <a:extLst>
                  <a:ext uri="{FF2B5EF4-FFF2-40B4-BE49-F238E27FC236}">
                    <a16:creationId xmlns:a16="http://schemas.microsoft.com/office/drawing/2014/main" id="{CD8CF708-7381-3848-A5C5-BF0ED029C7FA}"/>
                  </a:ext>
                </a:extLst>
              </p:cNvPr>
              <p:cNvPicPr>
                <a:picLocks noGrp="1" noRot="1" noChangeAspect="1" noMove="1" noResize="1" noEditPoints="1" noAdjustHandles="1" noChangeArrowheads="1" noChangeShapeType="1"/>
              </p:cNvPicPr>
              <p:nvPr/>
            </p:nvPicPr>
            <p:blipFill>
              <a:blip r:embed="rId5"/>
              <a:stretch>
                <a:fillRect/>
              </a:stretch>
            </p:blipFill>
            <p:spPr>
              <a:xfrm>
                <a:off x="1200442" y="2468863"/>
                <a:ext cx="2476624" cy="330216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9" name="Zoom de diapositive 38">
                <a:extLst>
                  <a:ext uri="{FF2B5EF4-FFF2-40B4-BE49-F238E27FC236}">
                    <a16:creationId xmlns:a16="http://schemas.microsoft.com/office/drawing/2014/main" id="{D37B2E13-6708-1530-C87A-8806CBD2867A}"/>
                  </a:ext>
                </a:extLst>
              </p:cNvPr>
              <p:cNvGraphicFramePr>
                <a:graphicFrameLocks noChangeAspect="1"/>
              </p:cNvGraphicFramePr>
              <p:nvPr>
                <p:extLst>
                  <p:ext uri="{D42A27DB-BD31-4B8C-83A1-F6EECF244321}">
                    <p14:modId xmlns:p14="http://schemas.microsoft.com/office/powerpoint/2010/main" val="2942262842"/>
                  </p:ext>
                </p:extLst>
              </p:nvPr>
            </p:nvGraphicFramePr>
            <p:xfrm>
              <a:off x="8106149" y="6866602"/>
              <a:ext cx="2510959" cy="3483624"/>
            </p:xfrm>
            <a:graphic>
              <a:graphicData uri="http://schemas.microsoft.com/office/powerpoint/2016/slidezoom">
                <pslz:sldZm>
                  <pslz:sldZmObj sldId="2147482817" cId="1493201653">
                    <pslz:zmPr id="{3EA981CF-F760-42AC-9F9E-7BE6FE3121EA}" returnToParent="0" transitionDur="1000">
                      <p166:blipFill xmlns:p166="http://schemas.microsoft.com/office/powerpoint/2016/6/main">
                        <a:blip r:embed="rId6"/>
                        <a:stretch>
                          <a:fillRect/>
                        </a:stretch>
                      </p166:blipFill>
                      <p166:spPr xmlns:p166="http://schemas.microsoft.com/office/powerpoint/2016/6/main">
                        <a:xfrm>
                          <a:off x="0" y="0"/>
                          <a:ext cx="2510959" cy="3483624"/>
                        </a:xfrm>
                        <a:prstGeom prst="rect">
                          <a:avLst/>
                        </a:prstGeom>
                        <a:ln w="3175">
                          <a:solidFill>
                            <a:prstClr val="ltGray"/>
                          </a:solidFill>
                        </a:ln>
                      </p166:spPr>
                    </pslz:zmPr>
                  </pslz:sldZmObj>
                </pslz:sldZm>
              </a:graphicData>
            </a:graphic>
          </p:graphicFrame>
        </mc:Choice>
        <mc:Fallback xmlns="">
          <p:pic>
            <p:nvPicPr>
              <p:cNvPr id="39" name="Zoom de diapositive 38">
                <a:hlinkClick r:id="rId7" action="ppaction://hlinksldjump"/>
                <a:extLst>
                  <a:ext uri="{FF2B5EF4-FFF2-40B4-BE49-F238E27FC236}">
                    <a16:creationId xmlns:a16="http://schemas.microsoft.com/office/drawing/2014/main" id="{D37B2E13-6708-1530-C87A-8806CBD2867A}"/>
                  </a:ext>
                </a:extLst>
              </p:cNvPr>
              <p:cNvPicPr>
                <a:picLocks noGrp="1" noRot="1" noChangeAspect="1" noMove="1" noResize="1" noEditPoints="1" noAdjustHandles="1" noChangeArrowheads="1" noChangeShapeType="1"/>
              </p:cNvPicPr>
              <p:nvPr/>
            </p:nvPicPr>
            <p:blipFill>
              <a:blip r:embed="rId8"/>
              <a:stretch>
                <a:fillRect/>
              </a:stretch>
            </p:blipFill>
            <p:spPr>
              <a:xfrm>
                <a:off x="8106149" y="6866602"/>
                <a:ext cx="2510959" cy="3483624"/>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7" name="Zoom de diapositive 36">
                <a:extLst>
                  <a:ext uri="{FF2B5EF4-FFF2-40B4-BE49-F238E27FC236}">
                    <a16:creationId xmlns:a16="http://schemas.microsoft.com/office/drawing/2014/main" id="{DB9EE30A-578F-7D2B-F466-DF0B4BD1BD6B}"/>
                  </a:ext>
                </a:extLst>
              </p:cNvPr>
              <p:cNvGraphicFramePr>
                <a:graphicFrameLocks noChangeAspect="1"/>
              </p:cNvGraphicFramePr>
              <p:nvPr>
                <p:extLst>
                  <p:ext uri="{D42A27DB-BD31-4B8C-83A1-F6EECF244321}">
                    <p14:modId xmlns:p14="http://schemas.microsoft.com/office/powerpoint/2010/main" val="3034579900"/>
                  </p:ext>
                </p:extLst>
              </p:nvPr>
            </p:nvGraphicFramePr>
            <p:xfrm>
              <a:off x="4629875" y="6866602"/>
              <a:ext cx="2510959" cy="3483624"/>
            </p:xfrm>
            <a:graphic>
              <a:graphicData uri="http://schemas.microsoft.com/office/powerpoint/2016/slidezoom">
                <pslz:sldZm>
                  <pslz:sldZmObj sldId="2147482818" cId="102947965">
                    <pslz:zmPr id="{D4100489-1A65-4C8B-8F10-6AA3FE322C04}" returnToParent="0" transitionDur="1000">
                      <p166:blipFill xmlns:p166="http://schemas.microsoft.com/office/powerpoint/2016/6/main">
                        <a:blip r:embed="rId9"/>
                        <a:stretch>
                          <a:fillRect/>
                        </a:stretch>
                      </p166:blipFill>
                      <p166:spPr xmlns:p166="http://schemas.microsoft.com/office/powerpoint/2016/6/main">
                        <a:xfrm>
                          <a:off x="0" y="0"/>
                          <a:ext cx="2510959" cy="3483624"/>
                        </a:xfrm>
                        <a:prstGeom prst="rect">
                          <a:avLst/>
                        </a:prstGeom>
                        <a:ln w="3175">
                          <a:solidFill>
                            <a:prstClr val="ltGray"/>
                          </a:solidFill>
                        </a:ln>
                      </p166:spPr>
                    </pslz:zmPr>
                  </pslz:sldZmObj>
                </pslz:sldZm>
              </a:graphicData>
            </a:graphic>
          </p:graphicFrame>
        </mc:Choice>
        <mc:Fallback xmlns="">
          <p:pic>
            <p:nvPicPr>
              <p:cNvPr id="37" name="Zoom de diapositive 36">
                <a:hlinkClick r:id="rId10" action="ppaction://hlinksldjump"/>
                <a:extLst>
                  <a:ext uri="{FF2B5EF4-FFF2-40B4-BE49-F238E27FC236}">
                    <a16:creationId xmlns:a16="http://schemas.microsoft.com/office/drawing/2014/main" id="{DB9EE30A-578F-7D2B-F466-DF0B4BD1BD6B}"/>
                  </a:ext>
                </a:extLst>
              </p:cNvPr>
              <p:cNvPicPr>
                <a:picLocks noGrp="1" noRot="1" noChangeAspect="1" noMove="1" noResize="1" noEditPoints="1" noAdjustHandles="1" noChangeArrowheads="1" noChangeShapeType="1"/>
              </p:cNvPicPr>
              <p:nvPr/>
            </p:nvPicPr>
            <p:blipFill>
              <a:blip r:embed="rId11"/>
              <a:stretch>
                <a:fillRect/>
              </a:stretch>
            </p:blipFill>
            <p:spPr>
              <a:xfrm>
                <a:off x="4629875" y="6866602"/>
                <a:ext cx="2510959" cy="3483624"/>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5" name="Zoom de diapositive 34">
                <a:extLst>
                  <a:ext uri="{FF2B5EF4-FFF2-40B4-BE49-F238E27FC236}">
                    <a16:creationId xmlns:a16="http://schemas.microsoft.com/office/drawing/2014/main" id="{82B8FB5D-B59F-2928-276E-3200DBABA033}"/>
                  </a:ext>
                </a:extLst>
              </p:cNvPr>
              <p:cNvGraphicFramePr>
                <a:graphicFrameLocks noChangeAspect="1"/>
              </p:cNvGraphicFramePr>
              <p:nvPr>
                <p:extLst>
                  <p:ext uri="{D42A27DB-BD31-4B8C-83A1-F6EECF244321}">
                    <p14:modId xmlns:p14="http://schemas.microsoft.com/office/powerpoint/2010/main" val="3603074896"/>
                  </p:ext>
                </p:extLst>
              </p:nvPr>
            </p:nvGraphicFramePr>
            <p:xfrm>
              <a:off x="1166108" y="6866602"/>
              <a:ext cx="2510959" cy="3483624"/>
            </p:xfrm>
            <a:graphic>
              <a:graphicData uri="http://schemas.microsoft.com/office/powerpoint/2016/slidezoom">
                <pslz:sldZm>
                  <pslz:sldZmObj sldId="2147482826" cId="2862826454">
                    <pslz:zmPr id="{03BD0C7D-300D-4134-BA5A-4D81EC4F1E80}" returnToParent="0" transitionDur="1000">
                      <p166:blipFill xmlns:p166="http://schemas.microsoft.com/office/powerpoint/2016/6/main">
                        <a:blip r:embed="rId12"/>
                        <a:stretch>
                          <a:fillRect/>
                        </a:stretch>
                      </p166:blipFill>
                      <p166:spPr xmlns:p166="http://schemas.microsoft.com/office/powerpoint/2016/6/main">
                        <a:xfrm>
                          <a:off x="0" y="0"/>
                          <a:ext cx="2510959" cy="3483624"/>
                        </a:xfrm>
                        <a:prstGeom prst="rect">
                          <a:avLst/>
                        </a:prstGeom>
                        <a:ln w="3175">
                          <a:solidFill>
                            <a:prstClr val="ltGray"/>
                          </a:solidFill>
                        </a:ln>
                      </p166:spPr>
                    </pslz:zmPr>
                  </pslz:sldZmObj>
                </pslz:sldZm>
              </a:graphicData>
            </a:graphic>
          </p:graphicFrame>
        </mc:Choice>
        <mc:Fallback xmlns="">
          <p:pic>
            <p:nvPicPr>
              <p:cNvPr id="35" name="Zoom de diapositive 34">
                <a:hlinkClick r:id="rId13" action="ppaction://hlinksldjump"/>
                <a:extLst>
                  <a:ext uri="{FF2B5EF4-FFF2-40B4-BE49-F238E27FC236}">
                    <a16:creationId xmlns:a16="http://schemas.microsoft.com/office/drawing/2014/main" id="{82B8FB5D-B59F-2928-276E-3200DBABA033}"/>
                  </a:ext>
                </a:extLst>
              </p:cNvPr>
              <p:cNvPicPr>
                <a:picLocks noGrp="1" noRot="1" noChangeAspect="1" noMove="1" noResize="1" noEditPoints="1" noAdjustHandles="1" noChangeArrowheads="1" noChangeShapeType="1"/>
              </p:cNvPicPr>
              <p:nvPr/>
            </p:nvPicPr>
            <p:blipFill>
              <a:blip r:embed="rId14"/>
              <a:stretch>
                <a:fillRect/>
              </a:stretch>
            </p:blipFill>
            <p:spPr>
              <a:xfrm>
                <a:off x="1166108" y="6866602"/>
                <a:ext cx="2510959" cy="3483624"/>
              </a:xfrm>
              <a:prstGeom prst="rect">
                <a:avLst/>
              </a:prstGeom>
              <a:ln w="3175">
                <a:solidFill>
                  <a:prstClr val="ltGray"/>
                </a:solidFill>
              </a:ln>
            </p:spPr>
          </p:pic>
        </mc:Fallback>
      </mc:AlternateContent>
      <p:pic>
        <p:nvPicPr>
          <p:cNvPr id="8" name="Picture 2">
            <a:extLst>
              <a:ext uri="{FF2B5EF4-FFF2-40B4-BE49-F238E27FC236}">
                <a16:creationId xmlns:a16="http://schemas.microsoft.com/office/drawing/2014/main" id="{3E0CEBD3-033F-2A30-B376-6035E53D1E9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990024" y="224436"/>
            <a:ext cx="2211951" cy="617582"/>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4493BCE2-3BD6-FACC-1762-6A839AE12A01}"/>
              </a:ext>
            </a:extLst>
          </p:cNvPr>
          <p:cNvSpPr txBox="1"/>
          <p:nvPr/>
        </p:nvSpPr>
        <p:spPr>
          <a:xfrm>
            <a:off x="895150" y="2216504"/>
            <a:ext cx="10501163" cy="646331"/>
          </a:xfrm>
          <a:prstGeom prst="rect">
            <a:avLst/>
          </a:prstGeom>
          <a:noFill/>
        </p:spPr>
        <p:txBody>
          <a:bodyPr wrap="square" rtlCol="0">
            <a:spAutoFit/>
          </a:bodyPr>
          <a:lstStyle/>
          <a:p>
            <a:pPr fontAlgn="base"/>
            <a:endParaRPr lang="fr-FR">
              <a:solidFill>
                <a:srgbClr val="000000"/>
              </a:solidFill>
              <a:latin typeface="Segoe UI" panose="020B0502040204020203" pitchFamily="34" charset="0"/>
            </a:endParaRPr>
          </a:p>
          <a:p>
            <a:pPr algn="just"/>
            <a:endParaRPr lang="en-US"/>
          </a:p>
        </p:txBody>
      </p:sp>
      <p:sp>
        <p:nvSpPr>
          <p:cNvPr id="3" name="ZoneTexte 2">
            <a:extLst>
              <a:ext uri="{FF2B5EF4-FFF2-40B4-BE49-F238E27FC236}">
                <a16:creationId xmlns:a16="http://schemas.microsoft.com/office/drawing/2014/main" id="{232AD0BD-7175-4C35-726E-FBD9226B4F53}"/>
              </a:ext>
            </a:extLst>
          </p:cNvPr>
          <p:cNvSpPr txBox="1"/>
          <p:nvPr/>
        </p:nvSpPr>
        <p:spPr>
          <a:xfrm>
            <a:off x="680936" y="1206231"/>
            <a:ext cx="8560340" cy="923330"/>
          </a:xfrm>
          <a:prstGeom prst="rect">
            <a:avLst/>
          </a:prstGeom>
          <a:noFill/>
        </p:spPr>
        <p:txBody>
          <a:bodyPr wrap="square" rtlCol="0">
            <a:spAutoFit/>
          </a:bodyPr>
          <a:lstStyle/>
          <a:p>
            <a:endParaRPr lang="fr-FR" sz="2000" b="1">
              <a:solidFill>
                <a:schemeClr val="accent6"/>
              </a:solidFill>
              <a:latin typeface="+mj-lt"/>
            </a:endParaRPr>
          </a:p>
          <a:p>
            <a:endParaRPr lang="fr-FR" sz="2000" b="1">
              <a:solidFill>
                <a:schemeClr val="accent6"/>
              </a:solidFill>
              <a:latin typeface="+mj-lt"/>
            </a:endParaRPr>
          </a:p>
          <a:p>
            <a:r>
              <a:rPr lang="fr-FR" sz="1400" b="1"/>
              <a:t>b. Visualiser (et filtrer) les données des EHPAD de ma région </a:t>
            </a:r>
            <a:endParaRPr lang="fr-FR" sz="1600" b="1"/>
          </a:p>
        </p:txBody>
      </p:sp>
      <p:grpSp>
        <p:nvGrpSpPr>
          <p:cNvPr id="4" name="Groupe 3">
            <a:extLst>
              <a:ext uri="{FF2B5EF4-FFF2-40B4-BE49-F238E27FC236}">
                <a16:creationId xmlns:a16="http://schemas.microsoft.com/office/drawing/2014/main" id="{05DD09EE-3752-7162-893C-046EC3A05C27}"/>
              </a:ext>
            </a:extLst>
          </p:cNvPr>
          <p:cNvGrpSpPr/>
          <p:nvPr/>
        </p:nvGrpSpPr>
        <p:grpSpPr>
          <a:xfrm>
            <a:off x="11449288" y="317210"/>
            <a:ext cx="421861" cy="419762"/>
            <a:chOff x="11231752" y="95107"/>
            <a:chExt cx="825500" cy="812800"/>
          </a:xfrm>
        </p:grpSpPr>
        <p:sp>
          <p:nvSpPr>
            <p:cNvPr id="5" name="Ellipse 4">
              <a:extLst>
                <a:ext uri="{FF2B5EF4-FFF2-40B4-BE49-F238E27FC236}">
                  <a16:creationId xmlns:a16="http://schemas.microsoft.com/office/drawing/2014/main" id="{58A23EA9-130E-E594-3AC9-F43237016516}"/>
                </a:ext>
              </a:extLst>
            </p:cNvPr>
            <p:cNvSpPr/>
            <p:nvPr/>
          </p:nvSpPr>
          <p:spPr>
            <a:xfrm>
              <a:off x="11231752" y="95107"/>
              <a:ext cx="825500" cy="812800"/>
            </a:xfrm>
            <a:prstGeom prst="ellipse">
              <a:avLst/>
            </a:prstGeom>
            <a:ln>
              <a:solidFill>
                <a:srgbClr val="4A12B9"/>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fr-FR"/>
            </a:p>
          </p:txBody>
        </p:sp>
        <p:pic>
          <p:nvPicPr>
            <p:cNvPr id="17" name="Graphique 3" descr="Logement avec un remplissage uni">
              <a:hlinkClick r:id="rId16" action="ppaction://hlinksldjump"/>
              <a:extLst>
                <a:ext uri="{FF2B5EF4-FFF2-40B4-BE49-F238E27FC236}">
                  <a16:creationId xmlns:a16="http://schemas.microsoft.com/office/drawing/2014/main" id="{B599AA85-8E11-63C2-5CBC-D62D4A72F9A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362318" y="219323"/>
              <a:ext cx="564367" cy="564367"/>
            </a:xfrm>
            <a:prstGeom prst="rect">
              <a:avLst/>
            </a:prstGeom>
          </p:spPr>
        </p:pic>
      </p:grpSp>
      <p:sp>
        <p:nvSpPr>
          <p:cNvPr id="19" name="Espace réservé du numéro de diapositive 3">
            <a:extLst>
              <a:ext uri="{FF2B5EF4-FFF2-40B4-BE49-F238E27FC236}">
                <a16:creationId xmlns:a16="http://schemas.microsoft.com/office/drawing/2014/main" id="{8B05ABD3-41B3-BAF6-776C-9148B6127753}"/>
              </a:ext>
            </a:extLst>
          </p:cNvPr>
          <p:cNvSpPr>
            <a:spLocks noGrp="1"/>
          </p:cNvSpPr>
          <p:nvPr>
            <p:ph type="sldNum" sz="quarter" idx="12"/>
          </p:nvPr>
        </p:nvSpPr>
        <p:spPr>
          <a:xfrm>
            <a:off x="8610600" y="15066909"/>
            <a:ext cx="2743200" cy="865481"/>
          </a:xfrm>
        </p:spPr>
        <p:txBody>
          <a:bodyPr/>
          <a:lstStyle/>
          <a:p>
            <a:fld id="{DA71D0DA-2192-41E7-AF8C-615B831F1F54}" type="slidenum">
              <a:rPr lang="en-US" smtClean="0"/>
              <a:t>62</a:t>
            </a:fld>
            <a:endParaRPr lang="en-US"/>
          </a:p>
        </p:txBody>
      </p:sp>
      <p:sp>
        <p:nvSpPr>
          <p:cNvPr id="2" name="Flèche : droite 1">
            <a:hlinkClick r:id="rId18" action="ppaction://hlinksldjump"/>
            <a:extLst>
              <a:ext uri="{FF2B5EF4-FFF2-40B4-BE49-F238E27FC236}">
                <a16:creationId xmlns:a16="http://schemas.microsoft.com/office/drawing/2014/main" id="{830ACD3C-ED34-1FF4-F814-2219593DDF32}"/>
              </a:ext>
            </a:extLst>
          </p:cNvPr>
          <p:cNvSpPr/>
          <p:nvPr/>
        </p:nvSpPr>
        <p:spPr>
          <a:xfrm>
            <a:off x="311695" y="14986268"/>
            <a:ext cx="2050490" cy="817892"/>
          </a:xfrm>
          <a:prstGeom prst="rightArrow">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a:solidFill>
                  <a:schemeClr val="tx1"/>
                </a:solidFill>
                <a:hlinkClick r:id="rId19" action="ppaction://hlinksldjump">
                  <a:extLst>
                    <a:ext uri="{A12FA001-AC4F-418D-AE19-62706E023703}">
                      <ahyp:hlinkClr xmlns:ahyp="http://schemas.microsoft.com/office/drawing/2018/hyperlinkcolor" val="tx"/>
                    </a:ext>
                  </a:extLst>
                </a:hlinkClick>
              </a:rPr>
              <a:t>Pour passer les explications détaillées </a:t>
            </a:r>
            <a:endParaRPr lang="en-US" sz="1300">
              <a:solidFill>
                <a:schemeClr val="tx1"/>
              </a:solidFill>
            </a:endParaRPr>
          </a:p>
        </p:txBody>
      </p:sp>
      <p:sp>
        <p:nvSpPr>
          <p:cNvPr id="26" name="Rectangle 25">
            <a:hlinkClick r:id="rId13" action="ppaction://hlinksldjump"/>
            <a:extLst>
              <a:ext uri="{FF2B5EF4-FFF2-40B4-BE49-F238E27FC236}">
                <a16:creationId xmlns:a16="http://schemas.microsoft.com/office/drawing/2014/main" id="{90EE6F0B-0A66-4E0A-D1AE-D5925F5DF9A2}"/>
              </a:ext>
            </a:extLst>
          </p:cNvPr>
          <p:cNvSpPr/>
          <p:nvPr/>
        </p:nvSpPr>
        <p:spPr>
          <a:xfrm>
            <a:off x="1166301" y="9501357"/>
            <a:ext cx="2510959" cy="839464"/>
          </a:xfrm>
          <a:prstGeom prst="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b="1">
                <a:solidFill>
                  <a:schemeClr val="tx1"/>
                </a:solidFill>
              </a:rPr>
              <a:t>Cliquer sur « Critères de recherche » </a:t>
            </a:r>
          </a:p>
          <a:p>
            <a:pPr algn="ctr"/>
            <a:r>
              <a:rPr lang="fr-FR" sz="1300">
                <a:solidFill>
                  <a:srgbClr val="7030A0"/>
                </a:solidFill>
              </a:rPr>
              <a:t>Page 66</a:t>
            </a:r>
          </a:p>
        </p:txBody>
      </p:sp>
      <p:sp>
        <p:nvSpPr>
          <p:cNvPr id="27" name="Rectangle 26">
            <a:hlinkClick r:id="rId10" action="ppaction://hlinksldjump"/>
            <a:extLst>
              <a:ext uri="{FF2B5EF4-FFF2-40B4-BE49-F238E27FC236}">
                <a16:creationId xmlns:a16="http://schemas.microsoft.com/office/drawing/2014/main" id="{4448DCC7-5D54-E316-57C2-180D6C7FCAC4}"/>
              </a:ext>
            </a:extLst>
          </p:cNvPr>
          <p:cNvSpPr/>
          <p:nvPr/>
        </p:nvSpPr>
        <p:spPr>
          <a:xfrm>
            <a:off x="4626889" y="9519906"/>
            <a:ext cx="2510959" cy="864446"/>
          </a:xfrm>
          <a:prstGeom prst="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b="1">
                <a:solidFill>
                  <a:schemeClr val="tx1"/>
                </a:solidFill>
              </a:rPr>
              <a:t>Compléter les filtres souhaités</a:t>
            </a:r>
          </a:p>
          <a:p>
            <a:pPr algn="ctr"/>
            <a:r>
              <a:rPr lang="fr-FR" sz="1300">
                <a:solidFill>
                  <a:srgbClr val="7030A0"/>
                </a:solidFill>
              </a:rPr>
              <a:t>Page 67</a:t>
            </a:r>
          </a:p>
        </p:txBody>
      </p:sp>
      <p:cxnSp>
        <p:nvCxnSpPr>
          <p:cNvPr id="28" name="Connecteur droit avec flèche 27">
            <a:extLst>
              <a:ext uri="{FF2B5EF4-FFF2-40B4-BE49-F238E27FC236}">
                <a16:creationId xmlns:a16="http://schemas.microsoft.com/office/drawing/2014/main" id="{3864081A-67E4-989E-C988-82BA38F31396}"/>
              </a:ext>
            </a:extLst>
          </p:cNvPr>
          <p:cNvCxnSpPr>
            <a:cxnSpLocks/>
          </p:cNvCxnSpPr>
          <p:nvPr/>
        </p:nvCxnSpPr>
        <p:spPr>
          <a:xfrm>
            <a:off x="3813137" y="8731875"/>
            <a:ext cx="711324" cy="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9" name="Ellipse 28">
            <a:hlinkClick r:id="" action="ppaction://noaction"/>
            <a:extLst>
              <a:ext uri="{FF2B5EF4-FFF2-40B4-BE49-F238E27FC236}">
                <a16:creationId xmlns:a16="http://schemas.microsoft.com/office/drawing/2014/main" id="{66DEBFA4-D75B-F5AB-CDA6-944E64C91F2F}"/>
              </a:ext>
            </a:extLst>
          </p:cNvPr>
          <p:cNvSpPr/>
          <p:nvPr/>
        </p:nvSpPr>
        <p:spPr>
          <a:xfrm>
            <a:off x="6779954" y="6752927"/>
            <a:ext cx="557562" cy="354403"/>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a:latin typeface="Ubuntu" panose="020B0504030602030204" pitchFamily="34" charset="0"/>
              </a:rPr>
              <a:t>5</a:t>
            </a:r>
          </a:p>
        </p:txBody>
      </p:sp>
      <p:cxnSp>
        <p:nvCxnSpPr>
          <p:cNvPr id="30" name="Connecteur droit avec flèche 29">
            <a:extLst>
              <a:ext uri="{FF2B5EF4-FFF2-40B4-BE49-F238E27FC236}">
                <a16:creationId xmlns:a16="http://schemas.microsoft.com/office/drawing/2014/main" id="{5963F053-38D0-E277-5ECF-6AE9F4A5F807}"/>
              </a:ext>
            </a:extLst>
          </p:cNvPr>
          <p:cNvCxnSpPr>
            <a:cxnSpLocks/>
          </p:cNvCxnSpPr>
          <p:nvPr/>
        </p:nvCxnSpPr>
        <p:spPr>
          <a:xfrm>
            <a:off x="7282777" y="8767774"/>
            <a:ext cx="711324" cy="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30">
            <a:hlinkClick r:id="rId7" action="ppaction://hlinksldjump"/>
            <a:extLst>
              <a:ext uri="{FF2B5EF4-FFF2-40B4-BE49-F238E27FC236}">
                <a16:creationId xmlns:a16="http://schemas.microsoft.com/office/drawing/2014/main" id="{415A47E5-3364-456E-9DE8-66489F32DBA4}"/>
              </a:ext>
            </a:extLst>
          </p:cNvPr>
          <p:cNvSpPr/>
          <p:nvPr/>
        </p:nvSpPr>
        <p:spPr>
          <a:xfrm>
            <a:off x="8105008" y="9519906"/>
            <a:ext cx="2510959" cy="823871"/>
          </a:xfrm>
          <a:prstGeom prst="rect">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b="1">
                <a:solidFill>
                  <a:schemeClr val="tx1"/>
                </a:solidFill>
              </a:rPr>
              <a:t>Sélectionner les EHPAD pour lesquels visualiser les données</a:t>
            </a:r>
          </a:p>
          <a:p>
            <a:pPr algn="ctr"/>
            <a:r>
              <a:rPr lang="fr-FR" sz="1300">
                <a:solidFill>
                  <a:srgbClr val="7030A0"/>
                </a:solidFill>
              </a:rPr>
              <a:t>Page 68</a:t>
            </a:r>
          </a:p>
        </p:txBody>
      </p:sp>
      <p:sp>
        <p:nvSpPr>
          <p:cNvPr id="32" name="Ellipse 31">
            <a:hlinkClick r:id="" action="ppaction://noaction"/>
            <a:extLst>
              <a:ext uri="{FF2B5EF4-FFF2-40B4-BE49-F238E27FC236}">
                <a16:creationId xmlns:a16="http://schemas.microsoft.com/office/drawing/2014/main" id="{0819D366-3FF3-EE10-8B2E-DF70E5FD247A}"/>
              </a:ext>
            </a:extLst>
          </p:cNvPr>
          <p:cNvSpPr/>
          <p:nvPr/>
        </p:nvSpPr>
        <p:spPr>
          <a:xfrm>
            <a:off x="10230222" y="6758421"/>
            <a:ext cx="557562" cy="354403"/>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a:latin typeface="Ubuntu" panose="020B0504030602030204" pitchFamily="34" charset="0"/>
              </a:rPr>
              <a:t>6</a:t>
            </a:r>
          </a:p>
        </p:txBody>
      </p:sp>
      <p:sp>
        <p:nvSpPr>
          <p:cNvPr id="33" name="Ellipse 32">
            <a:hlinkClick r:id="" action="ppaction://noaction"/>
            <a:extLst>
              <a:ext uri="{FF2B5EF4-FFF2-40B4-BE49-F238E27FC236}">
                <a16:creationId xmlns:a16="http://schemas.microsoft.com/office/drawing/2014/main" id="{832466A2-6BD8-5C77-42F0-FC68C66A6305}"/>
              </a:ext>
            </a:extLst>
          </p:cNvPr>
          <p:cNvSpPr/>
          <p:nvPr/>
        </p:nvSpPr>
        <p:spPr>
          <a:xfrm>
            <a:off x="3255575" y="6752927"/>
            <a:ext cx="557562" cy="354403"/>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a:latin typeface="Ubuntu" panose="020B0504030602030204" pitchFamily="34" charset="0"/>
              </a:rPr>
              <a:t>4</a:t>
            </a:r>
            <a:endParaRPr lang="fr-FR" sz="1600" b="1">
              <a:latin typeface="Ubuntu" panose="020B0504030602030204" pitchFamily="34" charset="0"/>
            </a:endParaRPr>
          </a:p>
        </p:txBody>
      </p:sp>
      <mc:AlternateContent xmlns:mc="http://schemas.openxmlformats.org/markup-compatibility/2006" xmlns:pslz="http://schemas.microsoft.com/office/powerpoint/2016/slidezoom">
        <mc:Choice Requires="pslz">
          <p:graphicFrame>
            <p:nvGraphicFramePr>
              <p:cNvPr id="41" name="Zoom de diapositive 40">
                <a:extLst>
                  <a:ext uri="{FF2B5EF4-FFF2-40B4-BE49-F238E27FC236}">
                    <a16:creationId xmlns:a16="http://schemas.microsoft.com/office/drawing/2014/main" id="{0D9F0025-3C80-9173-98D3-E3A8C7A939ED}"/>
                  </a:ext>
                </a:extLst>
              </p:cNvPr>
              <p:cNvGraphicFramePr>
                <a:graphicFrameLocks noChangeAspect="1"/>
              </p:cNvGraphicFramePr>
              <p:nvPr>
                <p:extLst>
                  <p:ext uri="{D42A27DB-BD31-4B8C-83A1-F6EECF244321}">
                    <p14:modId xmlns:p14="http://schemas.microsoft.com/office/powerpoint/2010/main" val="3220543704"/>
                  </p:ext>
                </p:extLst>
              </p:nvPr>
            </p:nvGraphicFramePr>
            <p:xfrm>
              <a:off x="1179356" y="11188375"/>
              <a:ext cx="2510959" cy="3474219"/>
            </p:xfrm>
            <a:graphic>
              <a:graphicData uri="http://schemas.microsoft.com/office/powerpoint/2016/slidezoom">
                <pslz:sldZm>
                  <pslz:sldZmObj sldId="2147482819" cId="930905559">
                    <pslz:zmPr id="{C7487B0C-8F63-435F-B460-032215788946}" returnToParent="0" transitionDur="1000">
                      <p166:blipFill xmlns:p166="http://schemas.microsoft.com/office/powerpoint/2016/6/main">
                        <a:blip r:embed="rId20"/>
                        <a:stretch>
                          <a:fillRect/>
                        </a:stretch>
                      </p166:blipFill>
                      <p166:spPr xmlns:p166="http://schemas.microsoft.com/office/powerpoint/2016/6/main">
                        <a:xfrm>
                          <a:off x="0" y="0"/>
                          <a:ext cx="2510959" cy="3474219"/>
                        </a:xfrm>
                        <a:prstGeom prst="rect">
                          <a:avLst/>
                        </a:prstGeom>
                        <a:ln w="3175">
                          <a:solidFill>
                            <a:prstClr val="ltGray"/>
                          </a:solidFill>
                        </a:ln>
                      </p166:spPr>
                    </pslz:zmPr>
                  </pslz:sldZmObj>
                </pslz:sldZm>
              </a:graphicData>
            </a:graphic>
          </p:graphicFrame>
        </mc:Choice>
        <mc:Fallback xmlns="">
          <p:pic>
            <p:nvPicPr>
              <p:cNvPr id="41" name="Zoom de diapositive 40">
                <a:hlinkClick r:id="rId21" action="ppaction://hlinksldjump"/>
                <a:extLst>
                  <a:ext uri="{FF2B5EF4-FFF2-40B4-BE49-F238E27FC236}">
                    <a16:creationId xmlns:a16="http://schemas.microsoft.com/office/drawing/2014/main" id="{0D9F0025-3C80-9173-98D3-E3A8C7A939ED}"/>
                  </a:ext>
                </a:extLst>
              </p:cNvPr>
              <p:cNvPicPr>
                <a:picLocks noGrp="1" noRot="1" noChangeAspect="1" noMove="1" noResize="1" noEditPoints="1" noAdjustHandles="1" noChangeArrowheads="1" noChangeShapeType="1"/>
              </p:cNvPicPr>
              <p:nvPr/>
            </p:nvPicPr>
            <p:blipFill>
              <a:blip r:embed="rId22"/>
              <a:stretch>
                <a:fillRect/>
              </a:stretch>
            </p:blipFill>
            <p:spPr>
              <a:xfrm>
                <a:off x="1179356" y="11188375"/>
                <a:ext cx="2510959" cy="3474219"/>
              </a:xfrm>
              <a:prstGeom prst="rect">
                <a:avLst/>
              </a:prstGeom>
              <a:ln w="3175">
                <a:solidFill>
                  <a:prstClr val="ltGray"/>
                </a:solidFill>
              </a:ln>
            </p:spPr>
          </p:pic>
        </mc:Fallback>
      </mc:AlternateContent>
      <p:sp>
        <p:nvSpPr>
          <p:cNvPr id="46" name="Ellipse 45">
            <a:hlinkClick r:id="" action="ppaction://noaction"/>
            <a:extLst>
              <a:ext uri="{FF2B5EF4-FFF2-40B4-BE49-F238E27FC236}">
                <a16:creationId xmlns:a16="http://schemas.microsoft.com/office/drawing/2014/main" id="{3A60A248-6AF7-2A77-E23F-4AFFD7D7E003}"/>
              </a:ext>
            </a:extLst>
          </p:cNvPr>
          <p:cNvSpPr/>
          <p:nvPr/>
        </p:nvSpPr>
        <p:spPr>
          <a:xfrm>
            <a:off x="3279943" y="11075242"/>
            <a:ext cx="557562" cy="354403"/>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a:latin typeface="Ubuntu" panose="020B0504030602030204" pitchFamily="34" charset="0"/>
              </a:rPr>
              <a:t>7</a:t>
            </a:r>
          </a:p>
        </p:txBody>
      </p:sp>
      <p:sp>
        <p:nvSpPr>
          <p:cNvPr id="47" name="Rectangle 46">
            <a:hlinkClick r:id="rId21" action="ppaction://hlinksldjump"/>
            <a:extLst>
              <a:ext uri="{FF2B5EF4-FFF2-40B4-BE49-F238E27FC236}">
                <a16:creationId xmlns:a16="http://schemas.microsoft.com/office/drawing/2014/main" id="{34D34EA1-466F-2E7A-623D-21DDC10181FE}"/>
              </a:ext>
            </a:extLst>
          </p:cNvPr>
          <p:cNvSpPr/>
          <p:nvPr/>
        </p:nvSpPr>
        <p:spPr>
          <a:xfrm>
            <a:off x="1166107" y="13823130"/>
            <a:ext cx="2510959" cy="839464"/>
          </a:xfrm>
          <a:prstGeom prst="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b="1">
                <a:solidFill>
                  <a:schemeClr val="tx1"/>
                </a:solidFill>
              </a:rPr>
              <a:t>Accéder à la synthèse des données des EHPAD sélectionnés de ma région</a:t>
            </a:r>
          </a:p>
          <a:p>
            <a:pPr algn="ctr"/>
            <a:r>
              <a:rPr lang="fr-FR" sz="1300">
                <a:solidFill>
                  <a:srgbClr val="7030A0"/>
                </a:solidFill>
              </a:rPr>
              <a:t>Page 69</a:t>
            </a:r>
          </a:p>
        </p:txBody>
      </p:sp>
      <p:sp>
        <p:nvSpPr>
          <p:cNvPr id="49" name="Ellipse 48">
            <a:hlinkClick r:id="" action="ppaction://noaction"/>
            <a:extLst>
              <a:ext uri="{FF2B5EF4-FFF2-40B4-BE49-F238E27FC236}">
                <a16:creationId xmlns:a16="http://schemas.microsoft.com/office/drawing/2014/main" id="{57DEA588-D30E-C391-AEC8-DBCD22C3BA54}"/>
              </a:ext>
            </a:extLst>
          </p:cNvPr>
          <p:cNvSpPr/>
          <p:nvPr/>
        </p:nvSpPr>
        <p:spPr>
          <a:xfrm>
            <a:off x="3407220" y="2384748"/>
            <a:ext cx="557562" cy="354403"/>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a:latin typeface="Ubuntu" panose="020B0504030602030204" pitchFamily="34" charset="0"/>
              </a:rPr>
              <a:t>1</a:t>
            </a:r>
          </a:p>
        </p:txBody>
      </p:sp>
      <p:sp>
        <p:nvSpPr>
          <p:cNvPr id="50" name="Rectangle 49">
            <a:hlinkClick r:id="rId4" action="ppaction://hlinksldjump"/>
            <a:extLst>
              <a:ext uri="{FF2B5EF4-FFF2-40B4-BE49-F238E27FC236}">
                <a16:creationId xmlns:a16="http://schemas.microsoft.com/office/drawing/2014/main" id="{3B8199F1-0418-4377-044C-45CB2C8FCDED}"/>
              </a:ext>
            </a:extLst>
          </p:cNvPr>
          <p:cNvSpPr/>
          <p:nvPr/>
        </p:nvSpPr>
        <p:spPr>
          <a:xfrm>
            <a:off x="1204741" y="5201275"/>
            <a:ext cx="2510959" cy="874594"/>
          </a:xfrm>
          <a:prstGeom prst="rect">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b="1">
                <a:solidFill>
                  <a:schemeClr val="tx1"/>
                </a:solidFill>
              </a:rPr>
              <a:t>Accéder aux dossiers des établissements de ma région </a:t>
            </a:r>
          </a:p>
          <a:p>
            <a:pPr algn="ctr"/>
            <a:r>
              <a:rPr lang="fr-FR" sz="1300">
                <a:solidFill>
                  <a:srgbClr val="7030A0"/>
                </a:solidFill>
              </a:rPr>
              <a:t>Page 63</a:t>
            </a:r>
          </a:p>
        </p:txBody>
      </p:sp>
      <mc:AlternateContent xmlns:mc="http://schemas.openxmlformats.org/markup-compatibility/2006" xmlns:pslz="http://schemas.microsoft.com/office/powerpoint/2016/slidezoom">
        <mc:Choice Requires="pslz">
          <p:graphicFrame>
            <p:nvGraphicFramePr>
              <p:cNvPr id="52" name="Zoom de diapositive 51">
                <a:extLst>
                  <a:ext uri="{FF2B5EF4-FFF2-40B4-BE49-F238E27FC236}">
                    <a16:creationId xmlns:a16="http://schemas.microsoft.com/office/drawing/2014/main" id="{B0B38EF7-6E81-4275-06C0-47E9D22FCCD4}"/>
                  </a:ext>
                </a:extLst>
              </p:cNvPr>
              <p:cNvGraphicFramePr>
                <a:graphicFrameLocks noChangeAspect="1"/>
              </p:cNvGraphicFramePr>
              <p:nvPr>
                <p:extLst>
                  <p:ext uri="{D42A27DB-BD31-4B8C-83A1-F6EECF244321}">
                    <p14:modId xmlns:p14="http://schemas.microsoft.com/office/powerpoint/2010/main" val="3675239071"/>
                  </p:ext>
                </p:extLst>
              </p:nvPr>
            </p:nvGraphicFramePr>
            <p:xfrm>
              <a:off x="4626889" y="2488350"/>
              <a:ext cx="2515258" cy="3587518"/>
            </p:xfrm>
            <a:graphic>
              <a:graphicData uri="http://schemas.microsoft.com/office/powerpoint/2016/slidezoom">
                <pslz:sldZm>
                  <pslz:sldZmObj sldId="2147482835" cId="1598109029">
                    <pslz:zmPr id="{D38FA289-76C9-4A16-B760-49BA177FA016}" returnToParent="0" transitionDur="1000">
                      <p166:blipFill xmlns:p166="http://schemas.microsoft.com/office/powerpoint/2016/6/main">
                        <a:blip r:embed="rId23"/>
                        <a:stretch>
                          <a:fillRect/>
                        </a:stretch>
                      </p166:blipFill>
                      <p166:spPr xmlns:p166="http://schemas.microsoft.com/office/powerpoint/2016/6/main">
                        <a:xfrm>
                          <a:off x="0" y="0"/>
                          <a:ext cx="2515258" cy="3587518"/>
                        </a:xfrm>
                        <a:prstGeom prst="rect">
                          <a:avLst/>
                        </a:prstGeom>
                        <a:ln w="3175">
                          <a:solidFill>
                            <a:prstClr val="ltGray"/>
                          </a:solidFill>
                        </a:ln>
                      </p166:spPr>
                    </pslz:zmPr>
                  </pslz:sldZmObj>
                </pslz:sldZm>
              </a:graphicData>
            </a:graphic>
          </p:graphicFrame>
        </mc:Choice>
        <mc:Fallback xmlns="">
          <p:pic>
            <p:nvPicPr>
              <p:cNvPr id="52" name="Zoom de diapositive 51">
                <a:hlinkClick r:id="rId24" action="ppaction://hlinksldjump"/>
                <a:extLst>
                  <a:ext uri="{FF2B5EF4-FFF2-40B4-BE49-F238E27FC236}">
                    <a16:creationId xmlns:a16="http://schemas.microsoft.com/office/drawing/2014/main" id="{B0B38EF7-6E81-4275-06C0-47E9D22FCCD4}"/>
                  </a:ext>
                </a:extLst>
              </p:cNvPr>
              <p:cNvPicPr>
                <a:picLocks noGrp="1" noRot="1" noChangeAspect="1" noMove="1" noResize="1" noEditPoints="1" noAdjustHandles="1" noChangeArrowheads="1" noChangeShapeType="1"/>
              </p:cNvPicPr>
              <p:nvPr/>
            </p:nvPicPr>
            <p:blipFill>
              <a:blip r:embed="rId25"/>
              <a:stretch>
                <a:fillRect/>
              </a:stretch>
            </p:blipFill>
            <p:spPr>
              <a:xfrm>
                <a:off x="4626889" y="2488350"/>
                <a:ext cx="2515258" cy="3587518"/>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54" name="Zoom de diapositive 53">
                <a:extLst>
                  <a:ext uri="{FF2B5EF4-FFF2-40B4-BE49-F238E27FC236}">
                    <a16:creationId xmlns:a16="http://schemas.microsoft.com/office/drawing/2014/main" id="{A1983B1C-B0FB-E470-C0AC-B858D7A80C57}"/>
                  </a:ext>
                </a:extLst>
              </p:cNvPr>
              <p:cNvGraphicFramePr>
                <a:graphicFrameLocks noChangeAspect="1"/>
              </p:cNvGraphicFramePr>
              <p:nvPr>
                <p:extLst>
                  <p:ext uri="{D42A27DB-BD31-4B8C-83A1-F6EECF244321}">
                    <p14:modId xmlns:p14="http://schemas.microsoft.com/office/powerpoint/2010/main" val="3905120995"/>
                  </p:ext>
                </p:extLst>
              </p:nvPr>
            </p:nvGraphicFramePr>
            <p:xfrm>
              <a:off x="8105008" y="2488350"/>
              <a:ext cx="2510959" cy="3587518"/>
            </p:xfrm>
            <a:graphic>
              <a:graphicData uri="http://schemas.microsoft.com/office/powerpoint/2016/slidezoom">
                <pslz:sldZm>
                  <pslz:sldZmObj sldId="2147482836" cId="925063231">
                    <pslz:zmPr id="{91AB48CB-97B9-4E8B-98BD-851C4D0DDE9E}" returnToParent="0" transitionDur="1000">
                      <p166:blipFill xmlns:p166="http://schemas.microsoft.com/office/powerpoint/2016/6/main">
                        <a:blip r:embed="rId26"/>
                        <a:stretch>
                          <a:fillRect/>
                        </a:stretch>
                      </p166:blipFill>
                      <p166:spPr xmlns:p166="http://schemas.microsoft.com/office/powerpoint/2016/6/main">
                        <a:xfrm>
                          <a:off x="0" y="0"/>
                          <a:ext cx="2510959" cy="3587518"/>
                        </a:xfrm>
                        <a:prstGeom prst="rect">
                          <a:avLst/>
                        </a:prstGeom>
                        <a:ln w="3175">
                          <a:solidFill>
                            <a:prstClr val="ltGray"/>
                          </a:solidFill>
                        </a:ln>
                      </p166:spPr>
                    </pslz:zmPr>
                  </pslz:sldZmObj>
                </pslz:sldZm>
              </a:graphicData>
            </a:graphic>
          </p:graphicFrame>
        </mc:Choice>
        <mc:Fallback xmlns="">
          <p:pic>
            <p:nvPicPr>
              <p:cNvPr id="54" name="Zoom de diapositive 53">
                <a:hlinkClick r:id="rId27" action="ppaction://hlinksldjump"/>
                <a:extLst>
                  <a:ext uri="{FF2B5EF4-FFF2-40B4-BE49-F238E27FC236}">
                    <a16:creationId xmlns:a16="http://schemas.microsoft.com/office/drawing/2014/main" id="{A1983B1C-B0FB-E470-C0AC-B858D7A80C57}"/>
                  </a:ext>
                </a:extLst>
              </p:cNvPr>
              <p:cNvPicPr>
                <a:picLocks noGrp="1" noRot="1" noChangeAspect="1" noMove="1" noResize="1" noEditPoints="1" noAdjustHandles="1" noChangeArrowheads="1" noChangeShapeType="1"/>
              </p:cNvPicPr>
              <p:nvPr/>
            </p:nvPicPr>
            <p:blipFill>
              <a:blip r:embed="rId28"/>
              <a:stretch>
                <a:fillRect/>
              </a:stretch>
            </p:blipFill>
            <p:spPr>
              <a:xfrm>
                <a:off x="8105008" y="2488350"/>
                <a:ext cx="2510959" cy="3587518"/>
              </a:xfrm>
              <a:prstGeom prst="rect">
                <a:avLst/>
              </a:prstGeom>
              <a:ln w="3175">
                <a:solidFill>
                  <a:prstClr val="ltGray"/>
                </a:solidFill>
              </a:ln>
            </p:spPr>
          </p:pic>
        </mc:Fallback>
      </mc:AlternateContent>
      <p:sp>
        <p:nvSpPr>
          <p:cNvPr id="55" name="Ellipse 54">
            <a:hlinkClick r:id="" action="ppaction://noaction"/>
            <a:extLst>
              <a:ext uri="{FF2B5EF4-FFF2-40B4-BE49-F238E27FC236}">
                <a16:creationId xmlns:a16="http://schemas.microsoft.com/office/drawing/2014/main" id="{D8447AA8-8B24-2053-1927-3B8F4981E87E}"/>
              </a:ext>
            </a:extLst>
          </p:cNvPr>
          <p:cNvSpPr/>
          <p:nvPr/>
        </p:nvSpPr>
        <p:spPr>
          <a:xfrm>
            <a:off x="6763620" y="2216504"/>
            <a:ext cx="557562" cy="354403"/>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a:latin typeface="Ubuntu" panose="020B0504030602030204" pitchFamily="34" charset="0"/>
              </a:rPr>
              <a:t>2</a:t>
            </a:r>
          </a:p>
        </p:txBody>
      </p:sp>
      <p:sp>
        <p:nvSpPr>
          <p:cNvPr id="56" name="Ellipse 55">
            <a:hlinkClick r:id="" action="ppaction://noaction"/>
            <a:extLst>
              <a:ext uri="{FF2B5EF4-FFF2-40B4-BE49-F238E27FC236}">
                <a16:creationId xmlns:a16="http://schemas.microsoft.com/office/drawing/2014/main" id="{0D60B58F-462D-35F9-EEB3-78C9D3263E04}"/>
              </a:ext>
            </a:extLst>
          </p:cNvPr>
          <p:cNvSpPr/>
          <p:nvPr/>
        </p:nvSpPr>
        <p:spPr>
          <a:xfrm>
            <a:off x="10230222" y="2204306"/>
            <a:ext cx="557562" cy="354403"/>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a:latin typeface="Ubuntu" panose="020B0504030602030204" pitchFamily="34" charset="0"/>
              </a:rPr>
              <a:t>3</a:t>
            </a:r>
          </a:p>
        </p:txBody>
      </p:sp>
      <p:sp>
        <p:nvSpPr>
          <p:cNvPr id="57" name="Rectangle 56">
            <a:hlinkClick r:id="rId24" action="ppaction://hlinksldjump"/>
            <a:extLst>
              <a:ext uri="{FF2B5EF4-FFF2-40B4-BE49-F238E27FC236}">
                <a16:creationId xmlns:a16="http://schemas.microsoft.com/office/drawing/2014/main" id="{1FE7DE8E-07D6-5E1A-A05E-08820B06EC75}"/>
              </a:ext>
            </a:extLst>
          </p:cNvPr>
          <p:cNvSpPr/>
          <p:nvPr/>
        </p:nvSpPr>
        <p:spPr>
          <a:xfrm>
            <a:off x="4622590" y="5199794"/>
            <a:ext cx="2510959" cy="874594"/>
          </a:xfrm>
          <a:prstGeom prst="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b="1">
                <a:solidFill>
                  <a:schemeClr val="tx1"/>
                </a:solidFill>
              </a:rPr>
              <a:t>Cliquer sur « Voir la synthèse des données »</a:t>
            </a:r>
          </a:p>
          <a:p>
            <a:pPr algn="ctr"/>
            <a:r>
              <a:rPr lang="fr-FR" sz="1300">
                <a:solidFill>
                  <a:srgbClr val="7030A0"/>
                </a:solidFill>
              </a:rPr>
              <a:t>Page 64</a:t>
            </a:r>
          </a:p>
        </p:txBody>
      </p:sp>
      <p:sp>
        <p:nvSpPr>
          <p:cNvPr id="59" name="Rectangle 58">
            <a:hlinkClick r:id="rId27" action="ppaction://hlinksldjump"/>
            <a:extLst>
              <a:ext uri="{FF2B5EF4-FFF2-40B4-BE49-F238E27FC236}">
                <a16:creationId xmlns:a16="http://schemas.microsoft.com/office/drawing/2014/main" id="{84DE43D3-CEA6-C1EB-29C8-739FA2AA7E6D}"/>
              </a:ext>
            </a:extLst>
          </p:cNvPr>
          <p:cNvSpPr/>
          <p:nvPr/>
        </p:nvSpPr>
        <p:spPr>
          <a:xfrm>
            <a:off x="8105008" y="5199794"/>
            <a:ext cx="2510959" cy="839464"/>
          </a:xfrm>
          <a:prstGeom prst="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b="1">
                <a:solidFill>
                  <a:schemeClr val="tx1"/>
                </a:solidFill>
              </a:rPr>
              <a:t>Accéder à la synthèse des données de l’ensemble des EHPAD de ma région</a:t>
            </a:r>
          </a:p>
          <a:p>
            <a:pPr algn="ctr"/>
            <a:r>
              <a:rPr lang="fr-FR" sz="1300">
                <a:solidFill>
                  <a:srgbClr val="7030A0"/>
                </a:solidFill>
              </a:rPr>
              <a:t>Page 65</a:t>
            </a:r>
          </a:p>
        </p:txBody>
      </p:sp>
    </p:spTree>
    <p:extLst>
      <p:ext uri="{BB962C8B-B14F-4D97-AF65-F5344CB8AC3E}">
        <p14:creationId xmlns:p14="http://schemas.microsoft.com/office/powerpoint/2010/main" val="27785349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3CF126-753A-247C-9ABE-63BA27E69917}"/>
            </a:ext>
          </a:extLst>
        </p:cNvPr>
        <p:cNvGrpSpPr/>
        <p:nvPr/>
      </p:nvGrpSpPr>
      <p:grpSpPr>
        <a:xfrm>
          <a:off x="0" y="0"/>
          <a:ext cx="0" cy="0"/>
          <a:chOff x="0" y="0"/>
          <a:chExt cx="0" cy="0"/>
        </a:xfrm>
      </p:grpSpPr>
      <p:pic>
        <p:nvPicPr>
          <p:cNvPr id="6" name="Picture 2">
            <a:extLst>
              <a:ext uri="{FF2B5EF4-FFF2-40B4-BE49-F238E27FC236}">
                <a16:creationId xmlns:a16="http://schemas.microsoft.com/office/drawing/2014/main" id="{0A5D8B75-BC68-EEB8-8DBF-0446E599E2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0024" y="224436"/>
            <a:ext cx="2211951" cy="617582"/>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numéro de diapositive 3">
            <a:extLst>
              <a:ext uri="{FF2B5EF4-FFF2-40B4-BE49-F238E27FC236}">
                <a16:creationId xmlns:a16="http://schemas.microsoft.com/office/drawing/2014/main" id="{CF06F968-EE85-1024-7102-BA9F5264F8ED}"/>
              </a:ext>
            </a:extLst>
          </p:cNvPr>
          <p:cNvSpPr>
            <a:spLocks noGrp="1"/>
          </p:cNvSpPr>
          <p:nvPr>
            <p:ph type="sldNum" sz="quarter" idx="12"/>
          </p:nvPr>
        </p:nvSpPr>
        <p:spPr>
          <a:xfrm>
            <a:off x="8610600" y="15066909"/>
            <a:ext cx="2743200" cy="865481"/>
          </a:xfrm>
        </p:spPr>
        <p:txBody>
          <a:bodyPr/>
          <a:lstStyle/>
          <a:p>
            <a:fld id="{DA71D0DA-2192-41E7-AF8C-615B831F1F54}" type="slidenum">
              <a:rPr lang="en-US" smtClean="0"/>
              <a:t>63</a:t>
            </a:fld>
            <a:endParaRPr lang="en-US"/>
          </a:p>
        </p:txBody>
      </p:sp>
      <p:grpSp>
        <p:nvGrpSpPr>
          <p:cNvPr id="5" name="Groupe 4">
            <a:extLst>
              <a:ext uri="{FF2B5EF4-FFF2-40B4-BE49-F238E27FC236}">
                <a16:creationId xmlns:a16="http://schemas.microsoft.com/office/drawing/2014/main" id="{E1802C6A-29FB-C066-331A-1B18B9421AEE}"/>
              </a:ext>
            </a:extLst>
          </p:cNvPr>
          <p:cNvGrpSpPr/>
          <p:nvPr/>
        </p:nvGrpSpPr>
        <p:grpSpPr>
          <a:xfrm>
            <a:off x="11449288" y="317210"/>
            <a:ext cx="421861" cy="419762"/>
            <a:chOff x="11231752" y="95107"/>
            <a:chExt cx="825500" cy="812800"/>
          </a:xfrm>
        </p:grpSpPr>
        <p:sp>
          <p:nvSpPr>
            <p:cNvPr id="7" name="Ellipse 6">
              <a:extLst>
                <a:ext uri="{FF2B5EF4-FFF2-40B4-BE49-F238E27FC236}">
                  <a16:creationId xmlns:a16="http://schemas.microsoft.com/office/drawing/2014/main" id="{5C8E6705-5298-543B-2F16-2A5393734B23}"/>
                </a:ext>
              </a:extLst>
            </p:cNvPr>
            <p:cNvSpPr/>
            <p:nvPr/>
          </p:nvSpPr>
          <p:spPr>
            <a:xfrm>
              <a:off x="11231752" y="95107"/>
              <a:ext cx="825500" cy="812800"/>
            </a:xfrm>
            <a:prstGeom prst="ellipse">
              <a:avLst/>
            </a:prstGeom>
            <a:ln>
              <a:solidFill>
                <a:srgbClr val="4A12B9"/>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fr-FR"/>
            </a:p>
          </p:txBody>
        </p:sp>
        <p:pic>
          <p:nvPicPr>
            <p:cNvPr id="12" name="Graphique 3" descr="Logement avec un remplissage uni">
              <a:hlinkClick r:id="rId3" action="ppaction://hlinksldjump"/>
              <a:extLst>
                <a:ext uri="{FF2B5EF4-FFF2-40B4-BE49-F238E27FC236}">
                  <a16:creationId xmlns:a16="http://schemas.microsoft.com/office/drawing/2014/main" id="{AD62662C-B2AD-1D80-93D0-48E605BD82E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62318" y="219323"/>
              <a:ext cx="564367" cy="564367"/>
            </a:xfrm>
            <a:prstGeom prst="rect">
              <a:avLst/>
            </a:prstGeom>
          </p:spPr>
        </p:pic>
      </p:grpSp>
      <p:sp>
        <p:nvSpPr>
          <p:cNvPr id="15" name="Ellipse 14">
            <a:extLst>
              <a:ext uri="{FF2B5EF4-FFF2-40B4-BE49-F238E27FC236}">
                <a16:creationId xmlns:a16="http://schemas.microsoft.com/office/drawing/2014/main" id="{CC076B7C-AC7E-F539-5BC5-EEB6AF6DCF86}"/>
              </a:ext>
            </a:extLst>
          </p:cNvPr>
          <p:cNvSpPr/>
          <p:nvPr/>
        </p:nvSpPr>
        <p:spPr>
          <a:xfrm>
            <a:off x="10261600" y="11430000"/>
            <a:ext cx="609600" cy="673100"/>
          </a:xfrm>
          <a:prstGeom prst="ellipse">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a:extLst>
              <a:ext uri="{FF2B5EF4-FFF2-40B4-BE49-F238E27FC236}">
                <a16:creationId xmlns:a16="http://schemas.microsoft.com/office/drawing/2014/main" id="{0C7C4851-7695-02F8-7E61-1E885B810C80}"/>
              </a:ext>
            </a:extLst>
          </p:cNvPr>
          <p:cNvPicPr>
            <a:picLocks noChangeAspect="1"/>
          </p:cNvPicPr>
          <p:nvPr/>
        </p:nvPicPr>
        <p:blipFill>
          <a:blip r:embed="rId5"/>
          <a:srcRect l="1276" t="21407" r="20053" b="15333"/>
          <a:stretch/>
        </p:blipFill>
        <p:spPr>
          <a:xfrm>
            <a:off x="677935" y="5676914"/>
            <a:ext cx="10838077" cy="4902172"/>
          </a:xfrm>
          <a:prstGeom prst="rect">
            <a:avLst/>
          </a:prstGeom>
        </p:spPr>
      </p:pic>
      <p:sp>
        <p:nvSpPr>
          <p:cNvPr id="3" name="Ellipse 2">
            <a:extLst>
              <a:ext uri="{FF2B5EF4-FFF2-40B4-BE49-F238E27FC236}">
                <a16:creationId xmlns:a16="http://schemas.microsoft.com/office/drawing/2014/main" id="{BF3BD5FC-83AC-133A-D7D8-73A82590815A}"/>
              </a:ext>
            </a:extLst>
          </p:cNvPr>
          <p:cNvSpPr/>
          <p:nvPr/>
        </p:nvSpPr>
        <p:spPr>
          <a:xfrm>
            <a:off x="9118602" y="4620126"/>
            <a:ext cx="2235198" cy="879488"/>
          </a:xfrm>
          <a:prstGeom prst="ellipse">
            <a:avLst/>
          </a:prstGeom>
          <a:solidFill>
            <a:schemeClr val="accent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00" b="1">
                <a:solidFill>
                  <a:schemeClr val="bg1"/>
                </a:solidFill>
              </a:rPr>
              <a:t>1. J’accède aux dossiers des établissements de ma région </a:t>
            </a:r>
          </a:p>
        </p:txBody>
      </p:sp>
      <p:sp>
        <p:nvSpPr>
          <p:cNvPr id="8" name="ZoneTexte 7">
            <a:extLst>
              <a:ext uri="{FF2B5EF4-FFF2-40B4-BE49-F238E27FC236}">
                <a16:creationId xmlns:a16="http://schemas.microsoft.com/office/drawing/2014/main" id="{2B67F91D-B56F-7884-9726-DDB0551740AC}"/>
              </a:ext>
            </a:extLst>
          </p:cNvPr>
          <p:cNvSpPr txBox="1"/>
          <p:nvPr/>
        </p:nvSpPr>
        <p:spPr>
          <a:xfrm>
            <a:off x="531778" y="1887488"/>
            <a:ext cx="11128442" cy="584775"/>
          </a:xfrm>
          <a:prstGeom prst="rect">
            <a:avLst/>
          </a:prstGeom>
          <a:noFill/>
        </p:spPr>
        <p:txBody>
          <a:bodyPr wrap="square" rtlCol="0">
            <a:spAutoFit/>
          </a:bodyPr>
          <a:lstStyle/>
          <a:p>
            <a:pPr algn="ctr"/>
            <a:r>
              <a:rPr lang="fr-FR" sz="1600" b="1">
                <a:latin typeface="+mj-lt"/>
              </a:rPr>
              <a:t>Vue détaillée : </a:t>
            </a:r>
            <a:r>
              <a:rPr lang="fr-FR" sz="1600" b="1"/>
              <a:t>Visualiser (et filtrer) les données des EHPAD de ma région </a:t>
            </a:r>
            <a:endParaRPr lang="fr-FR" sz="1800" b="1"/>
          </a:p>
          <a:p>
            <a:pPr algn="ctr"/>
            <a:endParaRPr lang="fr-FR" sz="1600" b="1">
              <a:latin typeface="+mj-lt"/>
            </a:endParaRPr>
          </a:p>
        </p:txBody>
      </p:sp>
      <p:sp>
        <p:nvSpPr>
          <p:cNvPr id="9" name="Rectangle 8">
            <a:extLst>
              <a:ext uri="{FF2B5EF4-FFF2-40B4-BE49-F238E27FC236}">
                <a16:creationId xmlns:a16="http://schemas.microsoft.com/office/drawing/2014/main" id="{684A7F3F-4420-B2BE-F05C-2DF18D431316}"/>
              </a:ext>
            </a:extLst>
          </p:cNvPr>
          <p:cNvSpPr/>
          <p:nvPr/>
        </p:nvSpPr>
        <p:spPr>
          <a:xfrm>
            <a:off x="1968500" y="6699250"/>
            <a:ext cx="882650" cy="1587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E510822-7110-DF21-EE51-BE1A8575B0E3}"/>
              </a:ext>
            </a:extLst>
          </p:cNvPr>
          <p:cNvSpPr/>
          <p:nvPr/>
        </p:nvSpPr>
        <p:spPr>
          <a:xfrm>
            <a:off x="1746250" y="6311900"/>
            <a:ext cx="882650" cy="1587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97424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1EB9C-25BE-F243-A59E-6DBDB0B899AD}"/>
            </a:ext>
          </a:extLst>
        </p:cNvPr>
        <p:cNvGrpSpPr/>
        <p:nvPr/>
      </p:nvGrpSpPr>
      <p:grpSpPr>
        <a:xfrm>
          <a:off x="0" y="0"/>
          <a:ext cx="0" cy="0"/>
          <a:chOff x="0" y="0"/>
          <a:chExt cx="0" cy="0"/>
        </a:xfrm>
      </p:grpSpPr>
      <p:pic>
        <p:nvPicPr>
          <p:cNvPr id="6" name="Picture 2">
            <a:extLst>
              <a:ext uri="{FF2B5EF4-FFF2-40B4-BE49-F238E27FC236}">
                <a16:creationId xmlns:a16="http://schemas.microsoft.com/office/drawing/2014/main" id="{F2E7231F-44CE-BE13-FAC0-163FC4E1C2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0024" y="224436"/>
            <a:ext cx="2211951" cy="617582"/>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numéro de diapositive 3">
            <a:extLst>
              <a:ext uri="{FF2B5EF4-FFF2-40B4-BE49-F238E27FC236}">
                <a16:creationId xmlns:a16="http://schemas.microsoft.com/office/drawing/2014/main" id="{923EF68B-CD32-3CE9-3062-6BC71A168BA7}"/>
              </a:ext>
            </a:extLst>
          </p:cNvPr>
          <p:cNvSpPr>
            <a:spLocks noGrp="1"/>
          </p:cNvSpPr>
          <p:nvPr>
            <p:ph type="sldNum" sz="quarter" idx="12"/>
          </p:nvPr>
        </p:nvSpPr>
        <p:spPr>
          <a:xfrm>
            <a:off x="8610600" y="15066909"/>
            <a:ext cx="2743200" cy="865481"/>
          </a:xfrm>
        </p:spPr>
        <p:txBody>
          <a:bodyPr/>
          <a:lstStyle/>
          <a:p>
            <a:fld id="{DA71D0DA-2192-41E7-AF8C-615B831F1F54}" type="slidenum">
              <a:rPr lang="en-US" smtClean="0"/>
              <a:t>64</a:t>
            </a:fld>
            <a:endParaRPr lang="en-US"/>
          </a:p>
        </p:txBody>
      </p:sp>
      <p:grpSp>
        <p:nvGrpSpPr>
          <p:cNvPr id="5" name="Groupe 4">
            <a:extLst>
              <a:ext uri="{FF2B5EF4-FFF2-40B4-BE49-F238E27FC236}">
                <a16:creationId xmlns:a16="http://schemas.microsoft.com/office/drawing/2014/main" id="{AF76A958-6C11-67AE-E97C-01E9E86F1570}"/>
              </a:ext>
            </a:extLst>
          </p:cNvPr>
          <p:cNvGrpSpPr/>
          <p:nvPr/>
        </p:nvGrpSpPr>
        <p:grpSpPr>
          <a:xfrm>
            <a:off x="11449288" y="317210"/>
            <a:ext cx="421861" cy="419762"/>
            <a:chOff x="11231752" y="95107"/>
            <a:chExt cx="825500" cy="812800"/>
          </a:xfrm>
        </p:grpSpPr>
        <p:sp>
          <p:nvSpPr>
            <p:cNvPr id="7" name="Ellipse 6">
              <a:extLst>
                <a:ext uri="{FF2B5EF4-FFF2-40B4-BE49-F238E27FC236}">
                  <a16:creationId xmlns:a16="http://schemas.microsoft.com/office/drawing/2014/main" id="{676B72C9-AA0A-9B41-518D-04E951494497}"/>
                </a:ext>
              </a:extLst>
            </p:cNvPr>
            <p:cNvSpPr/>
            <p:nvPr/>
          </p:nvSpPr>
          <p:spPr>
            <a:xfrm>
              <a:off x="11231752" y="95107"/>
              <a:ext cx="825500" cy="812800"/>
            </a:xfrm>
            <a:prstGeom prst="ellipse">
              <a:avLst/>
            </a:prstGeom>
            <a:ln>
              <a:solidFill>
                <a:srgbClr val="4A12B9"/>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fr-FR"/>
            </a:p>
          </p:txBody>
        </p:sp>
        <p:pic>
          <p:nvPicPr>
            <p:cNvPr id="12" name="Graphique 3" descr="Logement avec un remplissage uni">
              <a:hlinkClick r:id="rId3" action="ppaction://hlinksldjump"/>
              <a:extLst>
                <a:ext uri="{FF2B5EF4-FFF2-40B4-BE49-F238E27FC236}">
                  <a16:creationId xmlns:a16="http://schemas.microsoft.com/office/drawing/2014/main" id="{A916FEFF-3F95-62EC-0A8E-3E05E89A79B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62318" y="219323"/>
              <a:ext cx="564367" cy="564367"/>
            </a:xfrm>
            <a:prstGeom prst="rect">
              <a:avLst/>
            </a:prstGeom>
          </p:spPr>
        </p:pic>
      </p:grpSp>
      <p:sp>
        <p:nvSpPr>
          <p:cNvPr id="15" name="Ellipse 14">
            <a:extLst>
              <a:ext uri="{FF2B5EF4-FFF2-40B4-BE49-F238E27FC236}">
                <a16:creationId xmlns:a16="http://schemas.microsoft.com/office/drawing/2014/main" id="{C4F07612-8D05-3C2C-DA2B-A33AB3C7FF8D}"/>
              </a:ext>
            </a:extLst>
          </p:cNvPr>
          <p:cNvSpPr/>
          <p:nvPr/>
        </p:nvSpPr>
        <p:spPr>
          <a:xfrm>
            <a:off x="10261600" y="11430000"/>
            <a:ext cx="609600" cy="673100"/>
          </a:xfrm>
          <a:prstGeom prst="ellipse">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a:extLst>
              <a:ext uri="{FF2B5EF4-FFF2-40B4-BE49-F238E27FC236}">
                <a16:creationId xmlns:a16="http://schemas.microsoft.com/office/drawing/2014/main" id="{D854B4AB-CF24-5A23-B481-26797F3E741D}"/>
              </a:ext>
            </a:extLst>
          </p:cNvPr>
          <p:cNvPicPr>
            <a:picLocks noChangeAspect="1"/>
          </p:cNvPicPr>
          <p:nvPr/>
        </p:nvPicPr>
        <p:blipFill>
          <a:blip r:embed="rId5"/>
          <a:srcRect l="1276" t="21407" r="20053" b="15333"/>
          <a:stretch/>
        </p:blipFill>
        <p:spPr>
          <a:xfrm>
            <a:off x="677935" y="5676914"/>
            <a:ext cx="10838077" cy="4902172"/>
          </a:xfrm>
          <a:prstGeom prst="rect">
            <a:avLst/>
          </a:prstGeom>
        </p:spPr>
      </p:pic>
      <p:sp>
        <p:nvSpPr>
          <p:cNvPr id="3" name="Ellipse 2">
            <a:extLst>
              <a:ext uri="{FF2B5EF4-FFF2-40B4-BE49-F238E27FC236}">
                <a16:creationId xmlns:a16="http://schemas.microsoft.com/office/drawing/2014/main" id="{A40FAB3F-A181-0BEB-37A8-BF91D759E469}"/>
              </a:ext>
            </a:extLst>
          </p:cNvPr>
          <p:cNvSpPr/>
          <p:nvPr/>
        </p:nvSpPr>
        <p:spPr>
          <a:xfrm>
            <a:off x="8142973" y="4369869"/>
            <a:ext cx="3210827" cy="1129745"/>
          </a:xfrm>
          <a:prstGeom prst="ellipse">
            <a:avLst/>
          </a:prstGeom>
          <a:solidFill>
            <a:schemeClr val="accent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00" b="1">
                <a:solidFill>
                  <a:schemeClr val="bg1"/>
                </a:solidFill>
              </a:rPr>
              <a:t>2. Je clique sur « Voir la synthèse des données » pour visualiser les données de l’ensemble des EHPAD de ma région</a:t>
            </a:r>
          </a:p>
        </p:txBody>
      </p:sp>
      <p:sp>
        <p:nvSpPr>
          <p:cNvPr id="9" name="Rectangle 8">
            <a:extLst>
              <a:ext uri="{FF2B5EF4-FFF2-40B4-BE49-F238E27FC236}">
                <a16:creationId xmlns:a16="http://schemas.microsoft.com/office/drawing/2014/main" id="{F5D61F07-8605-DD5E-C5CB-DC165CB9906D}"/>
              </a:ext>
            </a:extLst>
          </p:cNvPr>
          <p:cNvSpPr/>
          <p:nvPr/>
        </p:nvSpPr>
        <p:spPr>
          <a:xfrm>
            <a:off x="1968500" y="6699250"/>
            <a:ext cx="882650" cy="1587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8123319-DB44-B615-F94B-55637B3E7F74}"/>
              </a:ext>
            </a:extLst>
          </p:cNvPr>
          <p:cNvSpPr/>
          <p:nvPr/>
        </p:nvSpPr>
        <p:spPr>
          <a:xfrm>
            <a:off x="1752600" y="6318250"/>
            <a:ext cx="882650" cy="1587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Connecteur droit avec flèche 10">
            <a:extLst>
              <a:ext uri="{FF2B5EF4-FFF2-40B4-BE49-F238E27FC236}">
                <a16:creationId xmlns:a16="http://schemas.microsoft.com/office/drawing/2014/main" id="{567B7F69-A937-BE35-B612-2B9644FF5ADF}"/>
              </a:ext>
            </a:extLst>
          </p:cNvPr>
          <p:cNvCxnSpPr>
            <a:cxnSpLocks/>
            <a:stCxn id="3" idx="2"/>
          </p:cNvCxnSpPr>
          <p:nvPr/>
        </p:nvCxnSpPr>
        <p:spPr>
          <a:xfrm>
            <a:off x="8142973" y="4934742"/>
            <a:ext cx="835927" cy="1123158"/>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981090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E64C2-8C60-87CE-97C1-7E92A431A011}"/>
            </a:ext>
          </a:extLst>
        </p:cNvPr>
        <p:cNvGrpSpPr/>
        <p:nvPr/>
      </p:nvGrpSpPr>
      <p:grpSpPr>
        <a:xfrm>
          <a:off x="0" y="0"/>
          <a:ext cx="0" cy="0"/>
          <a:chOff x="0" y="0"/>
          <a:chExt cx="0" cy="0"/>
        </a:xfrm>
      </p:grpSpPr>
      <p:pic>
        <p:nvPicPr>
          <p:cNvPr id="6" name="Picture 2">
            <a:extLst>
              <a:ext uri="{FF2B5EF4-FFF2-40B4-BE49-F238E27FC236}">
                <a16:creationId xmlns:a16="http://schemas.microsoft.com/office/drawing/2014/main" id="{CDCC4471-A809-849C-CCA3-62B798AD6E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0024" y="224436"/>
            <a:ext cx="2211951" cy="617582"/>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numéro de diapositive 3">
            <a:extLst>
              <a:ext uri="{FF2B5EF4-FFF2-40B4-BE49-F238E27FC236}">
                <a16:creationId xmlns:a16="http://schemas.microsoft.com/office/drawing/2014/main" id="{EA62176B-3D73-176E-9AF4-AE467BA718F6}"/>
              </a:ext>
            </a:extLst>
          </p:cNvPr>
          <p:cNvSpPr>
            <a:spLocks noGrp="1"/>
          </p:cNvSpPr>
          <p:nvPr>
            <p:ph type="sldNum" sz="quarter" idx="12"/>
          </p:nvPr>
        </p:nvSpPr>
        <p:spPr>
          <a:xfrm>
            <a:off x="8610600" y="15066909"/>
            <a:ext cx="2743200" cy="865481"/>
          </a:xfrm>
        </p:spPr>
        <p:txBody>
          <a:bodyPr/>
          <a:lstStyle/>
          <a:p>
            <a:fld id="{DA71D0DA-2192-41E7-AF8C-615B831F1F54}" type="slidenum">
              <a:rPr lang="en-US" smtClean="0"/>
              <a:t>65</a:t>
            </a:fld>
            <a:endParaRPr lang="en-US"/>
          </a:p>
        </p:txBody>
      </p:sp>
      <p:grpSp>
        <p:nvGrpSpPr>
          <p:cNvPr id="5" name="Groupe 4">
            <a:extLst>
              <a:ext uri="{FF2B5EF4-FFF2-40B4-BE49-F238E27FC236}">
                <a16:creationId xmlns:a16="http://schemas.microsoft.com/office/drawing/2014/main" id="{6607231B-DF22-B533-4B05-5E9B2F6E08CD}"/>
              </a:ext>
            </a:extLst>
          </p:cNvPr>
          <p:cNvGrpSpPr/>
          <p:nvPr/>
        </p:nvGrpSpPr>
        <p:grpSpPr>
          <a:xfrm>
            <a:off x="11449288" y="317210"/>
            <a:ext cx="421861" cy="419762"/>
            <a:chOff x="11231752" y="95107"/>
            <a:chExt cx="825500" cy="812800"/>
          </a:xfrm>
        </p:grpSpPr>
        <p:sp>
          <p:nvSpPr>
            <p:cNvPr id="7" name="Ellipse 6">
              <a:extLst>
                <a:ext uri="{FF2B5EF4-FFF2-40B4-BE49-F238E27FC236}">
                  <a16:creationId xmlns:a16="http://schemas.microsoft.com/office/drawing/2014/main" id="{2082AA0C-B27F-CF4F-A6BC-8DEAC44899A3}"/>
                </a:ext>
              </a:extLst>
            </p:cNvPr>
            <p:cNvSpPr/>
            <p:nvPr/>
          </p:nvSpPr>
          <p:spPr>
            <a:xfrm>
              <a:off x="11231752" y="95107"/>
              <a:ext cx="825500" cy="812800"/>
            </a:xfrm>
            <a:prstGeom prst="ellipse">
              <a:avLst/>
            </a:prstGeom>
            <a:ln>
              <a:solidFill>
                <a:srgbClr val="4A12B9"/>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fr-FR"/>
            </a:p>
          </p:txBody>
        </p:sp>
        <p:pic>
          <p:nvPicPr>
            <p:cNvPr id="12" name="Graphique 3" descr="Logement avec un remplissage uni">
              <a:hlinkClick r:id="rId3" action="ppaction://hlinksldjump"/>
              <a:extLst>
                <a:ext uri="{FF2B5EF4-FFF2-40B4-BE49-F238E27FC236}">
                  <a16:creationId xmlns:a16="http://schemas.microsoft.com/office/drawing/2014/main" id="{395000D8-9263-428E-114D-D2255AC0EEC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62318" y="219323"/>
              <a:ext cx="564367" cy="564367"/>
            </a:xfrm>
            <a:prstGeom prst="rect">
              <a:avLst/>
            </a:prstGeom>
          </p:spPr>
        </p:pic>
      </p:grpSp>
      <p:sp>
        <p:nvSpPr>
          <p:cNvPr id="15" name="Ellipse 14">
            <a:extLst>
              <a:ext uri="{FF2B5EF4-FFF2-40B4-BE49-F238E27FC236}">
                <a16:creationId xmlns:a16="http://schemas.microsoft.com/office/drawing/2014/main" id="{8B9E2E59-8001-6123-5EB1-1F90159210FF}"/>
              </a:ext>
            </a:extLst>
          </p:cNvPr>
          <p:cNvSpPr/>
          <p:nvPr/>
        </p:nvSpPr>
        <p:spPr>
          <a:xfrm>
            <a:off x="10261600" y="11430000"/>
            <a:ext cx="609600" cy="673100"/>
          </a:xfrm>
          <a:prstGeom prst="ellipse">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Image 7">
            <a:extLst>
              <a:ext uri="{FF2B5EF4-FFF2-40B4-BE49-F238E27FC236}">
                <a16:creationId xmlns:a16="http://schemas.microsoft.com/office/drawing/2014/main" id="{D00E344A-AC46-12B3-3F4B-3E4635922924}"/>
              </a:ext>
            </a:extLst>
          </p:cNvPr>
          <p:cNvPicPr>
            <a:picLocks noChangeAspect="1"/>
          </p:cNvPicPr>
          <p:nvPr/>
        </p:nvPicPr>
        <p:blipFill>
          <a:blip r:embed="rId5"/>
          <a:srcRect l="938" t="21667" r="20208" b="12037"/>
          <a:stretch/>
        </p:blipFill>
        <p:spPr>
          <a:xfrm>
            <a:off x="728692" y="5591566"/>
            <a:ext cx="10726708" cy="5072868"/>
          </a:xfrm>
          <a:prstGeom prst="rect">
            <a:avLst/>
          </a:prstGeom>
        </p:spPr>
      </p:pic>
      <p:sp>
        <p:nvSpPr>
          <p:cNvPr id="3" name="Ellipse 2">
            <a:extLst>
              <a:ext uri="{FF2B5EF4-FFF2-40B4-BE49-F238E27FC236}">
                <a16:creationId xmlns:a16="http://schemas.microsoft.com/office/drawing/2014/main" id="{ED4EA13A-660C-AAB0-7C63-D0099BD05236}"/>
              </a:ext>
            </a:extLst>
          </p:cNvPr>
          <p:cNvSpPr/>
          <p:nvPr/>
        </p:nvSpPr>
        <p:spPr>
          <a:xfrm>
            <a:off x="8610601" y="4483100"/>
            <a:ext cx="2743200" cy="1016514"/>
          </a:xfrm>
          <a:prstGeom prst="ellipse">
            <a:avLst/>
          </a:prstGeom>
          <a:solidFill>
            <a:schemeClr val="accent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00" b="1">
                <a:solidFill>
                  <a:schemeClr val="bg1"/>
                </a:solidFill>
              </a:rPr>
              <a:t>3. J’accède à la synthèse des données de l’ensemble des EHPAD de ma région</a:t>
            </a:r>
          </a:p>
        </p:txBody>
      </p:sp>
      <p:sp>
        <p:nvSpPr>
          <p:cNvPr id="4" name="Rectangle 3">
            <a:extLst>
              <a:ext uri="{FF2B5EF4-FFF2-40B4-BE49-F238E27FC236}">
                <a16:creationId xmlns:a16="http://schemas.microsoft.com/office/drawing/2014/main" id="{8D339421-A000-85FD-644A-283017EBEBF8}"/>
              </a:ext>
            </a:extLst>
          </p:cNvPr>
          <p:cNvSpPr/>
          <p:nvPr/>
        </p:nvSpPr>
        <p:spPr>
          <a:xfrm>
            <a:off x="1847850" y="6254750"/>
            <a:ext cx="469900" cy="635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506323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CFFA5B-5B6A-699D-D05C-0E3F888181E8}"/>
            </a:ext>
          </a:extLst>
        </p:cNvPr>
        <p:cNvGrpSpPr/>
        <p:nvPr/>
      </p:nvGrpSpPr>
      <p:grpSpPr>
        <a:xfrm>
          <a:off x="0" y="0"/>
          <a:ext cx="0" cy="0"/>
          <a:chOff x="0" y="0"/>
          <a:chExt cx="0" cy="0"/>
        </a:xfrm>
      </p:grpSpPr>
      <p:pic>
        <p:nvPicPr>
          <p:cNvPr id="6" name="Picture 2">
            <a:extLst>
              <a:ext uri="{FF2B5EF4-FFF2-40B4-BE49-F238E27FC236}">
                <a16:creationId xmlns:a16="http://schemas.microsoft.com/office/drawing/2014/main" id="{A98A3192-6170-4A4D-6415-B036434120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0024" y="224436"/>
            <a:ext cx="2211951" cy="617582"/>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numéro de diapositive 3">
            <a:extLst>
              <a:ext uri="{FF2B5EF4-FFF2-40B4-BE49-F238E27FC236}">
                <a16:creationId xmlns:a16="http://schemas.microsoft.com/office/drawing/2014/main" id="{48810482-A67D-47AE-AD40-D72D2176147B}"/>
              </a:ext>
            </a:extLst>
          </p:cNvPr>
          <p:cNvSpPr>
            <a:spLocks noGrp="1"/>
          </p:cNvSpPr>
          <p:nvPr>
            <p:ph type="sldNum" sz="quarter" idx="12"/>
          </p:nvPr>
        </p:nvSpPr>
        <p:spPr>
          <a:xfrm>
            <a:off x="8610600" y="15066909"/>
            <a:ext cx="2743200" cy="865481"/>
          </a:xfrm>
        </p:spPr>
        <p:txBody>
          <a:bodyPr/>
          <a:lstStyle/>
          <a:p>
            <a:fld id="{DA71D0DA-2192-41E7-AF8C-615B831F1F54}" type="slidenum">
              <a:rPr lang="en-US" smtClean="0"/>
              <a:t>66</a:t>
            </a:fld>
            <a:endParaRPr lang="en-US"/>
          </a:p>
        </p:txBody>
      </p:sp>
      <p:grpSp>
        <p:nvGrpSpPr>
          <p:cNvPr id="5" name="Groupe 4">
            <a:extLst>
              <a:ext uri="{FF2B5EF4-FFF2-40B4-BE49-F238E27FC236}">
                <a16:creationId xmlns:a16="http://schemas.microsoft.com/office/drawing/2014/main" id="{6AE4297B-C344-1CE9-3946-EB10415DB506}"/>
              </a:ext>
            </a:extLst>
          </p:cNvPr>
          <p:cNvGrpSpPr/>
          <p:nvPr/>
        </p:nvGrpSpPr>
        <p:grpSpPr>
          <a:xfrm>
            <a:off x="11449288" y="317210"/>
            <a:ext cx="421861" cy="419762"/>
            <a:chOff x="11231752" y="95107"/>
            <a:chExt cx="825500" cy="812800"/>
          </a:xfrm>
        </p:grpSpPr>
        <p:sp>
          <p:nvSpPr>
            <p:cNvPr id="7" name="Ellipse 6">
              <a:extLst>
                <a:ext uri="{FF2B5EF4-FFF2-40B4-BE49-F238E27FC236}">
                  <a16:creationId xmlns:a16="http://schemas.microsoft.com/office/drawing/2014/main" id="{F4CD16F9-169C-0FD3-97D8-0FE1BDCCFF92}"/>
                </a:ext>
              </a:extLst>
            </p:cNvPr>
            <p:cNvSpPr/>
            <p:nvPr/>
          </p:nvSpPr>
          <p:spPr>
            <a:xfrm>
              <a:off x="11231752" y="95107"/>
              <a:ext cx="825500" cy="812800"/>
            </a:xfrm>
            <a:prstGeom prst="ellipse">
              <a:avLst/>
            </a:prstGeom>
            <a:ln>
              <a:solidFill>
                <a:srgbClr val="4A12B9"/>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fr-FR"/>
            </a:p>
          </p:txBody>
        </p:sp>
        <p:pic>
          <p:nvPicPr>
            <p:cNvPr id="12" name="Graphique 3" descr="Logement avec un remplissage uni">
              <a:hlinkClick r:id="rId3" action="ppaction://hlinksldjump"/>
              <a:extLst>
                <a:ext uri="{FF2B5EF4-FFF2-40B4-BE49-F238E27FC236}">
                  <a16:creationId xmlns:a16="http://schemas.microsoft.com/office/drawing/2014/main" id="{DCEBF145-CBD3-3A65-5D3D-51CE89849BF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62318" y="219323"/>
              <a:ext cx="564367" cy="564367"/>
            </a:xfrm>
            <a:prstGeom prst="rect">
              <a:avLst/>
            </a:prstGeom>
          </p:spPr>
        </p:pic>
      </p:grpSp>
      <p:sp>
        <p:nvSpPr>
          <p:cNvPr id="15" name="Ellipse 14">
            <a:extLst>
              <a:ext uri="{FF2B5EF4-FFF2-40B4-BE49-F238E27FC236}">
                <a16:creationId xmlns:a16="http://schemas.microsoft.com/office/drawing/2014/main" id="{80025523-6E04-5C9F-8671-DA7918160A4C}"/>
              </a:ext>
            </a:extLst>
          </p:cNvPr>
          <p:cNvSpPr/>
          <p:nvPr/>
        </p:nvSpPr>
        <p:spPr>
          <a:xfrm>
            <a:off x="10261600" y="11430000"/>
            <a:ext cx="609600" cy="673100"/>
          </a:xfrm>
          <a:prstGeom prst="ellipse">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a:extLst>
              <a:ext uri="{FF2B5EF4-FFF2-40B4-BE49-F238E27FC236}">
                <a16:creationId xmlns:a16="http://schemas.microsoft.com/office/drawing/2014/main" id="{38DC042F-4550-7519-5366-3B3F690BB351}"/>
              </a:ext>
            </a:extLst>
          </p:cNvPr>
          <p:cNvPicPr>
            <a:picLocks noChangeAspect="1"/>
          </p:cNvPicPr>
          <p:nvPr/>
        </p:nvPicPr>
        <p:blipFill>
          <a:blip r:embed="rId5"/>
          <a:srcRect l="1276" t="21407" r="20053" b="15333"/>
          <a:stretch/>
        </p:blipFill>
        <p:spPr>
          <a:xfrm>
            <a:off x="677935" y="5676914"/>
            <a:ext cx="10838077" cy="4902172"/>
          </a:xfrm>
          <a:prstGeom prst="rect">
            <a:avLst/>
          </a:prstGeom>
        </p:spPr>
      </p:pic>
      <p:sp>
        <p:nvSpPr>
          <p:cNvPr id="3" name="Ellipse 2">
            <a:extLst>
              <a:ext uri="{FF2B5EF4-FFF2-40B4-BE49-F238E27FC236}">
                <a16:creationId xmlns:a16="http://schemas.microsoft.com/office/drawing/2014/main" id="{D3F0AA21-5AE8-5C9C-3ADA-77381EBFD326}"/>
              </a:ext>
            </a:extLst>
          </p:cNvPr>
          <p:cNvSpPr/>
          <p:nvPr/>
        </p:nvSpPr>
        <p:spPr>
          <a:xfrm>
            <a:off x="9118602" y="4381500"/>
            <a:ext cx="2235198" cy="1118114"/>
          </a:xfrm>
          <a:prstGeom prst="ellipse">
            <a:avLst/>
          </a:prstGeom>
          <a:solidFill>
            <a:schemeClr val="accent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00" b="1">
                <a:solidFill>
                  <a:schemeClr val="bg1"/>
                </a:solidFill>
              </a:rPr>
              <a:t>4. Je clique sur « Critères de recherche » pour sélectionner des filtres </a:t>
            </a:r>
          </a:p>
        </p:txBody>
      </p:sp>
      <p:sp>
        <p:nvSpPr>
          <p:cNvPr id="16" name="Rectangle 15">
            <a:extLst>
              <a:ext uri="{FF2B5EF4-FFF2-40B4-BE49-F238E27FC236}">
                <a16:creationId xmlns:a16="http://schemas.microsoft.com/office/drawing/2014/main" id="{2E893966-B95E-8994-CB30-60BCCD70011A}"/>
              </a:ext>
            </a:extLst>
          </p:cNvPr>
          <p:cNvSpPr/>
          <p:nvPr/>
        </p:nvSpPr>
        <p:spPr>
          <a:xfrm>
            <a:off x="1968500" y="6699250"/>
            <a:ext cx="882650" cy="1587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DC3431D-2261-397A-E72B-7335C40049B5}"/>
              </a:ext>
            </a:extLst>
          </p:cNvPr>
          <p:cNvSpPr/>
          <p:nvPr/>
        </p:nvSpPr>
        <p:spPr>
          <a:xfrm>
            <a:off x="1752600" y="6340347"/>
            <a:ext cx="882650" cy="1587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Connecteur droit avec flèche 8">
            <a:extLst>
              <a:ext uri="{FF2B5EF4-FFF2-40B4-BE49-F238E27FC236}">
                <a16:creationId xmlns:a16="http://schemas.microsoft.com/office/drawing/2014/main" id="{C5610474-1F2E-5366-CC20-D526936B0B4E}"/>
              </a:ext>
            </a:extLst>
          </p:cNvPr>
          <p:cNvCxnSpPr>
            <a:cxnSpLocks/>
            <a:stCxn id="3" idx="2"/>
          </p:cNvCxnSpPr>
          <p:nvPr/>
        </p:nvCxnSpPr>
        <p:spPr>
          <a:xfrm flipH="1">
            <a:off x="1559293" y="4940557"/>
            <a:ext cx="7559309" cy="2172512"/>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628264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05ACC1-7CFF-8EDB-D744-06FD96F6FD05}"/>
            </a:ext>
          </a:extLst>
        </p:cNvPr>
        <p:cNvGrpSpPr/>
        <p:nvPr/>
      </p:nvGrpSpPr>
      <p:grpSpPr>
        <a:xfrm>
          <a:off x="0" y="0"/>
          <a:ext cx="0" cy="0"/>
          <a:chOff x="0" y="0"/>
          <a:chExt cx="0" cy="0"/>
        </a:xfrm>
      </p:grpSpPr>
      <p:pic>
        <p:nvPicPr>
          <p:cNvPr id="6" name="Picture 2">
            <a:extLst>
              <a:ext uri="{FF2B5EF4-FFF2-40B4-BE49-F238E27FC236}">
                <a16:creationId xmlns:a16="http://schemas.microsoft.com/office/drawing/2014/main" id="{729D7161-A4CE-9795-4FB7-0B1569E1AA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0024" y="224436"/>
            <a:ext cx="2211951" cy="617582"/>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numéro de diapositive 3">
            <a:extLst>
              <a:ext uri="{FF2B5EF4-FFF2-40B4-BE49-F238E27FC236}">
                <a16:creationId xmlns:a16="http://schemas.microsoft.com/office/drawing/2014/main" id="{B7BCD198-FDE8-47E3-1811-B54D66F0C7D7}"/>
              </a:ext>
            </a:extLst>
          </p:cNvPr>
          <p:cNvSpPr>
            <a:spLocks noGrp="1"/>
          </p:cNvSpPr>
          <p:nvPr>
            <p:ph type="sldNum" sz="quarter" idx="12"/>
          </p:nvPr>
        </p:nvSpPr>
        <p:spPr>
          <a:xfrm>
            <a:off x="8610600" y="15066909"/>
            <a:ext cx="2743200" cy="865481"/>
          </a:xfrm>
        </p:spPr>
        <p:txBody>
          <a:bodyPr/>
          <a:lstStyle/>
          <a:p>
            <a:fld id="{DA71D0DA-2192-41E7-AF8C-615B831F1F54}" type="slidenum">
              <a:rPr lang="en-US" smtClean="0"/>
              <a:t>67</a:t>
            </a:fld>
            <a:endParaRPr lang="en-US"/>
          </a:p>
        </p:txBody>
      </p:sp>
      <p:grpSp>
        <p:nvGrpSpPr>
          <p:cNvPr id="5" name="Groupe 4">
            <a:extLst>
              <a:ext uri="{FF2B5EF4-FFF2-40B4-BE49-F238E27FC236}">
                <a16:creationId xmlns:a16="http://schemas.microsoft.com/office/drawing/2014/main" id="{BC627577-A3F5-D704-8C66-DADF1838ACA8}"/>
              </a:ext>
            </a:extLst>
          </p:cNvPr>
          <p:cNvGrpSpPr/>
          <p:nvPr/>
        </p:nvGrpSpPr>
        <p:grpSpPr>
          <a:xfrm>
            <a:off x="11449288" y="317210"/>
            <a:ext cx="421861" cy="419762"/>
            <a:chOff x="11231752" y="95107"/>
            <a:chExt cx="825500" cy="812800"/>
          </a:xfrm>
        </p:grpSpPr>
        <p:sp>
          <p:nvSpPr>
            <p:cNvPr id="7" name="Ellipse 6">
              <a:extLst>
                <a:ext uri="{FF2B5EF4-FFF2-40B4-BE49-F238E27FC236}">
                  <a16:creationId xmlns:a16="http://schemas.microsoft.com/office/drawing/2014/main" id="{8FCE9C9C-ED7F-B15C-7D83-27395AC14582}"/>
                </a:ext>
              </a:extLst>
            </p:cNvPr>
            <p:cNvSpPr/>
            <p:nvPr/>
          </p:nvSpPr>
          <p:spPr>
            <a:xfrm>
              <a:off x="11231752" y="95107"/>
              <a:ext cx="825500" cy="812800"/>
            </a:xfrm>
            <a:prstGeom prst="ellipse">
              <a:avLst/>
            </a:prstGeom>
            <a:ln>
              <a:solidFill>
                <a:srgbClr val="4A12B9"/>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fr-FR"/>
            </a:p>
          </p:txBody>
        </p:sp>
        <p:pic>
          <p:nvPicPr>
            <p:cNvPr id="12" name="Graphique 3" descr="Logement avec un remplissage uni">
              <a:hlinkClick r:id="rId3" action="ppaction://hlinksldjump"/>
              <a:extLst>
                <a:ext uri="{FF2B5EF4-FFF2-40B4-BE49-F238E27FC236}">
                  <a16:creationId xmlns:a16="http://schemas.microsoft.com/office/drawing/2014/main" id="{01C9A10C-9ABD-0733-29F5-EC90AE25F2F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62318" y="219323"/>
              <a:ext cx="564367" cy="564367"/>
            </a:xfrm>
            <a:prstGeom prst="rect">
              <a:avLst/>
            </a:prstGeom>
          </p:spPr>
        </p:pic>
      </p:grpSp>
      <p:sp>
        <p:nvSpPr>
          <p:cNvPr id="15" name="Ellipse 14">
            <a:extLst>
              <a:ext uri="{FF2B5EF4-FFF2-40B4-BE49-F238E27FC236}">
                <a16:creationId xmlns:a16="http://schemas.microsoft.com/office/drawing/2014/main" id="{2DD2A11B-2086-6347-F820-4B261561EF18}"/>
              </a:ext>
            </a:extLst>
          </p:cNvPr>
          <p:cNvSpPr/>
          <p:nvPr/>
        </p:nvSpPr>
        <p:spPr>
          <a:xfrm>
            <a:off x="10261600" y="11430000"/>
            <a:ext cx="609600" cy="673100"/>
          </a:xfrm>
          <a:prstGeom prst="ellipse">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a:extLst>
              <a:ext uri="{FF2B5EF4-FFF2-40B4-BE49-F238E27FC236}">
                <a16:creationId xmlns:a16="http://schemas.microsoft.com/office/drawing/2014/main" id="{5E7E0E25-D93B-E3BE-01DB-CE8EF8C2A786}"/>
              </a:ext>
            </a:extLst>
          </p:cNvPr>
          <p:cNvPicPr>
            <a:picLocks noChangeAspect="1"/>
          </p:cNvPicPr>
          <p:nvPr/>
        </p:nvPicPr>
        <p:blipFill>
          <a:blip r:embed="rId5"/>
          <a:srcRect l="1158" t="21547" r="20925" b="13268"/>
          <a:stretch/>
        </p:blipFill>
        <p:spPr>
          <a:xfrm>
            <a:off x="755649" y="5614894"/>
            <a:ext cx="10680700" cy="5026212"/>
          </a:xfrm>
          <a:prstGeom prst="rect">
            <a:avLst/>
          </a:prstGeom>
        </p:spPr>
      </p:pic>
      <p:sp>
        <p:nvSpPr>
          <p:cNvPr id="4" name="Ellipse 3">
            <a:extLst>
              <a:ext uri="{FF2B5EF4-FFF2-40B4-BE49-F238E27FC236}">
                <a16:creationId xmlns:a16="http://schemas.microsoft.com/office/drawing/2014/main" id="{AFC38427-F7E0-54A0-E36C-BCB96B166E66}"/>
              </a:ext>
            </a:extLst>
          </p:cNvPr>
          <p:cNvSpPr/>
          <p:nvPr/>
        </p:nvSpPr>
        <p:spPr>
          <a:xfrm>
            <a:off x="8922619" y="3949700"/>
            <a:ext cx="2431181" cy="1549915"/>
          </a:xfrm>
          <a:prstGeom prst="ellipse">
            <a:avLst/>
          </a:prstGeom>
          <a:solidFill>
            <a:schemeClr val="accent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00" b="1">
                <a:solidFill>
                  <a:schemeClr val="bg1"/>
                </a:solidFill>
              </a:rPr>
              <a:t>5. Je filtre ma recherche avec différents critères pour accéder aux données des EHPAD que je souhaite visualiser </a:t>
            </a:r>
          </a:p>
        </p:txBody>
      </p:sp>
      <p:cxnSp>
        <p:nvCxnSpPr>
          <p:cNvPr id="8" name="Connecteur droit avec flèche 7">
            <a:extLst>
              <a:ext uri="{FF2B5EF4-FFF2-40B4-BE49-F238E27FC236}">
                <a16:creationId xmlns:a16="http://schemas.microsoft.com/office/drawing/2014/main" id="{CFE057EC-9F12-69D9-6404-4503045BF634}"/>
              </a:ext>
            </a:extLst>
          </p:cNvPr>
          <p:cNvCxnSpPr>
            <a:cxnSpLocks/>
            <a:stCxn id="4" idx="2"/>
          </p:cNvCxnSpPr>
          <p:nvPr/>
        </p:nvCxnSpPr>
        <p:spPr>
          <a:xfrm flipH="1">
            <a:off x="2858703" y="4724658"/>
            <a:ext cx="6063916" cy="2600167"/>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10" name="Connecteur droit avec flèche 9">
            <a:extLst>
              <a:ext uri="{FF2B5EF4-FFF2-40B4-BE49-F238E27FC236}">
                <a16:creationId xmlns:a16="http://schemas.microsoft.com/office/drawing/2014/main" id="{883964DF-53A6-7E95-1A30-C4A0981FEE51}"/>
              </a:ext>
            </a:extLst>
          </p:cNvPr>
          <p:cNvCxnSpPr>
            <a:cxnSpLocks/>
            <a:stCxn id="4" idx="2"/>
          </p:cNvCxnSpPr>
          <p:nvPr/>
        </p:nvCxnSpPr>
        <p:spPr>
          <a:xfrm flipH="1">
            <a:off x="5274644" y="4724658"/>
            <a:ext cx="3647975" cy="2629043"/>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11" name="Connecteur droit avec flèche 10">
            <a:extLst>
              <a:ext uri="{FF2B5EF4-FFF2-40B4-BE49-F238E27FC236}">
                <a16:creationId xmlns:a16="http://schemas.microsoft.com/office/drawing/2014/main" id="{4CAC910D-A40D-3E2E-C08C-9D8FEA782D2A}"/>
              </a:ext>
            </a:extLst>
          </p:cNvPr>
          <p:cNvCxnSpPr>
            <a:cxnSpLocks/>
            <a:stCxn id="4" idx="2"/>
          </p:cNvCxnSpPr>
          <p:nvPr/>
        </p:nvCxnSpPr>
        <p:spPr>
          <a:xfrm flipH="1">
            <a:off x="7201975" y="4724658"/>
            <a:ext cx="1720644" cy="3033304"/>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2F31D9CE-81D1-CCBA-144E-123B015E1836}"/>
              </a:ext>
            </a:extLst>
          </p:cNvPr>
          <p:cNvSpPr/>
          <p:nvPr/>
        </p:nvSpPr>
        <p:spPr>
          <a:xfrm>
            <a:off x="2076450" y="6546850"/>
            <a:ext cx="882650" cy="1587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0F2EF97-1BBF-2EDD-D65E-DD52ECA6872C}"/>
              </a:ext>
            </a:extLst>
          </p:cNvPr>
          <p:cNvSpPr/>
          <p:nvPr/>
        </p:nvSpPr>
        <p:spPr>
          <a:xfrm>
            <a:off x="1910013" y="6182121"/>
            <a:ext cx="882650" cy="1587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9479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F058E-347F-6EE1-06F4-9BC9851E4206}"/>
            </a:ext>
          </a:extLst>
        </p:cNvPr>
        <p:cNvGrpSpPr/>
        <p:nvPr/>
      </p:nvGrpSpPr>
      <p:grpSpPr>
        <a:xfrm>
          <a:off x="0" y="0"/>
          <a:ext cx="0" cy="0"/>
          <a:chOff x="0" y="0"/>
          <a:chExt cx="0" cy="0"/>
        </a:xfrm>
      </p:grpSpPr>
      <p:pic>
        <p:nvPicPr>
          <p:cNvPr id="6" name="Picture 2">
            <a:extLst>
              <a:ext uri="{FF2B5EF4-FFF2-40B4-BE49-F238E27FC236}">
                <a16:creationId xmlns:a16="http://schemas.microsoft.com/office/drawing/2014/main" id="{155FAB61-FE52-3516-CE85-96D9E75FF2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0024" y="224436"/>
            <a:ext cx="2211951" cy="617582"/>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numéro de diapositive 3">
            <a:extLst>
              <a:ext uri="{FF2B5EF4-FFF2-40B4-BE49-F238E27FC236}">
                <a16:creationId xmlns:a16="http://schemas.microsoft.com/office/drawing/2014/main" id="{2C79609E-684D-DA92-E338-2740CC28478F}"/>
              </a:ext>
            </a:extLst>
          </p:cNvPr>
          <p:cNvSpPr>
            <a:spLocks noGrp="1"/>
          </p:cNvSpPr>
          <p:nvPr>
            <p:ph type="sldNum" sz="quarter" idx="12"/>
          </p:nvPr>
        </p:nvSpPr>
        <p:spPr>
          <a:xfrm>
            <a:off x="8610600" y="15066909"/>
            <a:ext cx="2743200" cy="865481"/>
          </a:xfrm>
        </p:spPr>
        <p:txBody>
          <a:bodyPr/>
          <a:lstStyle/>
          <a:p>
            <a:fld id="{DA71D0DA-2192-41E7-AF8C-615B831F1F54}" type="slidenum">
              <a:rPr lang="en-US" smtClean="0"/>
              <a:t>68</a:t>
            </a:fld>
            <a:endParaRPr lang="en-US"/>
          </a:p>
        </p:txBody>
      </p:sp>
      <p:grpSp>
        <p:nvGrpSpPr>
          <p:cNvPr id="5" name="Groupe 4">
            <a:extLst>
              <a:ext uri="{FF2B5EF4-FFF2-40B4-BE49-F238E27FC236}">
                <a16:creationId xmlns:a16="http://schemas.microsoft.com/office/drawing/2014/main" id="{411267DC-D942-A6BA-250D-2A5B9032C06A}"/>
              </a:ext>
            </a:extLst>
          </p:cNvPr>
          <p:cNvGrpSpPr/>
          <p:nvPr/>
        </p:nvGrpSpPr>
        <p:grpSpPr>
          <a:xfrm>
            <a:off x="11449288" y="317210"/>
            <a:ext cx="421861" cy="419762"/>
            <a:chOff x="11231752" y="95107"/>
            <a:chExt cx="825500" cy="812800"/>
          </a:xfrm>
        </p:grpSpPr>
        <p:sp>
          <p:nvSpPr>
            <p:cNvPr id="7" name="Ellipse 6">
              <a:extLst>
                <a:ext uri="{FF2B5EF4-FFF2-40B4-BE49-F238E27FC236}">
                  <a16:creationId xmlns:a16="http://schemas.microsoft.com/office/drawing/2014/main" id="{D26F24C5-FEA2-ABEA-38C8-D192281059ED}"/>
                </a:ext>
              </a:extLst>
            </p:cNvPr>
            <p:cNvSpPr/>
            <p:nvPr/>
          </p:nvSpPr>
          <p:spPr>
            <a:xfrm>
              <a:off x="11231752" y="95107"/>
              <a:ext cx="825500" cy="812800"/>
            </a:xfrm>
            <a:prstGeom prst="ellipse">
              <a:avLst/>
            </a:prstGeom>
            <a:ln>
              <a:solidFill>
                <a:srgbClr val="4A12B9"/>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fr-FR"/>
            </a:p>
          </p:txBody>
        </p:sp>
        <p:pic>
          <p:nvPicPr>
            <p:cNvPr id="12" name="Graphique 3" descr="Logement avec un remplissage uni">
              <a:hlinkClick r:id="rId3" action="ppaction://hlinksldjump"/>
              <a:extLst>
                <a:ext uri="{FF2B5EF4-FFF2-40B4-BE49-F238E27FC236}">
                  <a16:creationId xmlns:a16="http://schemas.microsoft.com/office/drawing/2014/main" id="{9D3BDF1B-39CF-0ED6-DC65-DE6C7F20C39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62318" y="219323"/>
              <a:ext cx="564367" cy="564367"/>
            </a:xfrm>
            <a:prstGeom prst="rect">
              <a:avLst/>
            </a:prstGeom>
          </p:spPr>
        </p:pic>
      </p:grpSp>
      <p:sp>
        <p:nvSpPr>
          <p:cNvPr id="15" name="Ellipse 14">
            <a:extLst>
              <a:ext uri="{FF2B5EF4-FFF2-40B4-BE49-F238E27FC236}">
                <a16:creationId xmlns:a16="http://schemas.microsoft.com/office/drawing/2014/main" id="{76D65C67-ECA6-0A06-98BC-C1F76CAD9799}"/>
              </a:ext>
            </a:extLst>
          </p:cNvPr>
          <p:cNvSpPr/>
          <p:nvPr/>
        </p:nvSpPr>
        <p:spPr>
          <a:xfrm>
            <a:off x="10261600" y="11430000"/>
            <a:ext cx="609600" cy="673100"/>
          </a:xfrm>
          <a:prstGeom prst="ellipse">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a:extLst>
              <a:ext uri="{FF2B5EF4-FFF2-40B4-BE49-F238E27FC236}">
                <a16:creationId xmlns:a16="http://schemas.microsoft.com/office/drawing/2014/main" id="{33FEC3D3-0892-ABA7-3553-793DBF38662C}"/>
              </a:ext>
            </a:extLst>
          </p:cNvPr>
          <p:cNvPicPr>
            <a:picLocks noChangeAspect="1"/>
          </p:cNvPicPr>
          <p:nvPr/>
        </p:nvPicPr>
        <p:blipFill>
          <a:blip r:embed="rId5"/>
          <a:srcRect l="1042" t="21481" r="20521" b="13704"/>
          <a:stretch/>
        </p:blipFill>
        <p:spPr>
          <a:xfrm>
            <a:off x="654496" y="5626100"/>
            <a:ext cx="10765318" cy="5003800"/>
          </a:xfrm>
          <a:prstGeom prst="rect">
            <a:avLst/>
          </a:prstGeom>
        </p:spPr>
      </p:pic>
      <p:sp>
        <p:nvSpPr>
          <p:cNvPr id="4" name="Ellipse 3">
            <a:extLst>
              <a:ext uri="{FF2B5EF4-FFF2-40B4-BE49-F238E27FC236}">
                <a16:creationId xmlns:a16="http://schemas.microsoft.com/office/drawing/2014/main" id="{063AA2F9-C163-17B3-67CC-E25CBBB9FEA3}"/>
              </a:ext>
            </a:extLst>
          </p:cNvPr>
          <p:cNvSpPr/>
          <p:nvPr/>
        </p:nvSpPr>
        <p:spPr>
          <a:xfrm>
            <a:off x="8922619" y="4398745"/>
            <a:ext cx="2431181" cy="1100869"/>
          </a:xfrm>
          <a:prstGeom prst="ellipse">
            <a:avLst/>
          </a:prstGeom>
          <a:solidFill>
            <a:schemeClr val="accent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00" b="1">
                <a:solidFill>
                  <a:schemeClr val="bg1"/>
                </a:solidFill>
              </a:rPr>
              <a:t>6.  Je sélectionne les EHPAD pour lesquels je souhaite visualiser les données  </a:t>
            </a:r>
          </a:p>
        </p:txBody>
      </p:sp>
      <p:cxnSp>
        <p:nvCxnSpPr>
          <p:cNvPr id="8" name="Connecteur droit avec flèche 7">
            <a:extLst>
              <a:ext uri="{FF2B5EF4-FFF2-40B4-BE49-F238E27FC236}">
                <a16:creationId xmlns:a16="http://schemas.microsoft.com/office/drawing/2014/main" id="{83F1C4F3-ADD8-346D-F699-A4C186C9C562}"/>
              </a:ext>
            </a:extLst>
          </p:cNvPr>
          <p:cNvCxnSpPr>
            <a:cxnSpLocks/>
            <a:stCxn id="4" idx="2"/>
          </p:cNvCxnSpPr>
          <p:nvPr/>
        </p:nvCxnSpPr>
        <p:spPr>
          <a:xfrm flipH="1">
            <a:off x="838200" y="4949180"/>
            <a:ext cx="8084419" cy="3001287"/>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11" name="Connecteur droit avec flèche 10">
            <a:extLst>
              <a:ext uri="{FF2B5EF4-FFF2-40B4-BE49-F238E27FC236}">
                <a16:creationId xmlns:a16="http://schemas.microsoft.com/office/drawing/2014/main" id="{9C1F3D66-1F5C-64B5-C37F-0885D52F835A}"/>
              </a:ext>
            </a:extLst>
          </p:cNvPr>
          <p:cNvCxnSpPr>
            <a:cxnSpLocks/>
            <a:stCxn id="4" idx="2"/>
          </p:cNvCxnSpPr>
          <p:nvPr/>
        </p:nvCxnSpPr>
        <p:spPr>
          <a:xfrm flipH="1">
            <a:off x="838200" y="4949180"/>
            <a:ext cx="8084419" cy="3420120"/>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16" name="Connecteur droit avec flèche 15">
            <a:extLst>
              <a:ext uri="{FF2B5EF4-FFF2-40B4-BE49-F238E27FC236}">
                <a16:creationId xmlns:a16="http://schemas.microsoft.com/office/drawing/2014/main" id="{B6CDE25B-ABCA-3754-C882-E0AEF8E2E8FD}"/>
              </a:ext>
            </a:extLst>
          </p:cNvPr>
          <p:cNvCxnSpPr>
            <a:cxnSpLocks/>
            <a:stCxn id="4" idx="2"/>
          </p:cNvCxnSpPr>
          <p:nvPr/>
        </p:nvCxnSpPr>
        <p:spPr>
          <a:xfrm flipH="1">
            <a:off x="838200" y="4949180"/>
            <a:ext cx="8084419" cy="3832870"/>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22" name="Rectangle 21">
            <a:extLst>
              <a:ext uri="{FF2B5EF4-FFF2-40B4-BE49-F238E27FC236}">
                <a16:creationId xmlns:a16="http://schemas.microsoft.com/office/drawing/2014/main" id="{59C05973-3366-73B4-629E-600F9AA45205}"/>
              </a:ext>
            </a:extLst>
          </p:cNvPr>
          <p:cNvSpPr/>
          <p:nvPr/>
        </p:nvSpPr>
        <p:spPr>
          <a:xfrm>
            <a:off x="2012950" y="6605265"/>
            <a:ext cx="882650" cy="1587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1FA01E7-F804-FB30-D249-C0DBEC338057}"/>
              </a:ext>
            </a:extLst>
          </p:cNvPr>
          <p:cNvSpPr/>
          <p:nvPr/>
        </p:nvSpPr>
        <p:spPr>
          <a:xfrm>
            <a:off x="1822450" y="6245588"/>
            <a:ext cx="882650" cy="1587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320165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82A838-3CEB-63F9-741C-E594D38961DB}"/>
            </a:ext>
          </a:extLst>
        </p:cNvPr>
        <p:cNvGrpSpPr/>
        <p:nvPr/>
      </p:nvGrpSpPr>
      <p:grpSpPr>
        <a:xfrm>
          <a:off x="0" y="0"/>
          <a:ext cx="0" cy="0"/>
          <a:chOff x="0" y="0"/>
          <a:chExt cx="0" cy="0"/>
        </a:xfrm>
      </p:grpSpPr>
      <p:pic>
        <p:nvPicPr>
          <p:cNvPr id="6" name="Picture 2">
            <a:extLst>
              <a:ext uri="{FF2B5EF4-FFF2-40B4-BE49-F238E27FC236}">
                <a16:creationId xmlns:a16="http://schemas.microsoft.com/office/drawing/2014/main" id="{E434BD6A-2EE7-DEB1-5D76-5629943A2C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0024" y="224436"/>
            <a:ext cx="2211951" cy="617582"/>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numéro de diapositive 3">
            <a:extLst>
              <a:ext uri="{FF2B5EF4-FFF2-40B4-BE49-F238E27FC236}">
                <a16:creationId xmlns:a16="http://schemas.microsoft.com/office/drawing/2014/main" id="{5ADF5676-2BA5-9E10-063D-FADB4792BCBA}"/>
              </a:ext>
            </a:extLst>
          </p:cNvPr>
          <p:cNvSpPr>
            <a:spLocks noGrp="1"/>
          </p:cNvSpPr>
          <p:nvPr>
            <p:ph type="sldNum" sz="quarter" idx="12"/>
          </p:nvPr>
        </p:nvSpPr>
        <p:spPr>
          <a:xfrm>
            <a:off x="8610600" y="15066909"/>
            <a:ext cx="2743200" cy="865481"/>
          </a:xfrm>
        </p:spPr>
        <p:txBody>
          <a:bodyPr/>
          <a:lstStyle/>
          <a:p>
            <a:fld id="{DA71D0DA-2192-41E7-AF8C-615B831F1F54}" type="slidenum">
              <a:rPr lang="en-US" smtClean="0"/>
              <a:t>69</a:t>
            </a:fld>
            <a:endParaRPr lang="en-US"/>
          </a:p>
        </p:txBody>
      </p:sp>
      <p:grpSp>
        <p:nvGrpSpPr>
          <p:cNvPr id="5" name="Groupe 4">
            <a:extLst>
              <a:ext uri="{FF2B5EF4-FFF2-40B4-BE49-F238E27FC236}">
                <a16:creationId xmlns:a16="http://schemas.microsoft.com/office/drawing/2014/main" id="{DEA63C29-60B2-B9C7-26BA-3B7E35E22A36}"/>
              </a:ext>
            </a:extLst>
          </p:cNvPr>
          <p:cNvGrpSpPr/>
          <p:nvPr/>
        </p:nvGrpSpPr>
        <p:grpSpPr>
          <a:xfrm>
            <a:off x="11449288" y="317210"/>
            <a:ext cx="421861" cy="419762"/>
            <a:chOff x="11231752" y="95107"/>
            <a:chExt cx="825500" cy="812800"/>
          </a:xfrm>
        </p:grpSpPr>
        <p:sp>
          <p:nvSpPr>
            <p:cNvPr id="7" name="Ellipse 6">
              <a:extLst>
                <a:ext uri="{FF2B5EF4-FFF2-40B4-BE49-F238E27FC236}">
                  <a16:creationId xmlns:a16="http://schemas.microsoft.com/office/drawing/2014/main" id="{92397CAB-9711-B708-83EF-6FA837071555}"/>
                </a:ext>
              </a:extLst>
            </p:cNvPr>
            <p:cNvSpPr/>
            <p:nvPr/>
          </p:nvSpPr>
          <p:spPr>
            <a:xfrm>
              <a:off x="11231752" y="95107"/>
              <a:ext cx="825500" cy="812800"/>
            </a:xfrm>
            <a:prstGeom prst="ellipse">
              <a:avLst/>
            </a:prstGeom>
            <a:ln>
              <a:solidFill>
                <a:srgbClr val="4A12B9"/>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fr-FR"/>
            </a:p>
          </p:txBody>
        </p:sp>
        <p:pic>
          <p:nvPicPr>
            <p:cNvPr id="12" name="Graphique 3" descr="Logement avec un remplissage uni">
              <a:hlinkClick r:id="rId3" action="ppaction://hlinksldjump"/>
              <a:extLst>
                <a:ext uri="{FF2B5EF4-FFF2-40B4-BE49-F238E27FC236}">
                  <a16:creationId xmlns:a16="http://schemas.microsoft.com/office/drawing/2014/main" id="{24D8143A-7876-2ED2-1609-986C1245A26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62318" y="219323"/>
              <a:ext cx="564367" cy="564367"/>
            </a:xfrm>
            <a:prstGeom prst="rect">
              <a:avLst/>
            </a:prstGeom>
          </p:spPr>
        </p:pic>
      </p:grpSp>
      <p:sp>
        <p:nvSpPr>
          <p:cNvPr id="15" name="Ellipse 14">
            <a:extLst>
              <a:ext uri="{FF2B5EF4-FFF2-40B4-BE49-F238E27FC236}">
                <a16:creationId xmlns:a16="http://schemas.microsoft.com/office/drawing/2014/main" id="{867096B0-1504-0493-F106-D0F427DEF3BC}"/>
              </a:ext>
            </a:extLst>
          </p:cNvPr>
          <p:cNvSpPr/>
          <p:nvPr/>
        </p:nvSpPr>
        <p:spPr>
          <a:xfrm>
            <a:off x="10261600" y="11430000"/>
            <a:ext cx="609600" cy="673100"/>
          </a:xfrm>
          <a:prstGeom prst="ellipse">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Image 7">
            <a:extLst>
              <a:ext uri="{FF2B5EF4-FFF2-40B4-BE49-F238E27FC236}">
                <a16:creationId xmlns:a16="http://schemas.microsoft.com/office/drawing/2014/main" id="{1CDF0863-163C-59FD-5B27-B93311709821}"/>
              </a:ext>
            </a:extLst>
          </p:cNvPr>
          <p:cNvPicPr>
            <a:picLocks noChangeAspect="1"/>
          </p:cNvPicPr>
          <p:nvPr/>
        </p:nvPicPr>
        <p:blipFill>
          <a:blip r:embed="rId5"/>
          <a:srcRect l="938" t="21667" r="20208" b="12037"/>
          <a:stretch/>
        </p:blipFill>
        <p:spPr>
          <a:xfrm>
            <a:off x="728692" y="5591566"/>
            <a:ext cx="10726708" cy="5072868"/>
          </a:xfrm>
          <a:prstGeom prst="rect">
            <a:avLst/>
          </a:prstGeom>
        </p:spPr>
      </p:pic>
      <p:sp>
        <p:nvSpPr>
          <p:cNvPr id="3" name="Ellipse 2">
            <a:extLst>
              <a:ext uri="{FF2B5EF4-FFF2-40B4-BE49-F238E27FC236}">
                <a16:creationId xmlns:a16="http://schemas.microsoft.com/office/drawing/2014/main" id="{98D6E6F4-DFEB-6122-1CD8-C1A0E1BC8185}"/>
              </a:ext>
            </a:extLst>
          </p:cNvPr>
          <p:cNvSpPr/>
          <p:nvPr/>
        </p:nvSpPr>
        <p:spPr>
          <a:xfrm>
            <a:off x="8610601" y="4483100"/>
            <a:ext cx="2743200" cy="1016514"/>
          </a:xfrm>
          <a:prstGeom prst="ellipse">
            <a:avLst/>
          </a:prstGeom>
          <a:solidFill>
            <a:schemeClr val="accent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00" b="1">
                <a:solidFill>
                  <a:schemeClr val="bg1"/>
                </a:solidFill>
              </a:rPr>
              <a:t>7. J’accède à la synthèse des données des EHPAD sélectionnés de ma région</a:t>
            </a:r>
          </a:p>
        </p:txBody>
      </p:sp>
      <p:sp>
        <p:nvSpPr>
          <p:cNvPr id="4" name="Rectangle 3">
            <a:extLst>
              <a:ext uri="{FF2B5EF4-FFF2-40B4-BE49-F238E27FC236}">
                <a16:creationId xmlns:a16="http://schemas.microsoft.com/office/drawing/2014/main" id="{BFF65856-D499-9C07-3EB9-3BB89FEABFFA}"/>
              </a:ext>
            </a:extLst>
          </p:cNvPr>
          <p:cNvSpPr/>
          <p:nvPr/>
        </p:nvSpPr>
        <p:spPr>
          <a:xfrm>
            <a:off x="1847850" y="6254750"/>
            <a:ext cx="469900" cy="635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09055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E2B02-FA56-7DD0-ECD5-33D1E5382230}"/>
            </a:ext>
          </a:extLst>
        </p:cNvPr>
        <p:cNvGrpSpPr/>
        <p:nvPr/>
      </p:nvGrpSpPr>
      <p:grpSpPr>
        <a:xfrm>
          <a:off x="0" y="0"/>
          <a:ext cx="0" cy="0"/>
          <a:chOff x="0" y="0"/>
          <a:chExt cx="0" cy="0"/>
        </a:xfrm>
      </p:grpSpPr>
      <p:pic>
        <p:nvPicPr>
          <p:cNvPr id="7" name="Picture 2">
            <a:extLst>
              <a:ext uri="{FF2B5EF4-FFF2-40B4-BE49-F238E27FC236}">
                <a16:creationId xmlns:a16="http://schemas.microsoft.com/office/drawing/2014/main" id="{BAEDECD8-7CF5-B81D-D385-0439EA0D33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0024" y="224436"/>
            <a:ext cx="2211951" cy="617582"/>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descr="Une image contenant texte, capture d’écran, logiciel, Page web&#10;&#10;Description générée automatiquement">
            <a:hlinkClick r:id="rId3" action="ppaction://hlinksldjump"/>
            <a:extLst>
              <a:ext uri="{FF2B5EF4-FFF2-40B4-BE49-F238E27FC236}">
                <a16:creationId xmlns:a16="http://schemas.microsoft.com/office/drawing/2014/main" id="{0B6217D2-31BA-C041-2C2F-5FFC0E36E46A}"/>
              </a:ext>
            </a:extLst>
          </p:cNvPr>
          <p:cNvPicPr>
            <a:picLocks noChangeAspect="1"/>
          </p:cNvPicPr>
          <p:nvPr/>
        </p:nvPicPr>
        <p:blipFill>
          <a:blip r:embed="rId4">
            <a:extLst>
              <a:ext uri="{28A0092B-C50C-407E-A947-70E740481C1C}">
                <a14:useLocalDpi xmlns:a14="http://schemas.microsoft.com/office/drawing/2010/main" val="0"/>
              </a:ext>
            </a:extLst>
          </a:blip>
          <a:srcRect l="10103" t="17223" r="10313" b="6852"/>
          <a:stretch/>
        </p:blipFill>
        <p:spPr>
          <a:xfrm>
            <a:off x="1244599" y="5397500"/>
            <a:ext cx="9702800" cy="5207000"/>
          </a:xfrm>
          <a:prstGeom prst="rect">
            <a:avLst/>
          </a:prstGeom>
        </p:spPr>
      </p:pic>
      <p:sp>
        <p:nvSpPr>
          <p:cNvPr id="10" name="Ellipse 9">
            <a:extLst>
              <a:ext uri="{FF2B5EF4-FFF2-40B4-BE49-F238E27FC236}">
                <a16:creationId xmlns:a16="http://schemas.microsoft.com/office/drawing/2014/main" id="{B072A89F-5C84-D3F2-108F-0CF94AC3CA04}"/>
              </a:ext>
            </a:extLst>
          </p:cNvPr>
          <p:cNvSpPr/>
          <p:nvPr/>
        </p:nvSpPr>
        <p:spPr>
          <a:xfrm>
            <a:off x="8255002" y="4038429"/>
            <a:ext cx="2692399" cy="1178565"/>
          </a:xfrm>
          <a:prstGeom prst="ellipse">
            <a:avLst/>
          </a:prstGeom>
          <a:solidFill>
            <a:schemeClr val="accent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00" b="1">
                <a:solidFill>
                  <a:schemeClr val="bg1"/>
                </a:solidFill>
              </a:rPr>
              <a:t>2. Sur la page de connexion, je clique sur « faire une demande d’inscription »</a:t>
            </a:r>
            <a:endParaRPr lang="fr-FR" sz="1300">
              <a:solidFill>
                <a:schemeClr val="bg1"/>
              </a:solidFill>
            </a:endParaRPr>
          </a:p>
        </p:txBody>
      </p:sp>
      <p:cxnSp>
        <p:nvCxnSpPr>
          <p:cNvPr id="12" name="Connecteur droit avec flèche 11">
            <a:extLst>
              <a:ext uri="{FF2B5EF4-FFF2-40B4-BE49-F238E27FC236}">
                <a16:creationId xmlns:a16="http://schemas.microsoft.com/office/drawing/2014/main" id="{8D6F1E11-2F86-E823-780C-395D6B927F01}"/>
              </a:ext>
            </a:extLst>
          </p:cNvPr>
          <p:cNvCxnSpPr>
            <a:stCxn id="10" idx="5"/>
          </p:cNvCxnSpPr>
          <p:nvPr/>
        </p:nvCxnSpPr>
        <p:spPr>
          <a:xfrm flipH="1">
            <a:off x="9804400" y="5044397"/>
            <a:ext cx="748706" cy="4950505"/>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2" name="Espace réservé du numéro de diapositive 3">
            <a:extLst>
              <a:ext uri="{FF2B5EF4-FFF2-40B4-BE49-F238E27FC236}">
                <a16:creationId xmlns:a16="http://schemas.microsoft.com/office/drawing/2014/main" id="{1BF025DA-C679-C9DB-3165-739D5B05E765}"/>
              </a:ext>
            </a:extLst>
          </p:cNvPr>
          <p:cNvSpPr>
            <a:spLocks noGrp="1"/>
          </p:cNvSpPr>
          <p:nvPr>
            <p:ph type="sldNum" sz="quarter" idx="12"/>
          </p:nvPr>
        </p:nvSpPr>
        <p:spPr>
          <a:xfrm>
            <a:off x="8610600" y="15066909"/>
            <a:ext cx="2743200" cy="865481"/>
          </a:xfrm>
        </p:spPr>
        <p:txBody>
          <a:bodyPr/>
          <a:lstStyle/>
          <a:p>
            <a:fld id="{DA71D0DA-2192-41E7-AF8C-615B831F1F54}" type="slidenum">
              <a:rPr lang="en-US" smtClean="0"/>
              <a:t>7</a:t>
            </a:fld>
            <a:endParaRPr lang="en-US"/>
          </a:p>
        </p:txBody>
      </p:sp>
      <p:grpSp>
        <p:nvGrpSpPr>
          <p:cNvPr id="3" name="Groupe 2">
            <a:extLst>
              <a:ext uri="{FF2B5EF4-FFF2-40B4-BE49-F238E27FC236}">
                <a16:creationId xmlns:a16="http://schemas.microsoft.com/office/drawing/2014/main" id="{D854D3F1-D68F-B6EB-91FC-CF0D009A3FC6}"/>
              </a:ext>
            </a:extLst>
          </p:cNvPr>
          <p:cNvGrpSpPr/>
          <p:nvPr/>
        </p:nvGrpSpPr>
        <p:grpSpPr>
          <a:xfrm>
            <a:off x="11449288" y="317210"/>
            <a:ext cx="421861" cy="419762"/>
            <a:chOff x="11231752" y="95107"/>
            <a:chExt cx="825500" cy="812800"/>
          </a:xfrm>
        </p:grpSpPr>
        <p:sp>
          <p:nvSpPr>
            <p:cNvPr id="4" name="Ellipse 3">
              <a:extLst>
                <a:ext uri="{FF2B5EF4-FFF2-40B4-BE49-F238E27FC236}">
                  <a16:creationId xmlns:a16="http://schemas.microsoft.com/office/drawing/2014/main" id="{03C22E03-914B-91C5-F3A1-A72183093B64}"/>
                </a:ext>
              </a:extLst>
            </p:cNvPr>
            <p:cNvSpPr/>
            <p:nvPr/>
          </p:nvSpPr>
          <p:spPr>
            <a:xfrm>
              <a:off x="11231752" y="95107"/>
              <a:ext cx="825500" cy="812800"/>
            </a:xfrm>
            <a:prstGeom prst="ellipse">
              <a:avLst/>
            </a:prstGeom>
            <a:ln>
              <a:solidFill>
                <a:srgbClr val="4A12B9"/>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fr-FR"/>
            </a:p>
          </p:txBody>
        </p:sp>
        <p:pic>
          <p:nvPicPr>
            <p:cNvPr id="11" name="Graphique 3" descr="Logement avec un remplissage uni">
              <a:hlinkClick r:id="rId5" action="ppaction://hlinksldjump"/>
              <a:extLst>
                <a:ext uri="{FF2B5EF4-FFF2-40B4-BE49-F238E27FC236}">
                  <a16:creationId xmlns:a16="http://schemas.microsoft.com/office/drawing/2014/main" id="{F49674FE-13FD-9103-4414-C847C3A54CA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362318" y="219323"/>
              <a:ext cx="564367" cy="564367"/>
            </a:xfrm>
            <a:prstGeom prst="rect">
              <a:avLst/>
            </a:prstGeom>
          </p:spPr>
        </p:pic>
      </p:grpSp>
    </p:spTree>
    <p:extLst>
      <p:ext uri="{BB962C8B-B14F-4D97-AF65-F5344CB8AC3E}">
        <p14:creationId xmlns:p14="http://schemas.microsoft.com/office/powerpoint/2010/main" val="5466134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7C218B-6F6C-921E-D5B7-441B51879E82}"/>
            </a:ext>
          </a:extLst>
        </p:cNvPr>
        <p:cNvGrpSpPr/>
        <p:nvPr/>
      </p:nvGrpSpPr>
      <p:grpSpPr>
        <a:xfrm>
          <a:off x="0" y="0"/>
          <a:ext cx="0" cy="0"/>
          <a:chOff x="0" y="0"/>
          <a:chExt cx="0" cy="0"/>
        </a:xfrm>
      </p:grpSpPr>
      <mc:AlternateContent xmlns:mc="http://schemas.openxmlformats.org/markup-compatibility/2006" xmlns:pslz="http://schemas.microsoft.com/office/powerpoint/2016/slidezoom">
        <mc:Choice Requires="pslz">
          <p:graphicFrame>
            <p:nvGraphicFramePr>
              <p:cNvPr id="42" name="Zoom de diapositive 41">
                <a:extLst>
                  <a:ext uri="{FF2B5EF4-FFF2-40B4-BE49-F238E27FC236}">
                    <a16:creationId xmlns:a16="http://schemas.microsoft.com/office/drawing/2014/main" id="{2744D2AD-CC29-105A-C2BA-1F9BEF60E96C}"/>
                  </a:ext>
                </a:extLst>
              </p:cNvPr>
              <p:cNvGraphicFramePr>
                <a:graphicFrameLocks noChangeAspect="1"/>
              </p:cNvGraphicFramePr>
              <p:nvPr>
                <p:extLst>
                  <p:ext uri="{D42A27DB-BD31-4B8C-83A1-F6EECF244321}">
                    <p14:modId xmlns:p14="http://schemas.microsoft.com/office/powerpoint/2010/main" val="2892285758"/>
                  </p:ext>
                </p:extLst>
              </p:nvPr>
            </p:nvGraphicFramePr>
            <p:xfrm>
              <a:off x="4622590" y="2461859"/>
              <a:ext cx="2510959" cy="3619528"/>
            </p:xfrm>
            <a:graphic>
              <a:graphicData uri="http://schemas.microsoft.com/office/powerpoint/2016/slidezoom">
                <pslz:sldZm>
                  <pslz:sldZmObj sldId="2147482816" cId="960632225">
                    <pslz:zmPr id="{0CDED3A2-AE5E-483D-864F-B8D3B7F55018}" returnToParent="0" transitionDur="1000">
                      <p166:blipFill xmlns:p166="http://schemas.microsoft.com/office/powerpoint/2016/6/main">
                        <a:blip r:embed="rId3"/>
                        <a:stretch>
                          <a:fillRect/>
                        </a:stretch>
                      </p166:blipFill>
                      <p166:spPr xmlns:p166="http://schemas.microsoft.com/office/powerpoint/2016/6/main">
                        <a:xfrm>
                          <a:off x="0" y="0"/>
                          <a:ext cx="2510959" cy="3619528"/>
                        </a:xfrm>
                        <a:prstGeom prst="rect">
                          <a:avLst/>
                        </a:prstGeom>
                        <a:ln w="3175">
                          <a:solidFill>
                            <a:prstClr val="ltGray"/>
                          </a:solidFill>
                        </a:ln>
                      </p166:spPr>
                    </pslz:zmPr>
                  </pslz:sldZmObj>
                </pslz:sldZm>
              </a:graphicData>
            </a:graphic>
          </p:graphicFrame>
        </mc:Choice>
        <mc:Fallback xmlns="">
          <p:pic>
            <p:nvPicPr>
              <p:cNvPr id="42" name="Zoom de diapositive 41">
                <a:hlinkClick r:id="rId4" action="ppaction://hlinksldjump"/>
                <a:extLst>
                  <a:ext uri="{FF2B5EF4-FFF2-40B4-BE49-F238E27FC236}">
                    <a16:creationId xmlns:a16="http://schemas.microsoft.com/office/drawing/2014/main" id="{2744D2AD-CC29-105A-C2BA-1F9BEF60E96C}"/>
                  </a:ext>
                </a:extLst>
              </p:cNvPr>
              <p:cNvPicPr>
                <a:picLocks noGrp="1" noRot="1" noChangeAspect="1" noMove="1" noResize="1" noEditPoints="1" noAdjustHandles="1" noChangeArrowheads="1" noChangeShapeType="1"/>
              </p:cNvPicPr>
              <p:nvPr/>
            </p:nvPicPr>
            <p:blipFill>
              <a:blip r:embed="rId5"/>
              <a:stretch>
                <a:fillRect/>
              </a:stretch>
            </p:blipFill>
            <p:spPr>
              <a:xfrm>
                <a:off x="4622590" y="2461859"/>
                <a:ext cx="2510959" cy="3619528"/>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8" name="Zoom de diapositive 37">
                <a:extLst>
                  <a:ext uri="{FF2B5EF4-FFF2-40B4-BE49-F238E27FC236}">
                    <a16:creationId xmlns:a16="http://schemas.microsoft.com/office/drawing/2014/main" id="{CC34FCF4-5177-E247-4140-1BCF838EA3BD}"/>
                  </a:ext>
                </a:extLst>
              </p:cNvPr>
              <p:cNvGraphicFramePr>
                <a:graphicFrameLocks noChangeAspect="1"/>
              </p:cNvGraphicFramePr>
              <p:nvPr>
                <p:extLst>
                  <p:ext uri="{D42A27DB-BD31-4B8C-83A1-F6EECF244321}">
                    <p14:modId xmlns:p14="http://schemas.microsoft.com/office/powerpoint/2010/main" val="3840004789"/>
                  </p:ext>
                </p:extLst>
              </p:nvPr>
            </p:nvGraphicFramePr>
            <p:xfrm>
              <a:off x="1204741" y="2493775"/>
              <a:ext cx="2510959" cy="3619528"/>
            </p:xfrm>
            <a:graphic>
              <a:graphicData uri="http://schemas.microsoft.com/office/powerpoint/2016/slidezoom">
                <pslz:sldZm>
                  <pslz:sldZmObj sldId="2147482833" cId="1569431758">
                    <pslz:zmPr id="{695D50D4-4177-419E-8380-45609FC34762}" returnToParent="0" transitionDur="1000">
                      <p166:blipFill xmlns:p166="http://schemas.microsoft.com/office/powerpoint/2016/6/main">
                        <a:blip r:embed="rId6"/>
                        <a:stretch>
                          <a:fillRect/>
                        </a:stretch>
                      </p166:blipFill>
                      <p166:spPr xmlns:p166="http://schemas.microsoft.com/office/powerpoint/2016/6/main">
                        <a:xfrm>
                          <a:off x="0" y="0"/>
                          <a:ext cx="2510959" cy="3619528"/>
                        </a:xfrm>
                        <a:prstGeom prst="rect">
                          <a:avLst/>
                        </a:prstGeom>
                        <a:ln w="3175">
                          <a:solidFill>
                            <a:prstClr val="ltGray"/>
                          </a:solidFill>
                        </a:ln>
                      </p166:spPr>
                    </pslz:zmPr>
                  </pslz:sldZmObj>
                </pslz:sldZm>
              </a:graphicData>
            </a:graphic>
          </p:graphicFrame>
        </mc:Choice>
        <mc:Fallback xmlns="">
          <p:pic>
            <p:nvPicPr>
              <p:cNvPr id="38" name="Zoom de diapositive 37">
                <a:hlinkClick r:id="rId7" action="ppaction://hlinksldjump"/>
                <a:extLst>
                  <a:ext uri="{FF2B5EF4-FFF2-40B4-BE49-F238E27FC236}">
                    <a16:creationId xmlns:a16="http://schemas.microsoft.com/office/drawing/2014/main" id="{CC34FCF4-5177-E247-4140-1BCF838EA3BD}"/>
                  </a:ext>
                </a:extLst>
              </p:cNvPr>
              <p:cNvPicPr>
                <a:picLocks noGrp="1" noRot="1" noChangeAspect="1" noMove="1" noResize="1" noEditPoints="1" noAdjustHandles="1" noChangeArrowheads="1" noChangeShapeType="1"/>
              </p:cNvPicPr>
              <p:nvPr/>
            </p:nvPicPr>
            <p:blipFill>
              <a:blip r:embed="rId8"/>
              <a:stretch>
                <a:fillRect/>
              </a:stretch>
            </p:blipFill>
            <p:spPr>
              <a:xfrm>
                <a:off x="1204741" y="2493775"/>
                <a:ext cx="2510959" cy="3619528"/>
              </a:xfrm>
              <a:prstGeom prst="rect">
                <a:avLst/>
              </a:prstGeom>
              <a:ln w="3175">
                <a:solidFill>
                  <a:prstClr val="ltGray"/>
                </a:solidFill>
              </a:ln>
            </p:spPr>
          </p:pic>
        </mc:Fallback>
      </mc:AlternateContent>
      <p:pic>
        <p:nvPicPr>
          <p:cNvPr id="8" name="Picture 2">
            <a:extLst>
              <a:ext uri="{FF2B5EF4-FFF2-40B4-BE49-F238E27FC236}">
                <a16:creationId xmlns:a16="http://schemas.microsoft.com/office/drawing/2014/main" id="{F26B0953-279B-1774-6203-12F867353F6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90024" y="224436"/>
            <a:ext cx="2211951" cy="617582"/>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e 3">
            <a:extLst>
              <a:ext uri="{FF2B5EF4-FFF2-40B4-BE49-F238E27FC236}">
                <a16:creationId xmlns:a16="http://schemas.microsoft.com/office/drawing/2014/main" id="{F8F1B021-7E94-C502-E678-5F3E0CD9BBC5}"/>
              </a:ext>
            </a:extLst>
          </p:cNvPr>
          <p:cNvGrpSpPr/>
          <p:nvPr/>
        </p:nvGrpSpPr>
        <p:grpSpPr>
          <a:xfrm>
            <a:off x="11449288" y="317210"/>
            <a:ext cx="421861" cy="419762"/>
            <a:chOff x="11231752" y="95107"/>
            <a:chExt cx="825500" cy="812800"/>
          </a:xfrm>
        </p:grpSpPr>
        <p:sp>
          <p:nvSpPr>
            <p:cNvPr id="5" name="Ellipse 4">
              <a:extLst>
                <a:ext uri="{FF2B5EF4-FFF2-40B4-BE49-F238E27FC236}">
                  <a16:creationId xmlns:a16="http://schemas.microsoft.com/office/drawing/2014/main" id="{D255A86E-0853-0BD1-F0B3-D463F2A999B0}"/>
                </a:ext>
              </a:extLst>
            </p:cNvPr>
            <p:cNvSpPr/>
            <p:nvPr/>
          </p:nvSpPr>
          <p:spPr>
            <a:xfrm>
              <a:off x="11231752" y="95107"/>
              <a:ext cx="825500" cy="812800"/>
            </a:xfrm>
            <a:prstGeom prst="ellipse">
              <a:avLst/>
            </a:prstGeom>
            <a:ln>
              <a:solidFill>
                <a:srgbClr val="4A12B9"/>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fr-FR"/>
            </a:p>
          </p:txBody>
        </p:sp>
        <p:pic>
          <p:nvPicPr>
            <p:cNvPr id="17" name="Graphique 3" descr="Logement avec un remplissage uni">
              <a:hlinkClick r:id="rId10" action="ppaction://hlinksldjump"/>
              <a:extLst>
                <a:ext uri="{FF2B5EF4-FFF2-40B4-BE49-F238E27FC236}">
                  <a16:creationId xmlns:a16="http://schemas.microsoft.com/office/drawing/2014/main" id="{9A2D997B-3671-50F4-E6FC-22BDB85ADB1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362318" y="219323"/>
              <a:ext cx="564367" cy="564367"/>
            </a:xfrm>
            <a:prstGeom prst="rect">
              <a:avLst/>
            </a:prstGeom>
          </p:spPr>
        </p:pic>
      </p:grpSp>
      <p:sp>
        <p:nvSpPr>
          <p:cNvPr id="19" name="Espace réservé du numéro de diapositive 3">
            <a:extLst>
              <a:ext uri="{FF2B5EF4-FFF2-40B4-BE49-F238E27FC236}">
                <a16:creationId xmlns:a16="http://schemas.microsoft.com/office/drawing/2014/main" id="{2B35CA51-0436-07A4-20E2-0B3DF5A2AE60}"/>
              </a:ext>
            </a:extLst>
          </p:cNvPr>
          <p:cNvSpPr>
            <a:spLocks noGrp="1"/>
          </p:cNvSpPr>
          <p:nvPr>
            <p:ph type="sldNum" sz="quarter" idx="12"/>
          </p:nvPr>
        </p:nvSpPr>
        <p:spPr>
          <a:xfrm>
            <a:off x="8610600" y="15066909"/>
            <a:ext cx="2743200" cy="865481"/>
          </a:xfrm>
        </p:spPr>
        <p:txBody>
          <a:bodyPr/>
          <a:lstStyle/>
          <a:p>
            <a:fld id="{DA71D0DA-2192-41E7-AF8C-615B831F1F54}" type="slidenum">
              <a:rPr lang="en-US" smtClean="0"/>
              <a:t>70</a:t>
            </a:fld>
            <a:endParaRPr lang="en-US"/>
          </a:p>
        </p:txBody>
      </p:sp>
      <p:sp>
        <p:nvSpPr>
          <p:cNvPr id="2" name="Flèche : droite 1">
            <a:hlinkClick r:id="rId12" action="ppaction://hlinksldjump"/>
            <a:extLst>
              <a:ext uri="{FF2B5EF4-FFF2-40B4-BE49-F238E27FC236}">
                <a16:creationId xmlns:a16="http://schemas.microsoft.com/office/drawing/2014/main" id="{E850E361-0A20-350A-FEC5-113FDA41B797}"/>
              </a:ext>
            </a:extLst>
          </p:cNvPr>
          <p:cNvSpPr/>
          <p:nvPr/>
        </p:nvSpPr>
        <p:spPr>
          <a:xfrm>
            <a:off x="311695" y="14986268"/>
            <a:ext cx="2050490" cy="817892"/>
          </a:xfrm>
          <a:prstGeom prst="rightArrow">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a:solidFill>
                  <a:schemeClr val="tx1"/>
                </a:solidFill>
                <a:hlinkClick r:id="rId13" action="ppaction://hlinksldjump">
                  <a:extLst>
                    <a:ext uri="{A12FA001-AC4F-418D-AE19-62706E023703}">
                      <ahyp:hlinkClr xmlns:ahyp="http://schemas.microsoft.com/office/drawing/2018/hyperlinkcolor" val="tx"/>
                    </a:ext>
                  </a:extLst>
                </a:hlinkClick>
              </a:rPr>
              <a:t>Pour passer les explications détaillées </a:t>
            </a:r>
            <a:endParaRPr lang="en-US" sz="1300">
              <a:solidFill>
                <a:schemeClr val="tx1"/>
              </a:solidFill>
            </a:endParaRPr>
          </a:p>
        </p:txBody>
      </p:sp>
      <p:sp>
        <p:nvSpPr>
          <p:cNvPr id="18" name="ZoneTexte 17">
            <a:extLst>
              <a:ext uri="{FF2B5EF4-FFF2-40B4-BE49-F238E27FC236}">
                <a16:creationId xmlns:a16="http://schemas.microsoft.com/office/drawing/2014/main" id="{2CA5491D-AB3C-CF02-D841-41F84ED47D07}"/>
              </a:ext>
            </a:extLst>
          </p:cNvPr>
          <p:cNvSpPr txBox="1"/>
          <p:nvPr/>
        </p:nvSpPr>
        <p:spPr>
          <a:xfrm>
            <a:off x="680936" y="1206231"/>
            <a:ext cx="8560340" cy="923330"/>
          </a:xfrm>
          <a:prstGeom prst="rect">
            <a:avLst/>
          </a:prstGeom>
          <a:noFill/>
        </p:spPr>
        <p:txBody>
          <a:bodyPr wrap="square" rtlCol="0">
            <a:spAutoFit/>
          </a:bodyPr>
          <a:lstStyle/>
          <a:p>
            <a:endParaRPr lang="fr-FR" sz="2000" b="1">
              <a:solidFill>
                <a:schemeClr val="accent6"/>
              </a:solidFill>
              <a:latin typeface="+mj-lt"/>
            </a:endParaRPr>
          </a:p>
          <a:p>
            <a:endParaRPr lang="fr-FR" sz="2000" b="1">
              <a:solidFill>
                <a:schemeClr val="accent6"/>
              </a:solidFill>
              <a:latin typeface="+mj-lt"/>
            </a:endParaRPr>
          </a:p>
          <a:p>
            <a:r>
              <a:rPr lang="fr-FR" sz="1400" b="1"/>
              <a:t>c. Extraire les données brutes des RAMA de ma région</a:t>
            </a:r>
            <a:endParaRPr lang="fr-FR" sz="1600" b="1"/>
          </a:p>
        </p:txBody>
      </p:sp>
      <p:sp>
        <p:nvSpPr>
          <p:cNvPr id="23" name="Ellipse 22">
            <a:hlinkClick r:id="" action="ppaction://noaction"/>
            <a:extLst>
              <a:ext uri="{FF2B5EF4-FFF2-40B4-BE49-F238E27FC236}">
                <a16:creationId xmlns:a16="http://schemas.microsoft.com/office/drawing/2014/main" id="{91CA2508-9A03-4719-112D-6C2E3831C6BB}"/>
              </a:ext>
            </a:extLst>
          </p:cNvPr>
          <p:cNvSpPr/>
          <p:nvPr/>
        </p:nvSpPr>
        <p:spPr>
          <a:xfrm>
            <a:off x="3407220" y="2372863"/>
            <a:ext cx="557562" cy="354403"/>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a:latin typeface="Ubuntu" panose="020B0504030602030204" pitchFamily="34" charset="0"/>
              </a:rPr>
              <a:t>1</a:t>
            </a:r>
          </a:p>
        </p:txBody>
      </p:sp>
      <p:sp>
        <p:nvSpPr>
          <p:cNvPr id="24" name="Rectangle 23">
            <a:hlinkClick r:id="rId7" action="ppaction://hlinksldjump"/>
            <a:extLst>
              <a:ext uri="{FF2B5EF4-FFF2-40B4-BE49-F238E27FC236}">
                <a16:creationId xmlns:a16="http://schemas.microsoft.com/office/drawing/2014/main" id="{B08639AD-B236-5E5E-3DC6-6C6CD2198B7E}"/>
              </a:ext>
            </a:extLst>
          </p:cNvPr>
          <p:cNvSpPr/>
          <p:nvPr/>
        </p:nvSpPr>
        <p:spPr>
          <a:xfrm>
            <a:off x="1204741" y="5240190"/>
            <a:ext cx="2510959" cy="874594"/>
          </a:xfrm>
          <a:prstGeom prst="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b="1">
                <a:solidFill>
                  <a:schemeClr val="tx1"/>
                </a:solidFill>
              </a:rPr>
              <a:t>Cliquer sur « Exporter » pour extraire les données brutes des RAMA</a:t>
            </a:r>
          </a:p>
          <a:p>
            <a:pPr algn="ctr"/>
            <a:r>
              <a:rPr lang="fr-FR" sz="1300">
                <a:solidFill>
                  <a:srgbClr val="7030A0"/>
                </a:solidFill>
              </a:rPr>
              <a:t>Page 71</a:t>
            </a:r>
          </a:p>
        </p:txBody>
      </p:sp>
      <p:sp>
        <p:nvSpPr>
          <p:cNvPr id="25" name="Ellipse 24">
            <a:hlinkClick r:id="" action="ppaction://noaction"/>
            <a:extLst>
              <a:ext uri="{FF2B5EF4-FFF2-40B4-BE49-F238E27FC236}">
                <a16:creationId xmlns:a16="http://schemas.microsoft.com/office/drawing/2014/main" id="{EB4B8BC8-C322-0840-EEFE-3DD0F32CB236}"/>
              </a:ext>
            </a:extLst>
          </p:cNvPr>
          <p:cNvSpPr/>
          <p:nvPr/>
        </p:nvSpPr>
        <p:spPr>
          <a:xfrm>
            <a:off x="6763620" y="2372863"/>
            <a:ext cx="557562" cy="354403"/>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a:latin typeface="Ubuntu" panose="020B0504030602030204" pitchFamily="34" charset="0"/>
              </a:rPr>
              <a:t>2</a:t>
            </a:r>
          </a:p>
        </p:txBody>
      </p:sp>
      <p:sp>
        <p:nvSpPr>
          <p:cNvPr id="34" name="Rectangle 33">
            <a:hlinkClick r:id="rId4" action="ppaction://hlinksldjump"/>
            <a:extLst>
              <a:ext uri="{FF2B5EF4-FFF2-40B4-BE49-F238E27FC236}">
                <a16:creationId xmlns:a16="http://schemas.microsoft.com/office/drawing/2014/main" id="{6436ED7F-1022-27A8-5EA7-7DE6F8E247D4}"/>
              </a:ext>
            </a:extLst>
          </p:cNvPr>
          <p:cNvSpPr/>
          <p:nvPr/>
        </p:nvSpPr>
        <p:spPr>
          <a:xfrm>
            <a:off x="4622590" y="5238709"/>
            <a:ext cx="2510959" cy="874594"/>
          </a:xfrm>
          <a:prstGeom prst="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b="1">
                <a:solidFill>
                  <a:schemeClr val="tx1"/>
                </a:solidFill>
              </a:rPr>
              <a:t>Le fichier Excel regroupant l’ensemble des données brutes des RAMA apparaît </a:t>
            </a:r>
          </a:p>
          <a:p>
            <a:pPr algn="ctr"/>
            <a:r>
              <a:rPr lang="fr-FR" sz="1300">
                <a:solidFill>
                  <a:srgbClr val="7030A0"/>
                </a:solidFill>
              </a:rPr>
              <a:t>Page 72</a:t>
            </a:r>
          </a:p>
        </p:txBody>
      </p:sp>
    </p:spTree>
    <p:extLst>
      <p:ext uri="{BB962C8B-B14F-4D97-AF65-F5344CB8AC3E}">
        <p14:creationId xmlns:p14="http://schemas.microsoft.com/office/powerpoint/2010/main" val="230205692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7798C-1060-2EE1-9D64-9EF78F5A8E24}"/>
            </a:ext>
          </a:extLst>
        </p:cNvPr>
        <p:cNvGrpSpPr/>
        <p:nvPr/>
      </p:nvGrpSpPr>
      <p:grpSpPr>
        <a:xfrm>
          <a:off x="0" y="0"/>
          <a:ext cx="0" cy="0"/>
          <a:chOff x="0" y="0"/>
          <a:chExt cx="0" cy="0"/>
        </a:xfrm>
      </p:grpSpPr>
      <p:pic>
        <p:nvPicPr>
          <p:cNvPr id="6" name="Picture 2">
            <a:extLst>
              <a:ext uri="{FF2B5EF4-FFF2-40B4-BE49-F238E27FC236}">
                <a16:creationId xmlns:a16="http://schemas.microsoft.com/office/drawing/2014/main" id="{22F1B350-F178-448D-FB4C-B50A2C6D5E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0024" y="224436"/>
            <a:ext cx="2211951" cy="617582"/>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numéro de diapositive 3">
            <a:extLst>
              <a:ext uri="{FF2B5EF4-FFF2-40B4-BE49-F238E27FC236}">
                <a16:creationId xmlns:a16="http://schemas.microsoft.com/office/drawing/2014/main" id="{A2331175-D779-2255-5D7E-A0C0BBDFE0BE}"/>
              </a:ext>
            </a:extLst>
          </p:cNvPr>
          <p:cNvSpPr>
            <a:spLocks noGrp="1"/>
          </p:cNvSpPr>
          <p:nvPr>
            <p:ph type="sldNum" sz="quarter" idx="12"/>
          </p:nvPr>
        </p:nvSpPr>
        <p:spPr>
          <a:xfrm>
            <a:off x="8610600" y="15066909"/>
            <a:ext cx="2743200" cy="865481"/>
          </a:xfrm>
        </p:spPr>
        <p:txBody>
          <a:bodyPr/>
          <a:lstStyle/>
          <a:p>
            <a:fld id="{DA71D0DA-2192-41E7-AF8C-615B831F1F54}" type="slidenum">
              <a:rPr lang="en-US" smtClean="0"/>
              <a:t>71</a:t>
            </a:fld>
            <a:endParaRPr lang="en-US"/>
          </a:p>
        </p:txBody>
      </p:sp>
      <p:grpSp>
        <p:nvGrpSpPr>
          <p:cNvPr id="5" name="Groupe 4">
            <a:extLst>
              <a:ext uri="{FF2B5EF4-FFF2-40B4-BE49-F238E27FC236}">
                <a16:creationId xmlns:a16="http://schemas.microsoft.com/office/drawing/2014/main" id="{5666F40D-E736-9AAD-927E-370E87D60C87}"/>
              </a:ext>
            </a:extLst>
          </p:cNvPr>
          <p:cNvGrpSpPr/>
          <p:nvPr/>
        </p:nvGrpSpPr>
        <p:grpSpPr>
          <a:xfrm>
            <a:off x="11449288" y="317210"/>
            <a:ext cx="421861" cy="419762"/>
            <a:chOff x="11231752" y="95107"/>
            <a:chExt cx="825500" cy="812800"/>
          </a:xfrm>
        </p:grpSpPr>
        <p:sp>
          <p:nvSpPr>
            <p:cNvPr id="7" name="Ellipse 6">
              <a:extLst>
                <a:ext uri="{FF2B5EF4-FFF2-40B4-BE49-F238E27FC236}">
                  <a16:creationId xmlns:a16="http://schemas.microsoft.com/office/drawing/2014/main" id="{16B1A998-F0D4-813C-999C-86A8908A2D1B}"/>
                </a:ext>
              </a:extLst>
            </p:cNvPr>
            <p:cNvSpPr/>
            <p:nvPr/>
          </p:nvSpPr>
          <p:spPr>
            <a:xfrm>
              <a:off x="11231752" y="95107"/>
              <a:ext cx="825500" cy="812800"/>
            </a:xfrm>
            <a:prstGeom prst="ellipse">
              <a:avLst/>
            </a:prstGeom>
            <a:ln>
              <a:solidFill>
                <a:srgbClr val="4A12B9"/>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fr-FR"/>
            </a:p>
          </p:txBody>
        </p:sp>
        <p:pic>
          <p:nvPicPr>
            <p:cNvPr id="12" name="Graphique 3" descr="Logement avec un remplissage uni">
              <a:hlinkClick r:id="rId3" action="ppaction://hlinksldjump"/>
              <a:extLst>
                <a:ext uri="{FF2B5EF4-FFF2-40B4-BE49-F238E27FC236}">
                  <a16:creationId xmlns:a16="http://schemas.microsoft.com/office/drawing/2014/main" id="{A18021E9-03E9-C4FB-0AE1-67FD645D454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62318" y="219323"/>
              <a:ext cx="564367" cy="564367"/>
            </a:xfrm>
            <a:prstGeom prst="rect">
              <a:avLst/>
            </a:prstGeom>
          </p:spPr>
        </p:pic>
      </p:grpSp>
      <p:sp>
        <p:nvSpPr>
          <p:cNvPr id="15" name="Ellipse 14">
            <a:extLst>
              <a:ext uri="{FF2B5EF4-FFF2-40B4-BE49-F238E27FC236}">
                <a16:creationId xmlns:a16="http://schemas.microsoft.com/office/drawing/2014/main" id="{DFCCD541-4347-130F-87D1-C20A79840A66}"/>
              </a:ext>
            </a:extLst>
          </p:cNvPr>
          <p:cNvSpPr/>
          <p:nvPr/>
        </p:nvSpPr>
        <p:spPr>
          <a:xfrm>
            <a:off x="10261600" y="11430000"/>
            <a:ext cx="609600" cy="673100"/>
          </a:xfrm>
          <a:prstGeom prst="ellipse">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Image 7">
            <a:extLst>
              <a:ext uri="{FF2B5EF4-FFF2-40B4-BE49-F238E27FC236}">
                <a16:creationId xmlns:a16="http://schemas.microsoft.com/office/drawing/2014/main" id="{0CBF5AA4-7441-68B5-4878-8E01931F036C}"/>
              </a:ext>
            </a:extLst>
          </p:cNvPr>
          <p:cNvPicPr>
            <a:picLocks noChangeAspect="1"/>
          </p:cNvPicPr>
          <p:nvPr/>
        </p:nvPicPr>
        <p:blipFill>
          <a:blip r:embed="rId5"/>
          <a:srcRect l="938" t="21667" r="20208" b="12037"/>
          <a:stretch/>
        </p:blipFill>
        <p:spPr>
          <a:xfrm>
            <a:off x="728692" y="5591566"/>
            <a:ext cx="10726708" cy="5072868"/>
          </a:xfrm>
          <a:prstGeom prst="rect">
            <a:avLst/>
          </a:prstGeom>
        </p:spPr>
      </p:pic>
      <p:sp>
        <p:nvSpPr>
          <p:cNvPr id="3" name="Ellipse 2">
            <a:extLst>
              <a:ext uri="{FF2B5EF4-FFF2-40B4-BE49-F238E27FC236}">
                <a16:creationId xmlns:a16="http://schemas.microsoft.com/office/drawing/2014/main" id="{B90F26A0-3D92-20B8-7AA1-5201496F2585}"/>
              </a:ext>
            </a:extLst>
          </p:cNvPr>
          <p:cNvSpPr/>
          <p:nvPr/>
        </p:nvSpPr>
        <p:spPr>
          <a:xfrm>
            <a:off x="8369300" y="4038600"/>
            <a:ext cx="2984501" cy="1461015"/>
          </a:xfrm>
          <a:prstGeom prst="ellipse">
            <a:avLst/>
          </a:prstGeom>
          <a:solidFill>
            <a:schemeClr val="accent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00" b="1">
                <a:solidFill>
                  <a:schemeClr val="bg1"/>
                </a:solidFill>
              </a:rPr>
              <a:t>1. Une fois sur la synthèse des données, je clique sur exporter pour extraire dans un fichier Excel les données brutes des RAMA de ma région</a:t>
            </a:r>
          </a:p>
        </p:txBody>
      </p:sp>
      <p:sp>
        <p:nvSpPr>
          <p:cNvPr id="4" name="ZoneTexte 3">
            <a:extLst>
              <a:ext uri="{FF2B5EF4-FFF2-40B4-BE49-F238E27FC236}">
                <a16:creationId xmlns:a16="http://schemas.microsoft.com/office/drawing/2014/main" id="{F06BD8C4-B5F2-A36F-93CA-34421F323390}"/>
              </a:ext>
            </a:extLst>
          </p:cNvPr>
          <p:cNvSpPr txBox="1"/>
          <p:nvPr/>
        </p:nvSpPr>
        <p:spPr>
          <a:xfrm>
            <a:off x="531778" y="1887488"/>
            <a:ext cx="11128442" cy="338554"/>
          </a:xfrm>
          <a:prstGeom prst="rect">
            <a:avLst/>
          </a:prstGeom>
          <a:noFill/>
        </p:spPr>
        <p:txBody>
          <a:bodyPr wrap="square" rtlCol="0">
            <a:spAutoFit/>
          </a:bodyPr>
          <a:lstStyle/>
          <a:p>
            <a:pPr algn="ctr"/>
            <a:r>
              <a:rPr lang="fr-FR" sz="1600" b="1">
                <a:latin typeface="+mj-lt"/>
              </a:rPr>
              <a:t>Vue détaillée : Extraire les données brutes des RAMA de ma région</a:t>
            </a:r>
          </a:p>
        </p:txBody>
      </p:sp>
      <p:cxnSp>
        <p:nvCxnSpPr>
          <p:cNvPr id="10" name="Connecteur droit avec flèche 9">
            <a:extLst>
              <a:ext uri="{FF2B5EF4-FFF2-40B4-BE49-F238E27FC236}">
                <a16:creationId xmlns:a16="http://schemas.microsoft.com/office/drawing/2014/main" id="{FCF61130-56A5-45AB-DE4B-60BFA643EEB5}"/>
              </a:ext>
            </a:extLst>
          </p:cNvPr>
          <p:cNvCxnSpPr>
            <a:cxnSpLocks/>
            <a:stCxn id="3" idx="2"/>
          </p:cNvCxnSpPr>
          <p:nvPr/>
        </p:nvCxnSpPr>
        <p:spPr>
          <a:xfrm>
            <a:off x="8369300" y="4769108"/>
            <a:ext cx="2743200" cy="2584192"/>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9" name="Rectangle 8">
            <a:extLst>
              <a:ext uri="{FF2B5EF4-FFF2-40B4-BE49-F238E27FC236}">
                <a16:creationId xmlns:a16="http://schemas.microsoft.com/office/drawing/2014/main" id="{B4E6011F-502E-3F42-DD3E-4A5DD8A1B954}"/>
              </a:ext>
            </a:extLst>
          </p:cNvPr>
          <p:cNvSpPr/>
          <p:nvPr/>
        </p:nvSpPr>
        <p:spPr>
          <a:xfrm>
            <a:off x="1816100" y="6180667"/>
            <a:ext cx="520700" cy="19473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94317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7F223-B99B-1BF4-0F87-A18B132E38FF}"/>
            </a:ext>
          </a:extLst>
        </p:cNvPr>
        <p:cNvGrpSpPr/>
        <p:nvPr/>
      </p:nvGrpSpPr>
      <p:grpSpPr>
        <a:xfrm>
          <a:off x="0" y="0"/>
          <a:ext cx="0" cy="0"/>
          <a:chOff x="0" y="0"/>
          <a:chExt cx="0" cy="0"/>
        </a:xfrm>
      </p:grpSpPr>
      <p:pic>
        <p:nvPicPr>
          <p:cNvPr id="6" name="Picture 2">
            <a:extLst>
              <a:ext uri="{FF2B5EF4-FFF2-40B4-BE49-F238E27FC236}">
                <a16:creationId xmlns:a16="http://schemas.microsoft.com/office/drawing/2014/main" id="{6C5CF7AC-1B14-AFA4-5BA1-7D13DCC507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0024" y="224436"/>
            <a:ext cx="2211951" cy="617582"/>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numéro de diapositive 3">
            <a:extLst>
              <a:ext uri="{FF2B5EF4-FFF2-40B4-BE49-F238E27FC236}">
                <a16:creationId xmlns:a16="http://schemas.microsoft.com/office/drawing/2014/main" id="{B0350A6E-53BB-E140-D32F-95B8E6D9A94A}"/>
              </a:ext>
            </a:extLst>
          </p:cNvPr>
          <p:cNvSpPr>
            <a:spLocks noGrp="1"/>
          </p:cNvSpPr>
          <p:nvPr>
            <p:ph type="sldNum" sz="quarter" idx="12"/>
          </p:nvPr>
        </p:nvSpPr>
        <p:spPr>
          <a:xfrm>
            <a:off x="8610600" y="15066909"/>
            <a:ext cx="2743200" cy="865481"/>
          </a:xfrm>
        </p:spPr>
        <p:txBody>
          <a:bodyPr/>
          <a:lstStyle/>
          <a:p>
            <a:fld id="{DA71D0DA-2192-41E7-AF8C-615B831F1F54}" type="slidenum">
              <a:rPr lang="en-US" smtClean="0"/>
              <a:t>72</a:t>
            </a:fld>
            <a:endParaRPr lang="en-US"/>
          </a:p>
        </p:txBody>
      </p:sp>
      <p:grpSp>
        <p:nvGrpSpPr>
          <p:cNvPr id="5" name="Groupe 4">
            <a:extLst>
              <a:ext uri="{FF2B5EF4-FFF2-40B4-BE49-F238E27FC236}">
                <a16:creationId xmlns:a16="http://schemas.microsoft.com/office/drawing/2014/main" id="{8B80D62D-5613-61E4-1AE1-FFCA3C451626}"/>
              </a:ext>
            </a:extLst>
          </p:cNvPr>
          <p:cNvGrpSpPr/>
          <p:nvPr/>
        </p:nvGrpSpPr>
        <p:grpSpPr>
          <a:xfrm>
            <a:off x="11449288" y="317210"/>
            <a:ext cx="421861" cy="419762"/>
            <a:chOff x="11231752" y="95107"/>
            <a:chExt cx="825500" cy="812800"/>
          </a:xfrm>
        </p:grpSpPr>
        <p:sp>
          <p:nvSpPr>
            <p:cNvPr id="7" name="Ellipse 6">
              <a:extLst>
                <a:ext uri="{FF2B5EF4-FFF2-40B4-BE49-F238E27FC236}">
                  <a16:creationId xmlns:a16="http://schemas.microsoft.com/office/drawing/2014/main" id="{734729BE-844F-E467-E608-50D3EACF66AE}"/>
                </a:ext>
              </a:extLst>
            </p:cNvPr>
            <p:cNvSpPr/>
            <p:nvPr/>
          </p:nvSpPr>
          <p:spPr>
            <a:xfrm>
              <a:off x="11231752" y="95107"/>
              <a:ext cx="825500" cy="812800"/>
            </a:xfrm>
            <a:prstGeom prst="ellipse">
              <a:avLst/>
            </a:prstGeom>
            <a:ln>
              <a:solidFill>
                <a:srgbClr val="4A12B9"/>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fr-FR"/>
            </a:p>
          </p:txBody>
        </p:sp>
        <p:pic>
          <p:nvPicPr>
            <p:cNvPr id="12" name="Graphique 3" descr="Logement avec un remplissage uni">
              <a:hlinkClick r:id="rId3" action="ppaction://hlinksldjump"/>
              <a:extLst>
                <a:ext uri="{FF2B5EF4-FFF2-40B4-BE49-F238E27FC236}">
                  <a16:creationId xmlns:a16="http://schemas.microsoft.com/office/drawing/2014/main" id="{41BF172E-B66B-A35D-B23C-1C0CE99FC2A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62318" y="219323"/>
              <a:ext cx="564367" cy="564367"/>
            </a:xfrm>
            <a:prstGeom prst="rect">
              <a:avLst/>
            </a:prstGeom>
          </p:spPr>
        </p:pic>
      </p:grpSp>
      <p:sp>
        <p:nvSpPr>
          <p:cNvPr id="15" name="Ellipse 14">
            <a:extLst>
              <a:ext uri="{FF2B5EF4-FFF2-40B4-BE49-F238E27FC236}">
                <a16:creationId xmlns:a16="http://schemas.microsoft.com/office/drawing/2014/main" id="{7913400F-227D-97F1-7E32-08521B081D75}"/>
              </a:ext>
            </a:extLst>
          </p:cNvPr>
          <p:cNvSpPr/>
          <p:nvPr/>
        </p:nvSpPr>
        <p:spPr>
          <a:xfrm>
            <a:off x="10261600" y="11430000"/>
            <a:ext cx="609600" cy="673100"/>
          </a:xfrm>
          <a:prstGeom prst="ellipse">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a:extLst>
              <a:ext uri="{FF2B5EF4-FFF2-40B4-BE49-F238E27FC236}">
                <a16:creationId xmlns:a16="http://schemas.microsoft.com/office/drawing/2014/main" id="{8A94EA75-011F-D0EB-BB53-0F1C88680B47}"/>
              </a:ext>
            </a:extLst>
          </p:cNvPr>
          <p:cNvPicPr>
            <a:picLocks noChangeAspect="1"/>
          </p:cNvPicPr>
          <p:nvPr/>
        </p:nvPicPr>
        <p:blipFill>
          <a:blip r:embed="rId5"/>
          <a:srcRect t="32593" r="3178" b="10370"/>
          <a:stretch/>
        </p:blipFill>
        <p:spPr>
          <a:xfrm>
            <a:off x="723637" y="6316329"/>
            <a:ext cx="10744724" cy="3560450"/>
          </a:xfrm>
          <a:prstGeom prst="rect">
            <a:avLst/>
          </a:prstGeom>
        </p:spPr>
      </p:pic>
      <p:sp>
        <p:nvSpPr>
          <p:cNvPr id="3" name="Ellipse 2">
            <a:extLst>
              <a:ext uri="{FF2B5EF4-FFF2-40B4-BE49-F238E27FC236}">
                <a16:creationId xmlns:a16="http://schemas.microsoft.com/office/drawing/2014/main" id="{3D272C61-28B1-AA18-FA2F-4B251A90C495}"/>
              </a:ext>
            </a:extLst>
          </p:cNvPr>
          <p:cNvSpPr/>
          <p:nvPr/>
        </p:nvSpPr>
        <p:spPr>
          <a:xfrm>
            <a:off x="8610601" y="4279900"/>
            <a:ext cx="2743200" cy="1219714"/>
          </a:xfrm>
          <a:prstGeom prst="ellipse">
            <a:avLst/>
          </a:prstGeom>
          <a:solidFill>
            <a:schemeClr val="accent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00" b="1">
                <a:solidFill>
                  <a:schemeClr val="bg1"/>
                </a:solidFill>
              </a:rPr>
              <a:t>2. Un fichier Excel apparaît regroupant l’ensemble des données brutes des RAMA de ma région</a:t>
            </a:r>
          </a:p>
        </p:txBody>
      </p:sp>
    </p:spTree>
    <p:extLst>
      <p:ext uri="{BB962C8B-B14F-4D97-AF65-F5344CB8AC3E}">
        <p14:creationId xmlns:p14="http://schemas.microsoft.com/office/powerpoint/2010/main" val="96063222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230DBA-6D66-F0EA-F57F-CCE0E2DC5A14}"/>
            </a:ext>
          </a:extLst>
        </p:cNvPr>
        <p:cNvGrpSpPr/>
        <p:nvPr/>
      </p:nvGrpSpPr>
      <p:grpSpPr>
        <a:xfrm>
          <a:off x="0" y="0"/>
          <a:ext cx="0" cy="0"/>
          <a:chOff x="0" y="0"/>
          <a:chExt cx="0" cy="0"/>
        </a:xfrm>
      </p:grpSpPr>
      <p:pic>
        <p:nvPicPr>
          <p:cNvPr id="13" name="Picture 2">
            <a:extLst>
              <a:ext uri="{FF2B5EF4-FFF2-40B4-BE49-F238E27FC236}">
                <a16:creationId xmlns:a16="http://schemas.microsoft.com/office/drawing/2014/main" id="{FBF8DB83-AB17-E451-AE6A-7A95E45B92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0024" y="224436"/>
            <a:ext cx="2211951" cy="617582"/>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372076AC-4D78-2470-C994-CDA5C39F90C1}"/>
              </a:ext>
            </a:extLst>
          </p:cNvPr>
          <p:cNvSpPr txBox="1"/>
          <p:nvPr/>
        </p:nvSpPr>
        <p:spPr>
          <a:xfrm>
            <a:off x="1010866" y="1371397"/>
            <a:ext cx="945721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srgbClr val="4EA72E"/>
                </a:solidFill>
                <a:effectLst/>
                <a:uLnTx/>
                <a:uFillTx/>
                <a:latin typeface="Aptos" panose="02110004020202020204"/>
                <a:ea typeface="+mn-ea"/>
                <a:cs typeface="+mn-cs"/>
              </a:rPr>
              <a:t>III. Liste des activités du référent RAMA en ARS</a:t>
            </a:r>
          </a:p>
        </p:txBody>
      </p:sp>
      <p:sp>
        <p:nvSpPr>
          <p:cNvPr id="6" name="Espace réservé du numéro de diapositive 3">
            <a:extLst>
              <a:ext uri="{FF2B5EF4-FFF2-40B4-BE49-F238E27FC236}">
                <a16:creationId xmlns:a16="http://schemas.microsoft.com/office/drawing/2014/main" id="{1CE3A31B-95FA-2A98-833D-2E6124A9C1ED}"/>
              </a:ext>
            </a:extLst>
          </p:cNvPr>
          <p:cNvSpPr>
            <a:spLocks noGrp="1"/>
          </p:cNvSpPr>
          <p:nvPr>
            <p:ph type="sldNum" sz="quarter" idx="12"/>
          </p:nvPr>
        </p:nvSpPr>
        <p:spPr>
          <a:xfrm>
            <a:off x="8610600" y="15066909"/>
            <a:ext cx="2743200" cy="865481"/>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71D0DA-2192-41E7-AF8C-615B831F1F54}" type="slidenum">
              <a:rPr kumimoji="0" lang="en-US" sz="16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6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grpSp>
        <p:nvGrpSpPr>
          <p:cNvPr id="25" name="Groupe 24">
            <a:extLst>
              <a:ext uri="{FF2B5EF4-FFF2-40B4-BE49-F238E27FC236}">
                <a16:creationId xmlns:a16="http://schemas.microsoft.com/office/drawing/2014/main" id="{91ADA563-1765-9132-25AB-015CEDC8C0FD}"/>
              </a:ext>
            </a:extLst>
          </p:cNvPr>
          <p:cNvGrpSpPr/>
          <p:nvPr/>
        </p:nvGrpSpPr>
        <p:grpSpPr>
          <a:xfrm>
            <a:off x="11449288" y="317210"/>
            <a:ext cx="421861" cy="419762"/>
            <a:chOff x="11231752" y="95107"/>
            <a:chExt cx="825500" cy="812800"/>
          </a:xfrm>
        </p:grpSpPr>
        <p:sp>
          <p:nvSpPr>
            <p:cNvPr id="26" name="Ellipse 25">
              <a:extLst>
                <a:ext uri="{FF2B5EF4-FFF2-40B4-BE49-F238E27FC236}">
                  <a16:creationId xmlns:a16="http://schemas.microsoft.com/office/drawing/2014/main" id="{B8F9AF07-106C-DA9E-C919-BF7BFD143985}"/>
                </a:ext>
              </a:extLst>
            </p:cNvPr>
            <p:cNvSpPr/>
            <p:nvPr/>
          </p:nvSpPr>
          <p:spPr>
            <a:xfrm>
              <a:off x="11231752" y="95107"/>
              <a:ext cx="825500" cy="812800"/>
            </a:xfrm>
            <a:prstGeom prst="ellipse">
              <a:avLst/>
            </a:prstGeom>
            <a:ln>
              <a:solidFill>
                <a:srgbClr val="4A12B9"/>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27" name="Graphique 3" descr="Logement avec un remplissage uni">
              <a:hlinkClick r:id="rId3" action="ppaction://hlinksldjump"/>
              <a:extLst>
                <a:ext uri="{FF2B5EF4-FFF2-40B4-BE49-F238E27FC236}">
                  <a16:creationId xmlns:a16="http://schemas.microsoft.com/office/drawing/2014/main" id="{B60620FB-5A39-DC73-E35E-A88597FA7E9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62318" y="219323"/>
              <a:ext cx="564367" cy="564367"/>
            </a:xfrm>
            <a:prstGeom prst="rect">
              <a:avLst/>
            </a:prstGeom>
          </p:spPr>
        </p:pic>
      </p:grpSp>
      <p:graphicFrame>
        <p:nvGraphicFramePr>
          <p:cNvPr id="3" name="Tableau 2">
            <a:extLst>
              <a:ext uri="{FF2B5EF4-FFF2-40B4-BE49-F238E27FC236}">
                <a16:creationId xmlns:a16="http://schemas.microsoft.com/office/drawing/2014/main" id="{452FAE1B-BB77-D680-FE44-BBDC0A027E06}"/>
              </a:ext>
            </a:extLst>
          </p:cNvPr>
          <p:cNvGraphicFramePr>
            <a:graphicFrameLocks noGrp="1"/>
          </p:cNvGraphicFramePr>
          <p:nvPr>
            <p:extLst>
              <p:ext uri="{D42A27DB-BD31-4B8C-83A1-F6EECF244321}">
                <p14:modId xmlns:p14="http://schemas.microsoft.com/office/powerpoint/2010/main" val="935444697"/>
              </p:ext>
            </p:extLst>
          </p:nvPr>
        </p:nvGraphicFramePr>
        <p:xfrm>
          <a:off x="881411" y="2270108"/>
          <a:ext cx="10472391" cy="7731760"/>
        </p:xfrm>
        <a:graphic>
          <a:graphicData uri="http://schemas.openxmlformats.org/drawingml/2006/table">
            <a:tbl>
              <a:tblPr firstRow="1" bandRow="1">
                <a:tableStyleId>{5C22544A-7EE6-4342-B048-85BDC9FD1C3A}</a:tableStyleId>
              </a:tblPr>
              <a:tblGrid>
                <a:gridCol w="3490797">
                  <a:extLst>
                    <a:ext uri="{9D8B030D-6E8A-4147-A177-3AD203B41FA5}">
                      <a16:colId xmlns:a16="http://schemas.microsoft.com/office/drawing/2014/main" val="2805180103"/>
                    </a:ext>
                  </a:extLst>
                </a:gridCol>
                <a:gridCol w="3490797">
                  <a:extLst>
                    <a:ext uri="{9D8B030D-6E8A-4147-A177-3AD203B41FA5}">
                      <a16:colId xmlns:a16="http://schemas.microsoft.com/office/drawing/2014/main" val="1300127598"/>
                    </a:ext>
                  </a:extLst>
                </a:gridCol>
                <a:gridCol w="3490797">
                  <a:extLst>
                    <a:ext uri="{9D8B030D-6E8A-4147-A177-3AD203B41FA5}">
                      <a16:colId xmlns:a16="http://schemas.microsoft.com/office/drawing/2014/main" val="1614561043"/>
                    </a:ext>
                  </a:extLst>
                </a:gridCol>
              </a:tblGrid>
              <a:tr h="944930">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srgbClr val="7030A0"/>
                          </a:solidFill>
                          <a:effectLst/>
                          <a:uLnTx/>
                          <a:uFillTx/>
                          <a:latin typeface="+mn-lt"/>
                          <a:ea typeface="+mn-ea"/>
                          <a:cs typeface="+mn-cs"/>
                        </a:rPr>
                        <a:t>1. En amont de la campagne annuelle du RAMA national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fr-FR" sz="1600" b="1">
                        <a:solidFill>
                          <a:srgbClr val="7030A0"/>
                        </a:solidFill>
                        <a:latin typeface="+mn-lt"/>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lang="fr-FR" sz="1600" b="1">
                          <a:solidFill>
                            <a:srgbClr val="7030A0"/>
                          </a:solidFill>
                          <a:latin typeface="+mn-lt"/>
                        </a:rPr>
                        <a:t>2. Pendant la campagne annuelle du RAMA national</a:t>
                      </a:r>
                    </a:p>
                    <a:p>
                      <a:pPr algn="ctr"/>
                      <a:endParaRPr lang="en-US" sz="16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fr-FR" sz="1600" b="1">
                        <a:solidFill>
                          <a:srgbClr val="7030A0"/>
                        </a:solidFill>
                        <a:latin typeface="+mn-lt"/>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lang="fr-FR" sz="1600" b="1">
                          <a:solidFill>
                            <a:srgbClr val="7030A0"/>
                          </a:solidFill>
                          <a:latin typeface="+mn-lt"/>
                        </a:rPr>
                        <a:t>3. A l’issue de la campagne annuelle du RAMA national</a:t>
                      </a:r>
                    </a:p>
                    <a:p>
                      <a:pPr algn="ctr"/>
                      <a:endParaRPr lang="en-US" sz="16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25209368"/>
                  </a:ext>
                </a:extLst>
              </a:tr>
              <a:tr h="5903562">
                <a:tc>
                  <a:txBody>
                    <a:bodyPr/>
                    <a:lstStyle/>
                    <a:p>
                      <a:pPr marL="285750" marR="0" lvl="0" indent="-285750" algn="l" defTabSz="457200" rtl="0" eaLnBrk="1" fontAlgn="base" latinLnBrk="0" hangingPunct="1">
                        <a:lnSpc>
                          <a:spcPts val="1477"/>
                        </a:lnSpc>
                        <a:spcBef>
                          <a:spcPts val="0"/>
                        </a:spcBef>
                        <a:spcAft>
                          <a:spcPts val="800"/>
                        </a:spcAft>
                        <a:buClrTx/>
                        <a:buSzTx/>
                        <a:buFont typeface="Wingdings" panose="05000000000000000000" pitchFamily="2" charset="2"/>
                        <a:buChar char="Ø"/>
                        <a:tabLst/>
                        <a:defRPr/>
                      </a:pPr>
                      <a:endParaRPr lang="fr-FR" sz="1300">
                        <a:solidFill>
                          <a:srgbClr val="000000"/>
                        </a:solidFill>
                        <a:latin typeface="+mn-lt"/>
                      </a:endParaRPr>
                    </a:p>
                    <a:p>
                      <a:pPr marL="285750" marR="0" lvl="0" indent="-285750" algn="l" defTabSz="457200" rtl="0" eaLnBrk="1" fontAlgn="base" latinLnBrk="0" hangingPunct="1">
                        <a:lnSpc>
                          <a:spcPts val="1477"/>
                        </a:lnSpc>
                        <a:spcBef>
                          <a:spcPts val="0"/>
                        </a:spcBef>
                        <a:spcAft>
                          <a:spcPts val="800"/>
                        </a:spcAft>
                        <a:buClrTx/>
                        <a:buSzTx/>
                        <a:buFont typeface="Wingdings" panose="05000000000000000000" pitchFamily="2" charset="2"/>
                        <a:buChar char="Ø"/>
                        <a:tabLst/>
                        <a:defRPr/>
                      </a:pPr>
                      <a:r>
                        <a:rPr lang="fr-FR" sz="1300">
                          <a:solidFill>
                            <a:srgbClr val="000000"/>
                          </a:solidFill>
                          <a:latin typeface="+mn-lt"/>
                        </a:rPr>
                        <a:t>J’informe les EHPAD du lancement de la campagne annuelle de RAMA national en N-1.</a:t>
                      </a:r>
                    </a:p>
                    <a:p>
                      <a:pPr marL="285750" marR="0" lvl="0" indent="-285750" algn="l" defTabSz="457200" rtl="0" eaLnBrk="1" fontAlgn="base" latinLnBrk="0" hangingPunct="1">
                        <a:lnSpc>
                          <a:spcPts val="1477"/>
                        </a:lnSpc>
                        <a:spcBef>
                          <a:spcPts val="0"/>
                        </a:spcBef>
                        <a:spcAft>
                          <a:spcPts val="800"/>
                        </a:spcAft>
                        <a:buClrTx/>
                        <a:buSzTx/>
                        <a:buFont typeface="Wingdings" panose="05000000000000000000" pitchFamily="2" charset="2"/>
                        <a:buChar char="Ø"/>
                        <a:tabLst/>
                        <a:defRPr/>
                      </a:pPr>
                      <a:r>
                        <a:rPr lang="fr-FR" sz="1300">
                          <a:solidFill>
                            <a:srgbClr val="000000"/>
                          </a:solidFill>
                          <a:latin typeface="+mn-lt"/>
                        </a:rPr>
                        <a:t>Je demande aux EHPAD de faire une demande d’ouverture de compte ou d’actualisation du compte du Médecin Coordonnateur et du Directeur, en suivant les consignes du « guide utilisateur RAMA pour les EHPAD ».</a:t>
                      </a:r>
                    </a:p>
                    <a:p>
                      <a:pPr marL="285750" marR="0" lvl="0" indent="-285750" algn="l" defTabSz="457200" rtl="0" eaLnBrk="1" fontAlgn="base" latinLnBrk="0" hangingPunct="1">
                        <a:lnSpc>
                          <a:spcPts val="1477"/>
                        </a:lnSpc>
                        <a:spcBef>
                          <a:spcPts val="0"/>
                        </a:spcBef>
                        <a:spcAft>
                          <a:spcPts val="800"/>
                        </a:spcAft>
                        <a:buClrTx/>
                        <a:buSzTx/>
                        <a:buFont typeface="Wingdings" panose="05000000000000000000" pitchFamily="2" charset="2"/>
                        <a:buChar char="Ø"/>
                        <a:tabLst/>
                        <a:defRPr/>
                      </a:pPr>
                      <a:r>
                        <a:rPr lang="fr-FR" sz="1300">
                          <a:solidFill>
                            <a:srgbClr val="000000"/>
                          </a:solidFill>
                          <a:latin typeface="+mn-lt"/>
                        </a:rPr>
                        <a:t>J’informe les EHPAD de l’ouverture de la campagne.</a:t>
                      </a:r>
                    </a:p>
                    <a:p>
                      <a:endParaRPr lang="en-US" sz="13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marR="0" lvl="0" indent="-285750" algn="l" defTabSz="457200" rtl="0" eaLnBrk="1" fontAlgn="base" latinLnBrk="0" hangingPunct="1">
                        <a:lnSpc>
                          <a:spcPts val="1477"/>
                        </a:lnSpc>
                        <a:spcBef>
                          <a:spcPts val="0"/>
                        </a:spcBef>
                        <a:spcAft>
                          <a:spcPts val="800"/>
                        </a:spcAft>
                        <a:buClrTx/>
                        <a:buSzTx/>
                        <a:buFont typeface="Wingdings" panose="05000000000000000000" pitchFamily="2" charset="2"/>
                        <a:buChar char="Ø"/>
                        <a:tabLst/>
                        <a:defRPr/>
                      </a:pPr>
                      <a:endParaRPr lang="fr-FR" sz="1300">
                        <a:solidFill>
                          <a:srgbClr val="000000"/>
                        </a:solidFill>
                        <a:latin typeface="+mn-lt"/>
                      </a:endParaRPr>
                    </a:p>
                    <a:p>
                      <a:pPr marL="285750" marR="0" lvl="0" indent="-285750" algn="l" defTabSz="457200" rtl="0" eaLnBrk="1" fontAlgn="base" latinLnBrk="0" hangingPunct="1">
                        <a:lnSpc>
                          <a:spcPts val="1477"/>
                        </a:lnSpc>
                        <a:spcBef>
                          <a:spcPts val="0"/>
                        </a:spcBef>
                        <a:spcAft>
                          <a:spcPts val="800"/>
                        </a:spcAft>
                        <a:buClrTx/>
                        <a:buSzTx/>
                        <a:buFont typeface="Wingdings" panose="05000000000000000000" pitchFamily="2" charset="2"/>
                        <a:buChar char="Ø"/>
                        <a:tabLst/>
                        <a:defRPr/>
                      </a:pPr>
                      <a:r>
                        <a:rPr lang="fr-FR" sz="1300">
                          <a:solidFill>
                            <a:srgbClr val="000000"/>
                          </a:solidFill>
                          <a:latin typeface="+mn-lt"/>
                        </a:rPr>
                        <a:t>Je consulte l’avancement de la collecte des RAMA.</a:t>
                      </a:r>
                    </a:p>
                    <a:p>
                      <a:pPr marL="285750" marR="0" lvl="0" indent="-285750" algn="l" defTabSz="457200" rtl="0" eaLnBrk="1" fontAlgn="base" latinLnBrk="0" hangingPunct="1">
                        <a:lnSpc>
                          <a:spcPts val="1477"/>
                        </a:lnSpc>
                        <a:spcBef>
                          <a:spcPts val="0"/>
                        </a:spcBef>
                        <a:spcAft>
                          <a:spcPts val="800"/>
                        </a:spcAft>
                        <a:buClrTx/>
                        <a:buSzTx/>
                        <a:buFont typeface="Wingdings" panose="05000000000000000000" pitchFamily="2" charset="2"/>
                        <a:buChar char="Ø"/>
                        <a:tabLst/>
                        <a:defRPr/>
                      </a:pPr>
                      <a:r>
                        <a:rPr lang="fr-FR" sz="1300">
                          <a:solidFill>
                            <a:srgbClr val="000000"/>
                          </a:solidFill>
                          <a:latin typeface="+mn-lt"/>
                        </a:rPr>
                        <a:t>J’effectue des relances auprès des EHPAD non-répondants.</a:t>
                      </a:r>
                    </a:p>
                    <a:p>
                      <a:pPr marL="285750" marR="0" lvl="0" indent="-285750" algn="l" defTabSz="457200" rtl="0" eaLnBrk="1" fontAlgn="base" latinLnBrk="0" hangingPunct="1">
                        <a:lnSpc>
                          <a:spcPts val="1477"/>
                        </a:lnSpc>
                        <a:spcBef>
                          <a:spcPts val="0"/>
                        </a:spcBef>
                        <a:spcAft>
                          <a:spcPts val="800"/>
                        </a:spcAft>
                        <a:buClrTx/>
                        <a:buSzTx/>
                        <a:buFont typeface="Wingdings" panose="05000000000000000000" pitchFamily="2" charset="2"/>
                        <a:buChar char="Ø"/>
                        <a:tabLst/>
                        <a:defRPr/>
                      </a:pPr>
                      <a:r>
                        <a:rPr lang="fr-FR" sz="1300">
                          <a:solidFill>
                            <a:srgbClr val="000000"/>
                          </a:solidFill>
                          <a:latin typeface="+mn-lt"/>
                        </a:rPr>
                        <a:t>J’informe les EHPAD de la clôture de la campagne.</a:t>
                      </a:r>
                    </a:p>
                    <a:p>
                      <a:endParaRPr lang="en-US" sz="13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base" latinLnBrk="0" hangingPunct="1">
                        <a:lnSpc>
                          <a:spcPts val="1477"/>
                        </a:lnSpc>
                        <a:spcBef>
                          <a:spcPts val="0"/>
                        </a:spcBef>
                        <a:spcAft>
                          <a:spcPts val="800"/>
                        </a:spcAft>
                        <a:buClrTx/>
                        <a:buSzTx/>
                        <a:buFontTx/>
                        <a:buNone/>
                        <a:tabLst/>
                        <a:defRPr/>
                      </a:pPr>
                      <a:endParaRPr lang="fr-FR" sz="1300" i="1">
                        <a:solidFill>
                          <a:srgbClr val="000000"/>
                        </a:solidFill>
                        <a:latin typeface="+mn-lt"/>
                      </a:endParaRPr>
                    </a:p>
                    <a:p>
                      <a:pPr marL="0" marR="0" lvl="0" indent="0" algn="l" defTabSz="457200" rtl="0" eaLnBrk="1" fontAlgn="base" latinLnBrk="0" hangingPunct="1">
                        <a:lnSpc>
                          <a:spcPts val="1477"/>
                        </a:lnSpc>
                        <a:spcBef>
                          <a:spcPts val="0"/>
                        </a:spcBef>
                        <a:spcAft>
                          <a:spcPts val="800"/>
                        </a:spcAft>
                        <a:buClrTx/>
                        <a:buSzTx/>
                        <a:buFontTx/>
                        <a:buNone/>
                        <a:tabLst/>
                        <a:defRPr/>
                      </a:pPr>
                      <a:r>
                        <a:rPr lang="fr-FR" sz="1300" i="1">
                          <a:solidFill>
                            <a:srgbClr val="000000"/>
                          </a:solidFill>
                          <a:latin typeface="+mn-lt"/>
                        </a:rPr>
                        <a:t>Données consolidées</a:t>
                      </a:r>
                    </a:p>
                    <a:p>
                      <a:pPr marL="285750" marR="0" lvl="0" indent="-285750" algn="l" defTabSz="457200" rtl="0" eaLnBrk="1" fontAlgn="base" latinLnBrk="0" hangingPunct="1">
                        <a:lnSpc>
                          <a:spcPts val="1477"/>
                        </a:lnSpc>
                        <a:spcBef>
                          <a:spcPts val="0"/>
                        </a:spcBef>
                        <a:spcAft>
                          <a:spcPts val="800"/>
                        </a:spcAft>
                        <a:buClrTx/>
                        <a:buSzTx/>
                        <a:buFont typeface="Wingdings" panose="05000000000000000000" pitchFamily="2" charset="2"/>
                        <a:buChar char="Ø"/>
                        <a:tabLst/>
                        <a:defRPr/>
                      </a:pPr>
                      <a:r>
                        <a:rPr lang="fr-FR" sz="1300">
                          <a:solidFill>
                            <a:srgbClr val="000000"/>
                          </a:solidFill>
                          <a:latin typeface="+mn-lt"/>
                        </a:rPr>
                        <a:t>Je consulte les données consolidées à trois niveaux :</a:t>
                      </a:r>
                    </a:p>
                    <a:p>
                      <a:pPr marL="285750" marR="0" lvl="0" indent="-285750" algn="l" defTabSz="457200" rtl="0" eaLnBrk="1" fontAlgn="base" latinLnBrk="0" hangingPunct="1">
                        <a:lnSpc>
                          <a:spcPts val="1477"/>
                        </a:lnSpc>
                        <a:spcBef>
                          <a:spcPts val="0"/>
                        </a:spcBef>
                        <a:spcAft>
                          <a:spcPts val="800"/>
                        </a:spcAft>
                        <a:buClrTx/>
                        <a:buSzTx/>
                        <a:buFontTx/>
                        <a:buChar char="-"/>
                        <a:tabLst/>
                        <a:defRPr/>
                      </a:pPr>
                      <a:r>
                        <a:rPr lang="fr-FR" sz="1300">
                          <a:solidFill>
                            <a:srgbClr val="000000"/>
                          </a:solidFill>
                          <a:latin typeface="+mn-lt"/>
                        </a:rPr>
                        <a:t>Au niveau régional</a:t>
                      </a:r>
                    </a:p>
                    <a:p>
                      <a:pPr marL="285750" marR="0" lvl="0" indent="-285750" algn="l" defTabSz="457200" rtl="0" eaLnBrk="1" fontAlgn="base" latinLnBrk="0" hangingPunct="1">
                        <a:lnSpc>
                          <a:spcPts val="1477"/>
                        </a:lnSpc>
                        <a:spcBef>
                          <a:spcPts val="0"/>
                        </a:spcBef>
                        <a:spcAft>
                          <a:spcPts val="800"/>
                        </a:spcAft>
                        <a:buClrTx/>
                        <a:buSzTx/>
                        <a:buFontTx/>
                        <a:buChar char="-"/>
                        <a:tabLst/>
                        <a:defRPr/>
                      </a:pPr>
                      <a:r>
                        <a:rPr lang="fr-FR" sz="1300">
                          <a:solidFill>
                            <a:srgbClr val="000000"/>
                          </a:solidFill>
                          <a:latin typeface="+mn-lt"/>
                        </a:rPr>
                        <a:t>Au niveau départemental</a:t>
                      </a:r>
                    </a:p>
                    <a:p>
                      <a:pPr marL="285750" marR="0" lvl="0" indent="-285750" algn="l" defTabSz="457200" rtl="0" eaLnBrk="1" fontAlgn="base" latinLnBrk="0" hangingPunct="1">
                        <a:lnSpc>
                          <a:spcPts val="1477"/>
                        </a:lnSpc>
                        <a:spcBef>
                          <a:spcPts val="0"/>
                        </a:spcBef>
                        <a:spcAft>
                          <a:spcPts val="800"/>
                        </a:spcAft>
                        <a:buClrTx/>
                        <a:buSzTx/>
                        <a:buFontTx/>
                        <a:buChar char="-"/>
                        <a:tabLst/>
                        <a:defRPr/>
                      </a:pPr>
                      <a:r>
                        <a:rPr lang="fr-FR" sz="1300">
                          <a:solidFill>
                            <a:srgbClr val="000000"/>
                          </a:solidFill>
                        </a:rPr>
                        <a:t>La consolidation des données des EHPAD de ma région</a:t>
                      </a:r>
                      <a:endParaRPr lang="fr-FR" sz="1300">
                        <a:solidFill>
                          <a:srgbClr val="000000"/>
                        </a:solidFill>
                        <a:latin typeface="+mn-lt"/>
                      </a:endParaRPr>
                    </a:p>
                    <a:p>
                      <a:pPr marL="285750" indent="-285750" fontAlgn="base">
                        <a:lnSpc>
                          <a:spcPts val="1477"/>
                        </a:lnSpc>
                        <a:spcAft>
                          <a:spcPts val="800"/>
                        </a:spcAft>
                        <a:buFont typeface="Wingdings" panose="05000000000000000000" pitchFamily="2" charset="2"/>
                        <a:buChar char="Ø"/>
                        <a:defRPr/>
                      </a:pPr>
                      <a:r>
                        <a:rPr lang="fr-FR" sz="1300">
                          <a:solidFill>
                            <a:srgbClr val="000000"/>
                          </a:solidFill>
                          <a:latin typeface="+mn-lt"/>
                        </a:rPr>
                        <a:t>Je peux accéder et charger les données déposées.</a:t>
                      </a:r>
                    </a:p>
                    <a:p>
                      <a:pPr fontAlgn="base">
                        <a:lnSpc>
                          <a:spcPts val="1477"/>
                        </a:lnSpc>
                        <a:spcAft>
                          <a:spcPts val="800"/>
                        </a:spcAft>
                        <a:defRPr/>
                      </a:pPr>
                      <a:endParaRPr lang="fr-FR" sz="1300" i="1">
                        <a:solidFill>
                          <a:srgbClr val="000000"/>
                        </a:solidFill>
                        <a:latin typeface="+mn-lt"/>
                      </a:endParaRPr>
                    </a:p>
                    <a:p>
                      <a:pPr fontAlgn="base">
                        <a:lnSpc>
                          <a:spcPts val="1477"/>
                        </a:lnSpc>
                        <a:spcAft>
                          <a:spcPts val="800"/>
                        </a:spcAft>
                        <a:defRPr/>
                      </a:pPr>
                      <a:r>
                        <a:rPr lang="fr-FR" sz="1300" i="1">
                          <a:solidFill>
                            <a:srgbClr val="000000"/>
                          </a:solidFill>
                          <a:latin typeface="+mn-lt"/>
                        </a:rPr>
                        <a:t>Données individuelles</a:t>
                      </a:r>
                    </a:p>
                    <a:p>
                      <a:pPr marL="285750" indent="-285750" fontAlgn="base">
                        <a:lnSpc>
                          <a:spcPts val="1477"/>
                        </a:lnSpc>
                        <a:spcAft>
                          <a:spcPts val="800"/>
                        </a:spcAft>
                        <a:buFont typeface="Wingdings" panose="05000000000000000000" pitchFamily="2" charset="2"/>
                        <a:buChar char="Ø"/>
                        <a:defRPr/>
                      </a:pPr>
                      <a:r>
                        <a:rPr lang="fr-FR" sz="1300">
                          <a:solidFill>
                            <a:srgbClr val="000000"/>
                          </a:solidFill>
                          <a:latin typeface="+mn-lt"/>
                        </a:rPr>
                        <a:t>Je consulte les données individuelles des EHPAD :</a:t>
                      </a:r>
                    </a:p>
                    <a:p>
                      <a:pPr marL="285750" indent="-285750" fontAlgn="base">
                        <a:lnSpc>
                          <a:spcPts val="1477"/>
                        </a:lnSpc>
                        <a:spcAft>
                          <a:spcPts val="800"/>
                        </a:spcAft>
                        <a:buFontTx/>
                        <a:buChar char="-"/>
                        <a:defRPr/>
                      </a:pPr>
                      <a:r>
                        <a:rPr lang="fr-FR" sz="1300">
                          <a:solidFill>
                            <a:srgbClr val="000000"/>
                          </a:solidFill>
                          <a:latin typeface="+mn-lt"/>
                        </a:rPr>
                        <a:t>En amont d’une inspection</a:t>
                      </a:r>
                    </a:p>
                    <a:p>
                      <a:pPr marL="285750" indent="-285750" fontAlgn="base">
                        <a:lnSpc>
                          <a:spcPts val="1477"/>
                        </a:lnSpc>
                        <a:spcAft>
                          <a:spcPts val="800"/>
                        </a:spcAft>
                        <a:buFontTx/>
                        <a:buChar char="-"/>
                        <a:defRPr/>
                      </a:pPr>
                      <a:r>
                        <a:rPr lang="fr-FR" sz="1300">
                          <a:solidFill>
                            <a:srgbClr val="000000"/>
                          </a:solidFill>
                          <a:latin typeface="+mn-lt"/>
                        </a:rPr>
                        <a:t>Pour la préparation des CPOM</a:t>
                      </a:r>
                    </a:p>
                    <a:p>
                      <a:pPr marL="285750" indent="-285750" fontAlgn="base">
                        <a:lnSpc>
                          <a:spcPts val="1477"/>
                        </a:lnSpc>
                        <a:spcAft>
                          <a:spcPts val="800"/>
                        </a:spcAft>
                        <a:buFont typeface="Wingdings" panose="05000000000000000000" pitchFamily="2" charset="2"/>
                        <a:buChar char="Ø"/>
                        <a:defRPr/>
                      </a:pPr>
                      <a:r>
                        <a:rPr lang="fr-FR" sz="1300">
                          <a:solidFill>
                            <a:srgbClr val="000000"/>
                          </a:solidFill>
                          <a:latin typeface="+mn-lt"/>
                        </a:rPr>
                        <a:t>J’édite des éléments de synthèse et d’analyse à destination des directions départementales et des EHPAD à des fins de démarche qualité et de prévention (Accès au BI ou traitement au niveau régional).</a:t>
                      </a:r>
                    </a:p>
                    <a:p>
                      <a:pPr marL="285750" indent="-285750" fontAlgn="base">
                        <a:lnSpc>
                          <a:spcPts val="1477"/>
                        </a:lnSpc>
                        <a:spcAft>
                          <a:spcPts val="800"/>
                        </a:spcAft>
                        <a:buFont typeface="Wingdings" panose="05000000000000000000" pitchFamily="2" charset="2"/>
                        <a:buChar char="Ø"/>
                        <a:defRPr/>
                      </a:pPr>
                      <a:r>
                        <a:rPr lang="fr-FR" sz="1300">
                          <a:solidFill>
                            <a:srgbClr val="000000"/>
                          </a:solidFill>
                          <a:latin typeface="+mn-lt"/>
                        </a:rPr>
                        <a:t>Optionnel / J’anime des sessions de partage des informations collectées à destination des établissements (ex – Evénements ponctuels de l’ARS Occitanie)</a:t>
                      </a:r>
                    </a:p>
                    <a:p>
                      <a:endParaRPr lang="en-US" sz="13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49721464"/>
                  </a:ext>
                </a:extLst>
              </a:tr>
            </a:tbl>
          </a:graphicData>
        </a:graphic>
      </p:graphicFrame>
    </p:spTree>
    <p:extLst>
      <p:ext uri="{BB962C8B-B14F-4D97-AF65-F5344CB8AC3E}">
        <p14:creationId xmlns:p14="http://schemas.microsoft.com/office/powerpoint/2010/main" val="40506048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AF1FE-5D78-3C21-2F6D-7F3389127697}"/>
            </a:ext>
          </a:extLst>
        </p:cNvPr>
        <p:cNvGrpSpPr/>
        <p:nvPr/>
      </p:nvGrpSpPr>
      <p:grpSpPr>
        <a:xfrm>
          <a:off x="0" y="0"/>
          <a:ext cx="0" cy="0"/>
          <a:chOff x="0" y="0"/>
          <a:chExt cx="0" cy="0"/>
        </a:xfrm>
      </p:grpSpPr>
      <p:pic>
        <p:nvPicPr>
          <p:cNvPr id="8" name="Picture 2">
            <a:extLst>
              <a:ext uri="{FF2B5EF4-FFF2-40B4-BE49-F238E27FC236}">
                <a16:creationId xmlns:a16="http://schemas.microsoft.com/office/drawing/2014/main" id="{8F7CD4BB-9270-6B18-4E6A-C39DAEC3A4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0024" y="224436"/>
            <a:ext cx="2211951" cy="617582"/>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AE99ADB4-FE10-06F3-2543-04925DA7C197}"/>
              </a:ext>
            </a:extLst>
          </p:cNvPr>
          <p:cNvSpPr txBox="1"/>
          <p:nvPr/>
        </p:nvSpPr>
        <p:spPr>
          <a:xfrm>
            <a:off x="895150" y="2216504"/>
            <a:ext cx="10501163" cy="646331"/>
          </a:xfrm>
          <a:prstGeom prst="rect">
            <a:avLst/>
          </a:prstGeom>
          <a:noFill/>
        </p:spPr>
        <p:txBody>
          <a:bodyPr wrap="square" rtlCol="0">
            <a:spAutoFit/>
          </a:bodyPr>
          <a:lstStyle/>
          <a:p>
            <a:pPr fontAlgn="base"/>
            <a:endParaRPr lang="fr-FR">
              <a:solidFill>
                <a:srgbClr val="000000"/>
              </a:solidFill>
              <a:latin typeface="Segoe UI" panose="020B0502040204020203" pitchFamily="34" charset="0"/>
            </a:endParaRPr>
          </a:p>
          <a:p>
            <a:pPr algn="just"/>
            <a:endParaRPr lang="en-US"/>
          </a:p>
        </p:txBody>
      </p:sp>
      <p:sp>
        <p:nvSpPr>
          <p:cNvPr id="2" name="Espace réservé du numéro de diapositive 3">
            <a:extLst>
              <a:ext uri="{FF2B5EF4-FFF2-40B4-BE49-F238E27FC236}">
                <a16:creationId xmlns:a16="http://schemas.microsoft.com/office/drawing/2014/main" id="{E2376104-1DE7-F81E-6A8A-CF8A6516AF95}"/>
              </a:ext>
            </a:extLst>
          </p:cNvPr>
          <p:cNvSpPr>
            <a:spLocks noGrp="1"/>
          </p:cNvSpPr>
          <p:nvPr>
            <p:ph type="sldNum" sz="quarter" idx="12"/>
          </p:nvPr>
        </p:nvSpPr>
        <p:spPr>
          <a:xfrm>
            <a:off x="8610600" y="15066909"/>
            <a:ext cx="2743200" cy="865481"/>
          </a:xfrm>
        </p:spPr>
        <p:txBody>
          <a:bodyPr/>
          <a:lstStyle/>
          <a:p>
            <a:fld id="{DA71D0DA-2192-41E7-AF8C-615B831F1F54}" type="slidenum">
              <a:rPr lang="en-US" smtClean="0"/>
              <a:t>74</a:t>
            </a:fld>
            <a:endParaRPr lang="en-US"/>
          </a:p>
        </p:txBody>
      </p:sp>
      <p:grpSp>
        <p:nvGrpSpPr>
          <p:cNvPr id="3" name="Groupe 2">
            <a:extLst>
              <a:ext uri="{FF2B5EF4-FFF2-40B4-BE49-F238E27FC236}">
                <a16:creationId xmlns:a16="http://schemas.microsoft.com/office/drawing/2014/main" id="{9B1587BB-D3DD-6C11-77B0-9FB72160AF22}"/>
              </a:ext>
            </a:extLst>
          </p:cNvPr>
          <p:cNvGrpSpPr/>
          <p:nvPr/>
        </p:nvGrpSpPr>
        <p:grpSpPr>
          <a:xfrm>
            <a:off x="11449288" y="317210"/>
            <a:ext cx="421861" cy="419762"/>
            <a:chOff x="11231752" y="95107"/>
            <a:chExt cx="825500" cy="812800"/>
          </a:xfrm>
        </p:grpSpPr>
        <p:sp>
          <p:nvSpPr>
            <p:cNvPr id="4" name="Ellipse 3">
              <a:extLst>
                <a:ext uri="{FF2B5EF4-FFF2-40B4-BE49-F238E27FC236}">
                  <a16:creationId xmlns:a16="http://schemas.microsoft.com/office/drawing/2014/main" id="{8418546F-E603-9F4D-DD81-FAEFEB2254BA}"/>
                </a:ext>
              </a:extLst>
            </p:cNvPr>
            <p:cNvSpPr/>
            <p:nvPr/>
          </p:nvSpPr>
          <p:spPr>
            <a:xfrm>
              <a:off x="11231752" y="95107"/>
              <a:ext cx="825500" cy="812800"/>
            </a:xfrm>
            <a:prstGeom prst="ellipse">
              <a:avLst/>
            </a:prstGeom>
            <a:ln>
              <a:solidFill>
                <a:srgbClr val="4A12B9"/>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fr-FR"/>
            </a:p>
          </p:txBody>
        </p:sp>
        <p:pic>
          <p:nvPicPr>
            <p:cNvPr id="10" name="Graphique 3" descr="Logement avec un remplissage uni">
              <a:hlinkClick r:id="rId4" action="ppaction://hlinksldjump"/>
              <a:extLst>
                <a:ext uri="{FF2B5EF4-FFF2-40B4-BE49-F238E27FC236}">
                  <a16:creationId xmlns:a16="http://schemas.microsoft.com/office/drawing/2014/main" id="{6EA56E3B-C220-DDFB-5C76-67FEF1470CA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362318" y="219323"/>
              <a:ext cx="564367" cy="564367"/>
            </a:xfrm>
            <a:prstGeom prst="rect">
              <a:avLst/>
            </a:prstGeom>
          </p:spPr>
        </p:pic>
      </p:grpSp>
      <p:sp>
        <p:nvSpPr>
          <p:cNvPr id="5" name="ZoneTexte 4">
            <a:extLst>
              <a:ext uri="{FF2B5EF4-FFF2-40B4-BE49-F238E27FC236}">
                <a16:creationId xmlns:a16="http://schemas.microsoft.com/office/drawing/2014/main" id="{26B6054A-A5BF-A907-E0F7-A69CC16380A1}"/>
              </a:ext>
            </a:extLst>
          </p:cNvPr>
          <p:cNvSpPr txBox="1"/>
          <p:nvPr/>
        </p:nvSpPr>
        <p:spPr>
          <a:xfrm>
            <a:off x="711812" y="1212123"/>
            <a:ext cx="10768376" cy="13285688"/>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srgbClr val="4EA72E"/>
                </a:solidFill>
                <a:effectLst/>
                <a:uLnTx/>
                <a:uFillTx/>
                <a:latin typeface="Aptos" panose="02110004020202020204"/>
                <a:ea typeface="+mn-ea"/>
                <a:cs typeface="+mn-cs"/>
              </a:rPr>
              <a:t>V. FAQ</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fr-FR" sz="1800"/>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300" b="1" i="0" u="sng">
                <a:effectLst/>
              </a:rPr>
              <a:t>Sur la campagne RAMA national 2026</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fr-FR" sz="1300" b="1" i="0" u="none" strike="noStrike" kern="1200" cap="none" spc="0" normalizeH="0" baseline="0" noProof="0">
              <a:ln>
                <a:noFill/>
              </a:ln>
              <a:effectLst/>
              <a:uLnTx/>
              <a:uFillTx/>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fr-FR" sz="1300" b="1" i="0">
                <a:effectLst/>
              </a:rPr>
              <a:t>Dans le cadre du déploiement national en 2026, tous les EHPAD, y compris ceux qui ont déjà soumis le RAMA </a:t>
            </a:r>
            <a:r>
              <a:rPr lang="fr-FR" sz="1300" b="1" i="0" err="1">
                <a:effectLst/>
              </a:rPr>
              <a:t>seront-ils</a:t>
            </a:r>
            <a:r>
              <a:rPr lang="fr-FR" sz="1300" b="1" i="0">
                <a:effectLst/>
              </a:rPr>
              <a:t> dans l’obligation de le compléter à nouveau cette année ?</a:t>
            </a:r>
            <a:endParaRPr kumimoji="0" lang="fr-FR" sz="1300" b="1" i="0" u="none" strike="noStrike" kern="1200" cap="none" spc="0" normalizeH="0" baseline="0" noProof="0">
              <a:ln>
                <a:noFill/>
              </a:ln>
              <a:effectLst/>
              <a:uLnTx/>
              <a:uFillTx/>
              <a:ea typeface="+mn-ea"/>
              <a:cs typeface="+mn-cs"/>
            </a:endParaRPr>
          </a:p>
          <a:p>
            <a:pPr lvl="0" algn="just">
              <a:defRPr/>
            </a:pPr>
            <a:r>
              <a:rPr lang="fr-FR" sz="1300" b="0" i="0">
                <a:effectLst/>
              </a:rPr>
              <a:t>Cette année, suite à la publication du </a:t>
            </a:r>
            <a:r>
              <a:rPr lang="fr-FR" sz="1400"/>
              <a:t>Décret n° 2026-68 du 6 février 2026, portant création d'un traitement de données à caractère personnel ayant pour objet le recueil national des rapports annuels d'activité médicale des établissements d'hébergement pour personnes âgées dépendantes, dénommé « RAMA, t</a:t>
            </a:r>
            <a:r>
              <a:rPr lang="fr-FR" sz="1300" b="0" i="0">
                <a:effectLst/>
              </a:rPr>
              <a:t>ous les EHPAD doivent soumettre leur RAMA</a:t>
            </a:r>
          </a:p>
          <a:p>
            <a:pPr algn="just" rtl="0" fontAlgn="base">
              <a:lnSpc>
                <a:spcPts val="1376"/>
              </a:lnSpc>
            </a:pPr>
            <a:endParaRPr lang="fr-FR" sz="1300" b="0" i="0">
              <a:solidFill>
                <a:srgbClr val="000000"/>
              </a:solidFill>
              <a:effectLst/>
            </a:endParaRPr>
          </a:p>
          <a:p>
            <a:pPr algn="just" rtl="0" fontAlgn="base">
              <a:lnSpc>
                <a:spcPts val="1376"/>
              </a:lnSpc>
            </a:pPr>
            <a:endParaRPr lang="fr-FR" sz="1300">
              <a:solidFill>
                <a:srgbClr val="000000"/>
              </a:solidFill>
            </a:endParaRPr>
          </a:p>
          <a:p>
            <a:pPr marL="285750" indent="-285750" algn="just" rtl="0" fontAlgn="base">
              <a:lnSpc>
                <a:spcPts val="1376"/>
              </a:lnSpc>
              <a:buFont typeface="Arial" panose="020B0604020202020204" pitchFamily="34" charset="0"/>
              <a:buChar char="•"/>
            </a:pPr>
            <a:r>
              <a:rPr lang="fr-FR" sz="1300" b="1" i="0" u="sng">
                <a:solidFill>
                  <a:srgbClr val="000000"/>
                </a:solidFill>
                <a:effectLst/>
              </a:rPr>
              <a:t>Sur l’accompagnement à disposition des EHPAD </a:t>
            </a:r>
          </a:p>
          <a:p>
            <a:pPr algn="just" rtl="0" fontAlgn="base">
              <a:lnSpc>
                <a:spcPts val="1376"/>
              </a:lnSpc>
            </a:pPr>
            <a:endParaRPr lang="fr-FR" sz="1300">
              <a:solidFill>
                <a:srgbClr val="000000"/>
              </a:solidFill>
            </a:endParaRPr>
          </a:p>
          <a:p>
            <a:pPr algn="just" rtl="0" fontAlgn="base">
              <a:lnSpc>
                <a:spcPts val="1376"/>
              </a:lnSpc>
            </a:pPr>
            <a:r>
              <a:rPr lang="fr-FR" sz="1300" b="1" i="0">
                <a:solidFill>
                  <a:srgbClr val="000000"/>
                </a:solidFill>
                <a:effectLst/>
              </a:rPr>
              <a:t>Comment le "service après-vente" sera-t-il géré ?</a:t>
            </a:r>
          </a:p>
          <a:p>
            <a:pPr algn="just" rtl="0" fontAlgn="base">
              <a:lnSpc>
                <a:spcPts val="1376"/>
              </a:lnSpc>
            </a:pPr>
            <a:r>
              <a:rPr lang="fr-FR" sz="1300">
                <a:solidFill>
                  <a:srgbClr val="000000"/>
                </a:solidFill>
              </a:rPr>
              <a:t>L</a:t>
            </a:r>
            <a:r>
              <a:rPr lang="fr-FR" sz="1300" b="0" i="0">
                <a:solidFill>
                  <a:srgbClr val="000000"/>
                </a:solidFill>
                <a:effectLst/>
              </a:rPr>
              <a:t>a CNSA mettra en place trois niveaux de réponse : le niveau 1 pour les questions basiques, le niveau 2 pour des questions plus complexes, et le niveau 3 pour lesquelles les référents métiers pourront être sollicités, à l'instar du dispositif en place pour Pathos. Cela inclura les questions relatives aux métiers concernant le RAMA, les demandes de remplissage pour certains indicateurs, et les instructions sur la manière de les compléter. Un relais pourrait également être assuré par les référents RAMA au sein des ARS, mais un niveau d'accompagnement national sera disponible.</a:t>
            </a:r>
            <a:endParaRPr lang="fr-FR" sz="1300"/>
          </a:p>
          <a:p>
            <a:pPr marL="0" marR="0" lvl="0" indent="0" algn="just" defTabSz="457200" rtl="0" eaLnBrk="1" fontAlgn="auto" latinLnBrk="0" hangingPunct="1">
              <a:lnSpc>
                <a:spcPct val="100000"/>
              </a:lnSpc>
              <a:spcBef>
                <a:spcPts val="0"/>
              </a:spcBef>
              <a:spcAft>
                <a:spcPts val="0"/>
              </a:spcAft>
              <a:buClrTx/>
              <a:buSzTx/>
              <a:buFontTx/>
              <a:buNone/>
              <a:tabLst/>
              <a:defRPr/>
            </a:pPr>
            <a:endParaRPr lang="fr-FR" sz="1300" b="0" i="0">
              <a:effectLst/>
            </a:endParaRPr>
          </a:p>
          <a:p>
            <a:pPr algn="just">
              <a:defRPr/>
            </a:pPr>
            <a:endParaRPr lang="fr-FR" sz="1300">
              <a:solidFill>
                <a:srgbClr val="000000"/>
              </a:solidFill>
            </a:endParaRPr>
          </a:p>
          <a:p>
            <a:pPr marL="285750" indent="-285750" algn="just">
              <a:buFont typeface="Arial" panose="020B0604020202020204" pitchFamily="34" charset="0"/>
              <a:buChar char="•"/>
              <a:defRPr/>
            </a:pPr>
            <a:r>
              <a:rPr lang="fr-FR" sz="1300" b="1" u="sng">
                <a:solidFill>
                  <a:srgbClr val="000000"/>
                </a:solidFill>
              </a:rPr>
              <a:t>Sur le traitement, l’analyse et l’exportation des données</a:t>
            </a:r>
            <a:endParaRPr lang="fr-FR" sz="1300" b="1" u="sng"/>
          </a:p>
          <a:p>
            <a:pPr algn="just">
              <a:defRPr/>
            </a:pPr>
            <a:endParaRPr kumimoji="0" lang="fr-FR" sz="1300" b="1" i="0" u="none" strike="noStrike" kern="1200" cap="none" spc="0" normalizeH="0" baseline="0" noProof="0">
              <a:ln>
                <a:noFill/>
              </a:ln>
              <a:solidFill>
                <a:srgbClr val="4EA72E"/>
              </a:solidFill>
              <a:effectLst/>
              <a:uLnTx/>
              <a:uFillTx/>
              <a:ea typeface="+mn-ea"/>
              <a:cs typeface="+mn-cs"/>
            </a:endParaRPr>
          </a:p>
          <a:p>
            <a:pPr algn="just" rtl="0" fontAlgn="base">
              <a:lnSpc>
                <a:spcPts val="1376"/>
              </a:lnSpc>
              <a:spcAft>
                <a:spcPts val="800"/>
              </a:spcAft>
              <a:buNone/>
            </a:pPr>
            <a:r>
              <a:rPr lang="fr-FR" sz="1300" b="1" i="0">
                <a:solidFill>
                  <a:srgbClr val="000000"/>
                </a:solidFill>
                <a:effectLst/>
              </a:rPr>
              <a:t>Un croisement avec les données et le tableau de bord de la performance est-il prévu dans le RAMA ? </a:t>
            </a:r>
          </a:p>
          <a:p>
            <a:pPr algn="just" rtl="0" fontAlgn="base">
              <a:lnSpc>
                <a:spcPts val="1376"/>
              </a:lnSpc>
            </a:pPr>
            <a:r>
              <a:rPr lang="fr-FR" sz="1300" b="0" i="0">
                <a:solidFill>
                  <a:srgbClr val="000000"/>
                </a:solidFill>
                <a:effectLst/>
              </a:rPr>
              <a:t>Le tableau de bord de la performance a été envisagé pour la remontée d'indicateurs, mais il ne semblait pas suffisamment stabilisé pour être intégré dans le RAMA. Les données ERRD et Galaad ont été privilégiées. </a:t>
            </a:r>
          </a:p>
          <a:p>
            <a:pPr algn="just" rtl="0" fontAlgn="base">
              <a:lnSpc>
                <a:spcPts val="1376"/>
              </a:lnSpc>
            </a:pPr>
            <a:endParaRPr lang="fr-FR" sz="1300" b="0" i="0">
              <a:solidFill>
                <a:srgbClr val="000000"/>
              </a:solidFill>
              <a:effectLst/>
            </a:endParaRPr>
          </a:p>
          <a:p>
            <a:pPr algn="just" rtl="0" fontAlgn="base">
              <a:lnSpc>
                <a:spcPts val="1376"/>
              </a:lnSpc>
            </a:pPr>
            <a:r>
              <a:rPr lang="fr-FR" sz="1300" b="1" i="0">
                <a:solidFill>
                  <a:srgbClr val="000000"/>
                </a:solidFill>
                <a:effectLst/>
              </a:rPr>
              <a:t>Y-a-t-il un nettoyage des données prévues : identification et gestion des données incohérentes, manquantes et correction des formats ?   </a:t>
            </a:r>
          </a:p>
          <a:p>
            <a:pPr algn="just" rtl="0" fontAlgn="base">
              <a:lnSpc>
                <a:spcPts val="1376"/>
              </a:lnSpc>
            </a:pPr>
            <a:r>
              <a:rPr lang="fr-FR" sz="1300" b="0" i="0">
                <a:solidFill>
                  <a:srgbClr val="000000"/>
                </a:solidFill>
                <a:effectLst/>
              </a:rPr>
              <a:t>Oui, des règles de contrôles ont été établies pour la plupart des données. Ces règles seront appliquées automatiquement lors de la réception d’une enquête. Des retours de la CNSA vers les ARS pourront être faits si la qualité des données est insuffisante.</a:t>
            </a:r>
          </a:p>
          <a:p>
            <a:pPr algn="just" rtl="0" fontAlgn="base">
              <a:lnSpc>
                <a:spcPts val="1376"/>
              </a:lnSpc>
            </a:pPr>
            <a:endParaRPr lang="fr-FR" sz="1300" b="0" i="0">
              <a:solidFill>
                <a:srgbClr val="000000"/>
              </a:solidFill>
              <a:effectLst/>
            </a:endParaRPr>
          </a:p>
          <a:p>
            <a:pPr algn="just" rtl="0" fontAlgn="base">
              <a:lnSpc>
                <a:spcPts val="1376"/>
              </a:lnSpc>
            </a:pPr>
            <a:r>
              <a:rPr lang="fr-FR" sz="1300" b="1" i="0">
                <a:solidFill>
                  <a:srgbClr val="000000"/>
                </a:solidFill>
                <a:effectLst/>
              </a:rPr>
              <a:t>Sera-t-il possible d'exporter des données afin que d'autres puissent les traiter ? </a:t>
            </a:r>
          </a:p>
          <a:p>
            <a:pPr algn="just" rtl="0" fontAlgn="base">
              <a:lnSpc>
                <a:spcPts val="1376"/>
              </a:lnSpc>
            </a:pPr>
            <a:r>
              <a:rPr lang="fr-FR" sz="1300" b="0" i="0">
                <a:solidFill>
                  <a:srgbClr val="000000"/>
                </a:solidFill>
                <a:effectLst/>
              </a:rPr>
              <a:t>Cela relève de la responsabilité de l'ARS, qui a la capacité d'exporter son fichier CSV</a:t>
            </a:r>
            <a:r>
              <a:rPr lang="fr-FR" sz="1300">
                <a:solidFill>
                  <a:srgbClr val="000000"/>
                </a:solidFill>
              </a:rPr>
              <a:t>.</a:t>
            </a:r>
            <a:r>
              <a:rPr lang="fr-FR" sz="1300" b="0" i="0">
                <a:solidFill>
                  <a:srgbClr val="000000"/>
                </a:solidFill>
                <a:effectLst/>
              </a:rPr>
              <a:t> Le décret stipule que l'ARS a la maîtrise des données relevant de son périmètre. Une procédure d'habilitation des agents ayant accès aux données sera mise en place par le Directeur général. </a:t>
            </a:r>
          </a:p>
          <a:p>
            <a:pPr algn="just">
              <a:defRPr/>
            </a:pPr>
            <a:endParaRPr lang="fr-FR" sz="1300">
              <a:solidFill>
                <a:srgbClr val="4EA72E"/>
              </a:solidFill>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300" b="1" u="sng"/>
              <a:t>Sur l’ouverture des comptes du Médecin Coordonnateur et du Directeur</a:t>
            </a:r>
          </a:p>
          <a:p>
            <a:pPr marL="0" marR="0" lvl="0" indent="0" algn="just" defTabSz="457200">
              <a:lnSpc>
                <a:spcPct val="100000"/>
              </a:lnSpc>
              <a:spcBef>
                <a:spcPts val="0"/>
              </a:spcBef>
              <a:spcAft>
                <a:spcPts val="0"/>
              </a:spcAft>
              <a:buClrTx/>
              <a:buSzTx/>
              <a:buFontTx/>
              <a:buNone/>
              <a:tabLst/>
              <a:defRPr/>
            </a:pPr>
            <a:endParaRPr lang="fr-FR" sz="1300" b="1" u="sng"/>
          </a:p>
          <a:p>
            <a:pPr algn="just" fontAlgn="base">
              <a:lnSpc>
                <a:spcPts val="1376"/>
              </a:lnSpc>
            </a:pPr>
            <a:r>
              <a:rPr lang="fr-FR" sz="1300" b="1" i="0">
                <a:solidFill>
                  <a:srgbClr val="000000"/>
                </a:solidFill>
                <a:effectLst/>
              </a:rPr>
              <a:t>Quel est l'identifiant </a:t>
            </a:r>
            <a:r>
              <a:rPr lang="fr-FR" sz="1300" b="1">
                <a:solidFill>
                  <a:srgbClr val="000000"/>
                </a:solidFill>
              </a:rPr>
              <a:t>unique de</a:t>
            </a:r>
            <a:r>
              <a:rPr lang="fr-FR" sz="1300" b="1" i="0">
                <a:solidFill>
                  <a:srgbClr val="000000"/>
                </a:solidFill>
                <a:effectLst/>
              </a:rPr>
              <a:t> </a:t>
            </a:r>
            <a:r>
              <a:rPr lang="fr-FR" sz="1300" b="1">
                <a:solidFill>
                  <a:srgbClr val="000000"/>
                </a:solidFill>
              </a:rPr>
              <a:t>chaque EHPAD </a:t>
            </a:r>
            <a:r>
              <a:rPr lang="fr-FR" sz="1300" b="1" i="0">
                <a:solidFill>
                  <a:srgbClr val="000000"/>
                </a:solidFill>
                <a:effectLst/>
              </a:rPr>
              <a:t>?</a:t>
            </a:r>
          </a:p>
          <a:p>
            <a:pPr algn="just" fontAlgn="base">
              <a:lnSpc>
                <a:spcPts val="1376"/>
              </a:lnSpc>
            </a:pPr>
            <a:r>
              <a:rPr lang="fr-FR" sz="1300">
                <a:solidFill>
                  <a:srgbClr val="000000"/>
                </a:solidFill>
              </a:rPr>
              <a:t>L’identifiant unique de chaque EHPAD est le </a:t>
            </a:r>
            <a:r>
              <a:rPr lang="fr-FR" sz="1300" err="1">
                <a:solidFill>
                  <a:srgbClr val="000000"/>
                </a:solidFill>
              </a:rPr>
              <a:t>finess</a:t>
            </a:r>
            <a:r>
              <a:rPr lang="fr-FR" sz="1300">
                <a:solidFill>
                  <a:srgbClr val="000000"/>
                </a:solidFill>
              </a:rPr>
              <a:t> géographique.</a:t>
            </a:r>
            <a:endParaRPr lang="fr-FR" sz="1300" b="0" i="0">
              <a:solidFill>
                <a:srgbClr val="000000"/>
              </a:solidFill>
              <a:effectLst/>
            </a:endParaRPr>
          </a:p>
          <a:p>
            <a:pPr algn="just">
              <a:defRPr/>
            </a:pPr>
            <a:endParaRPr lang="fr-FR" sz="1300" b="1">
              <a:ea typeface="+mn-lt"/>
              <a:cs typeface="+mn-lt"/>
            </a:endParaRPr>
          </a:p>
          <a:p>
            <a:pPr algn="just">
              <a:defRPr/>
            </a:pPr>
            <a:r>
              <a:rPr lang="fr-FR" sz="1300" b="1">
                <a:ea typeface="+mn-lt"/>
                <a:cs typeface="+mn-lt"/>
              </a:rPr>
              <a:t>La validation des comptes RAMA dans SIDOBA peut-elle être effectuée à n'importe quel moment de l'année ? </a:t>
            </a:r>
          </a:p>
          <a:p>
            <a:pPr algn="just">
              <a:defRPr/>
            </a:pPr>
            <a:r>
              <a:rPr lang="fr-FR" sz="1300">
                <a:ea typeface="+mn-lt"/>
                <a:cs typeface="+mn-lt"/>
              </a:rPr>
              <a:t>Oui, une fois la campagne lancée, la validation des comptes pourra se faire au fil de l’eau.</a:t>
            </a:r>
            <a:endParaRPr lang="fr-FR" sz="1300">
              <a:solidFill>
                <a:srgbClr val="000000"/>
              </a:solidFill>
            </a:endParaRPr>
          </a:p>
          <a:p>
            <a:pPr algn="just">
              <a:defRPr/>
            </a:pPr>
            <a:endParaRPr lang="fr-FR" sz="1300" b="0" i="0">
              <a:solidFill>
                <a:srgbClr val="000000"/>
              </a:solidFill>
              <a:effectLst/>
            </a:endParaRPr>
          </a:p>
          <a:p>
            <a:pPr algn="just">
              <a:defRPr/>
            </a:pPr>
            <a:r>
              <a:rPr lang="fr-FR" sz="1300" b="1"/>
              <a:t>Sera-t-il possible de désigner plusieurs référents RAMA au sein des ARS pour valider la création des comptes, ou est-il nécessaire d'identifier une seule personne pour cette tâche ?</a:t>
            </a:r>
          </a:p>
          <a:p>
            <a:pPr algn="just">
              <a:defRPr/>
            </a:pPr>
            <a:r>
              <a:rPr lang="fr-FR" sz="1300"/>
              <a:t>Il sera possible de créer plusieurs comptes administratifs ARS du moment qu’il s'agit d’une adresse ARS. </a:t>
            </a:r>
          </a:p>
          <a:p>
            <a:pPr algn="just">
              <a:defRPr/>
            </a:pPr>
            <a:endParaRPr lang="fr-FR" sz="1300">
              <a:solidFill>
                <a:srgbClr val="000000"/>
              </a:solidFill>
            </a:endParaRPr>
          </a:p>
          <a:p>
            <a:pPr algn="just">
              <a:defRPr/>
            </a:pPr>
            <a:r>
              <a:rPr lang="fr-FR" sz="1300" b="1">
                <a:solidFill>
                  <a:srgbClr val="000000"/>
                </a:solidFill>
              </a:rPr>
              <a:t>Comment la validation des comptes va-t-elle se dérouler ?</a:t>
            </a:r>
          </a:p>
          <a:p>
            <a:pPr algn="just" fontAlgn="base">
              <a:lnSpc>
                <a:spcPts val="1376"/>
              </a:lnSpc>
            </a:pPr>
            <a:r>
              <a:rPr lang="fr-FR" sz="1300" b="0" i="0">
                <a:solidFill>
                  <a:srgbClr val="000000"/>
                </a:solidFill>
                <a:effectLst/>
              </a:rPr>
              <a:t>Les médecins coordonnateurs disposent généralement déjà d'un compte et d'un accès à l'annuaire centralisé, il suffira donc d'ajouter la tuile RAMA à leur profil. Il est attendu que les ARS supervisent la validation des comptes car il est essentiel qu'elles conservent la maîtrise de leur animation régionale. </a:t>
            </a:r>
            <a:endParaRPr lang="fr-FR" sz="1300" b="1" i="0">
              <a:solidFill>
                <a:srgbClr val="000000"/>
              </a:solidFill>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300" b="1">
              <a:solidFill>
                <a:srgbClr val="4EA72E"/>
              </a:solidFill>
            </a:endParaRPr>
          </a:p>
          <a:p>
            <a:pPr marL="285750" indent="-285750" algn="just">
              <a:buFont typeface="Arial" panose="020B0604020202020204" pitchFamily="34" charset="0"/>
              <a:buChar char="•"/>
              <a:defRPr/>
            </a:pPr>
            <a:r>
              <a:rPr kumimoji="0" lang="fr-FR" sz="1300" b="1" i="0" u="sng" strike="noStrike" kern="1200" cap="none" spc="0" normalizeH="0" baseline="0" noProof="0">
                <a:ln>
                  <a:noFill/>
                </a:ln>
                <a:effectLst/>
                <a:uLnTx/>
                <a:uFillTx/>
                <a:ea typeface="+mn-ea"/>
                <a:cs typeface="+mn-cs"/>
              </a:rPr>
              <a:t>Sur le fichier cadre RAMA et sa complétion</a:t>
            </a:r>
          </a:p>
          <a:p>
            <a:pPr algn="just">
              <a:defRPr/>
            </a:pPr>
            <a:endParaRPr lang="fr-FR" sz="1300" b="1" u="sng"/>
          </a:p>
          <a:p>
            <a:pPr marL="0" marR="0" lvl="0" indent="0" algn="just" defTabSz="457200" rtl="0" eaLnBrk="1" fontAlgn="auto" latinLnBrk="0" hangingPunct="1">
              <a:lnSpc>
                <a:spcPct val="100000"/>
              </a:lnSpc>
              <a:spcBef>
                <a:spcPts val="0"/>
              </a:spcBef>
              <a:spcAft>
                <a:spcPts val="0"/>
              </a:spcAft>
              <a:buClrTx/>
              <a:buSzTx/>
              <a:buFontTx/>
              <a:buNone/>
              <a:tabLst/>
              <a:defRPr/>
            </a:pPr>
            <a:r>
              <a:rPr lang="fr-FR" sz="1300" b="1"/>
              <a:t>Quelle démarche convient-il d'adopter pour compléter le RAMA lorsqu'un EHPAD ne dispose pas de médecin coordonnateur ?</a:t>
            </a:r>
          </a:p>
          <a:p>
            <a:r>
              <a:rPr lang="fr-FR" sz="1300" b="0" i="0">
                <a:effectLst/>
              </a:rPr>
              <a:t>Le </a:t>
            </a:r>
            <a:r>
              <a:rPr lang="fr-FR" sz="1300"/>
              <a:t>médecin</a:t>
            </a:r>
            <a:r>
              <a:rPr lang="fr-FR" sz="1300" b="0" i="0">
                <a:effectLst/>
              </a:rPr>
              <a:t> </a:t>
            </a:r>
            <a:r>
              <a:rPr lang="fr-FR" sz="1300"/>
              <a:t>coordonnateur</a:t>
            </a:r>
            <a:r>
              <a:rPr lang="fr-FR" sz="1300" b="0" i="0">
                <a:effectLst/>
              </a:rPr>
              <a:t> conserve la responsabilité principale du RAMA. Bien que l’IDEC puisse contribuer à son élaboration, la signature du RAMA demeure une prérogative conjointe du </a:t>
            </a:r>
            <a:r>
              <a:rPr lang="fr-FR" sz="1300"/>
              <a:t>médecin</a:t>
            </a:r>
            <a:r>
              <a:rPr lang="fr-FR" sz="1300" b="0" i="0">
                <a:effectLst/>
              </a:rPr>
              <a:t> </a:t>
            </a:r>
            <a:r>
              <a:rPr lang="fr-FR" sz="1300"/>
              <a:t>coordonnateur</a:t>
            </a:r>
            <a:r>
              <a:rPr lang="fr-FR" sz="1300" b="0" i="0">
                <a:effectLst/>
              </a:rPr>
              <a:t> et du </a:t>
            </a:r>
            <a:r>
              <a:rPr lang="fr-FR" sz="1300"/>
              <a:t>directeur</a:t>
            </a:r>
            <a:r>
              <a:rPr lang="fr-FR" sz="1300" b="0" i="0">
                <a:effectLst/>
              </a:rPr>
              <a:t> de l'EHPAD. </a:t>
            </a:r>
            <a:r>
              <a:rPr lang="fr-FR" sz="1300" b="0" i="0">
                <a:solidFill>
                  <a:srgbClr val="000000"/>
                </a:solidFill>
                <a:effectLst/>
              </a:rPr>
              <a:t>La </a:t>
            </a:r>
            <a:r>
              <a:rPr lang="fr-FR" sz="1300" b="0" i="0" err="1">
                <a:solidFill>
                  <a:srgbClr val="000000"/>
                </a:solidFill>
                <a:effectLst/>
              </a:rPr>
              <a:t>télécoordination</a:t>
            </a:r>
            <a:r>
              <a:rPr lang="fr-FR" sz="1300" b="0" i="0">
                <a:solidFill>
                  <a:srgbClr val="000000"/>
                </a:solidFill>
                <a:effectLst/>
              </a:rPr>
              <a:t>, le regroupement d'EHPAD sous la responsabilité des médecins </a:t>
            </a:r>
            <a:r>
              <a:rPr lang="fr-FR" sz="1300">
                <a:solidFill>
                  <a:srgbClr val="000000"/>
                </a:solidFill>
              </a:rPr>
              <a:t>régionaux la  p</a:t>
            </a:r>
            <a:r>
              <a:rPr lang="fr-FR" sz="1300"/>
              <a:t>ossibilité de solliciter un médecin extérieur à l’établissement sous réserve d’une formalisation de l’activité.</a:t>
            </a:r>
          </a:p>
          <a:p>
            <a:pPr algn="just">
              <a:defRPr/>
            </a:pPr>
            <a:r>
              <a:rPr lang="fr-FR" sz="1300">
                <a:solidFill>
                  <a:srgbClr val="000000"/>
                </a:solidFill>
              </a:rPr>
              <a:t>constitueront</a:t>
            </a:r>
            <a:r>
              <a:rPr lang="fr-FR" sz="1300" b="0" i="0">
                <a:solidFill>
                  <a:srgbClr val="000000"/>
                </a:solidFill>
                <a:effectLst/>
              </a:rPr>
              <a:t> également un moyen facilitant la soumission du RAMA</a:t>
            </a:r>
            <a:endParaRPr lang="fr-FR" sz="1300" b="1"/>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fr-FR" sz="1300" b="1" i="0" u="none" strike="noStrike" kern="1200" cap="none" spc="0" normalizeH="0" baseline="0" noProof="0">
                <a:ln>
                  <a:noFill/>
                </a:ln>
                <a:effectLst/>
                <a:uLnTx/>
                <a:uFillTx/>
                <a:ea typeface="+mn-ea"/>
                <a:cs typeface="+mn-cs"/>
              </a:rPr>
              <a:t>La version actuelle du fichier cadre est-elle à considérer comme définitive ?</a:t>
            </a:r>
          </a:p>
          <a:p>
            <a:pPr marL="0" marR="0" lvl="0" indent="0" algn="just" defTabSz="457200" rtl="0" eaLnBrk="1" fontAlgn="auto" latinLnBrk="0" hangingPunct="1">
              <a:lnSpc>
                <a:spcPct val="100000"/>
              </a:lnSpc>
              <a:spcBef>
                <a:spcPts val="0"/>
              </a:spcBef>
              <a:spcAft>
                <a:spcPts val="0"/>
              </a:spcAft>
              <a:buClrTx/>
              <a:buSzTx/>
              <a:buFontTx/>
              <a:buNone/>
              <a:tabLst/>
              <a:defRPr/>
            </a:pPr>
            <a:r>
              <a:rPr lang="fr-FR" sz="1300" b="0" i="0">
                <a:effectLst/>
              </a:rPr>
              <a:t>Cette version du fichier cadre sera applicable pour la campagne de cette année, mais elle est appelée à évoluer dans le futur en fonction des feuilles de route nationales personnes </a:t>
            </a:r>
            <a:r>
              <a:rPr lang="fr-FR" sz="1300"/>
              <a:t>â</a:t>
            </a:r>
            <a:r>
              <a:rPr lang="fr-FR" sz="1300" b="0" i="0">
                <a:effectLst/>
              </a:rPr>
              <a:t>gées.</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fr-FR" sz="1300"/>
          </a:p>
          <a:p>
            <a:pPr marL="0" marR="0" lvl="0" indent="0" algn="just" defTabSz="457200" rtl="0" eaLnBrk="1" fontAlgn="auto" latinLnBrk="0" hangingPunct="1">
              <a:lnSpc>
                <a:spcPct val="100000"/>
              </a:lnSpc>
              <a:spcBef>
                <a:spcPts val="0"/>
              </a:spcBef>
              <a:spcAft>
                <a:spcPts val="0"/>
              </a:spcAft>
              <a:buClrTx/>
              <a:buSzTx/>
              <a:buFontTx/>
              <a:buNone/>
              <a:tabLst/>
              <a:defRPr/>
            </a:pPr>
            <a:r>
              <a:rPr lang="fr-FR" sz="1300" b="1" i="0">
                <a:effectLst/>
              </a:rPr>
              <a:t>Existe-t-il des champs du fichier cadre dont le remplissage est impératif pour autoriser le dépôt d'un RAMA ?</a:t>
            </a:r>
            <a:r>
              <a:rPr lang="fr-FR" sz="1300" b="0" i="0">
                <a:effectLst/>
              </a:rPr>
              <a:t> </a:t>
            </a:r>
          </a:p>
          <a:p>
            <a:pPr marL="0" marR="0" lvl="0" indent="0" algn="just" defTabSz="457200" rtl="0" eaLnBrk="1" fontAlgn="auto" latinLnBrk="0" hangingPunct="1">
              <a:lnSpc>
                <a:spcPct val="100000"/>
              </a:lnSpc>
              <a:spcBef>
                <a:spcPts val="0"/>
              </a:spcBef>
              <a:spcAft>
                <a:spcPts val="0"/>
              </a:spcAft>
              <a:buClrTx/>
              <a:buSzTx/>
              <a:buFontTx/>
              <a:buNone/>
              <a:tabLst/>
              <a:defRPr/>
            </a:pPr>
            <a:r>
              <a:rPr lang="fr-FR" sz="1300" b="0" i="0">
                <a:effectLst/>
              </a:rPr>
              <a:t>Aucun champ n'est requis de manière obligatoire, et aucun ne constitue un obstacle au dépôt du RAMA.</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fr-FR" sz="1300"/>
          </a:p>
          <a:p>
            <a:pPr marL="0" marR="0" lvl="0" indent="0" algn="just" defTabSz="457200" rtl="0" eaLnBrk="1" fontAlgn="auto" latinLnBrk="0" hangingPunct="1">
              <a:lnSpc>
                <a:spcPct val="100000"/>
              </a:lnSpc>
              <a:spcBef>
                <a:spcPts val="0"/>
              </a:spcBef>
              <a:spcAft>
                <a:spcPts val="0"/>
              </a:spcAft>
              <a:buClrTx/>
              <a:buSzTx/>
              <a:buFontTx/>
              <a:buNone/>
              <a:tabLst/>
              <a:defRPr/>
            </a:pPr>
            <a:endParaRPr lang="fr-FR" sz="1300"/>
          </a:p>
        </p:txBody>
      </p:sp>
    </p:spTree>
    <p:extLst>
      <p:ext uri="{BB962C8B-B14F-4D97-AF65-F5344CB8AC3E}">
        <p14:creationId xmlns:p14="http://schemas.microsoft.com/office/powerpoint/2010/main" val="131578349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DEFB50-1AD9-5E2E-C09F-DF17EE746DA0}"/>
            </a:ext>
          </a:extLst>
        </p:cNvPr>
        <p:cNvGrpSpPr/>
        <p:nvPr/>
      </p:nvGrpSpPr>
      <p:grpSpPr>
        <a:xfrm>
          <a:off x="0" y="0"/>
          <a:ext cx="0" cy="0"/>
          <a:chOff x="0" y="0"/>
          <a:chExt cx="0" cy="0"/>
        </a:xfrm>
      </p:grpSpPr>
      <p:pic>
        <p:nvPicPr>
          <p:cNvPr id="8" name="Picture 2">
            <a:extLst>
              <a:ext uri="{FF2B5EF4-FFF2-40B4-BE49-F238E27FC236}">
                <a16:creationId xmlns:a16="http://schemas.microsoft.com/office/drawing/2014/main" id="{24E453B3-F154-581C-6CEA-0121348A4F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0024" y="224436"/>
            <a:ext cx="2211951" cy="617582"/>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93BAECCD-C171-8783-658C-B4A4FA805BE6}"/>
              </a:ext>
            </a:extLst>
          </p:cNvPr>
          <p:cNvSpPr txBox="1"/>
          <p:nvPr/>
        </p:nvSpPr>
        <p:spPr>
          <a:xfrm>
            <a:off x="895150" y="2216504"/>
            <a:ext cx="10501163" cy="646331"/>
          </a:xfrm>
          <a:prstGeom prst="rect">
            <a:avLst/>
          </a:prstGeom>
          <a:noFill/>
        </p:spPr>
        <p:txBody>
          <a:bodyPr wrap="square" rtlCol="0">
            <a:spAutoFit/>
          </a:bodyPr>
          <a:lstStyle/>
          <a:p>
            <a:pPr fontAlgn="base"/>
            <a:endParaRPr lang="fr-FR">
              <a:solidFill>
                <a:srgbClr val="000000"/>
              </a:solidFill>
              <a:latin typeface="Segoe UI" panose="020B0502040204020203" pitchFamily="34" charset="0"/>
            </a:endParaRPr>
          </a:p>
          <a:p>
            <a:pPr algn="just"/>
            <a:endParaRPr lang="en-US"/>
          </a:p>
        </p:txBody>
      </p:sp>
      <p:sp>
        <p:nvSpPr>
          <p:cNvPr id="2" name="Espace réservé du numéro de diapositive 3">
            <a:extLst>
              <a:ext uri="{FF2B5EF4-FFF2-40B4-BE49-F238E27FC236}">
                <a16:creationId xmlns:a16="http://schemas.microsoft.com/office/drawing/2014/main" id="{D90E7474-DE17-FF8A-A750-8C8D16EDDB79}"/>
              </a:ext>
            </a:extLst>
          </p:cNvPr>
          <p:cNvSpPr>
            <a:spLocks noGrp="1"/>
          </p:cNvSpPr>
          <p:nvPr>
            <p:ph type="sldNum" sz="quarter" idx="12"/>
          </p:nvPr>
        </p:nvSpPr>
        <p:spPr>
          <a:xfrm>
            <a:off x="8610600" y="15066909"/>
            <a:ext cx="2743200" cy="865481"/>
          </a:xfrm>
        </p:spPr>
        <p:txBody>
          <a:bodyPr/>
          <a:lstStyle/>
          <a:p>
            <a:fld id="{DA71D0DA-2192-41E7-AF8C-615B831F1F54}" type="slidenum">
              <a:rPr lang="en-US" smtClean="0"/>
              <a:t>75</a:t>
            </a:fld>
            <a:endParaRPr lang="en-US"/>
          </a:p>
        </p:txBody>
      </p:sp>
      <p:grpSp>
        <p:nvGrpSpPr>
          <p:cNvPr id="3" name="Groupe 2">
            <a:extLst>
              <a:ext uri="{FF2B5EF4-FFF2-40B4-BE49-F238E27FC236}">
                <a16:creationId xmlns:a16="http://schemas.microsoft.com/office/drawing/2014/main" id="{358A3523-20E0-980A-16D8-F9EE09D43B2A}"/>
              </a:ext>
            </a:extLst>
          </p:cNvPr>
          <p:cNvGrpSpPr/>
          <p:nvPr/>
        </p:nvGrpSpPr>
        <p:grpSpPr>
          <a:xfrm>
            <a:off x="11449288" y="317210"/>
            <a:ext cx="421861" cy="419762"/>
            <a:chOff x="11231752" y="95107"/>
            <a:chExt cx="825500" cy="812800"/>
          </a:xfrm>
        </p:grpSpPr>
        <p:sp>
          <p:nvSpPr>
            <p:cNvPr id="4" name="Ellipse 3">
              <a:extLst>
                <a:ext uri="{FF2B5EF4-FFF2-40B4-BE49-F238E27FC236}">
                  <a16:creationId xmlns:a16="http://schemas.microsoft.com/office/drawing/2014/main" id="{45C0CF6D-532D-BA36-43E9-7B4C65C8B4BA}"/>
                </a:ext>
              </a:extLst>
            </p:cNvPr>
            <p:cNvSpPr/>
            <p:nvPr/>
          </p:nvSpPr>
          <p:spPr>
            <a:xfrm>
              <a:off x="11231752" y="95107"/>
              <a:ext cx="825500" cy="812800"/>
            </a:xfrm>
            <a:prstGeom prst="ellipse">
              <a:avLst/>
            </a:prstGeom>
            <a:ln>
              <a:solidFill>
                <a:srgbClr val="4A12B9"/>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fr-FR"/>
            </a:p>
          </p:txBody>
        </p:sp>
        <p:pic>
          <p:nvPicPr>
            <p:cNvPr id="10" name="Graphique 3" descr="Logement avec un remplissage uni">
              <a:hlinkClick r:id="rId4" action="ppaction://hlinksldjump"/>
              <a:extLst>
                <a:ext uri="{FF2B5EF4-FFF2-40B4-BE49-F238E27FC236}">
                  <a16:creationId xmlns:a16="http://schemas.microsoft.com/office/drawing/2014/main" id="{FE38C1F4-54A6-F8F2-D75C-2AE2F96E19D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362318" y="219323"/>
              <a:ext cx="564367" cy="564367"/>
            </a:xfrm>
            <a:prstGeom prst="rect">
              <a:avLst/>
            </a:prstGeom>
          </p:spPr>
        </p:pic>
      </p:grpSp>
      <p:sp>
        <p:nvSpPr>
          <p:cNvPr id="6" name="ZoneTexte 5">
            <a:extLst>
              <a:ext uri="{FF2B5EF4-FFF2-40B4-BE49-F238E27FC236}">
                <a16:creationId xmlns:a16="http://schemas.microsoft.com/office/drawing/2014/main" id="{1C3D7456-B6B9-B7A3-0BA7-8B4242945B89}"/>
              </a:ext>
            </a:extLst>
          </p:cNvPr>
          <p:cNvSpPr txBox="1"/>
          <p:nvPr/>
        </p:nvSpPr>
        <p:spPr>
          <a:xfrm>
            <a:off x="712469" y="1840312"/>
            <a:ext cx="10768376" cy="3693319"/>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fr-FR" sz="1300" b="1" i="0">
                <a:effectLst/>
              </a:rPr>
              <a:t>Quelles sont les données qui seront automatiquement renseignées dans le fichier cadre ?</a:t>
            </a:r>
            <a:endParaRPr lang="fr-FR" sz="1300" b="1"/>
          </a:p>
          <a:p>
            <a:pPr marL="0" marR="0" lvl="0" indent="0" algn="just" defTabSz="457200" rtl="0" eaLnBrk="1" fontAlgn="auto" latinLnBrk="0" hangingPunct="1">
              <a:lnSpc>
                <a:spcPct val="100000"/>
              </a:lnSpc>
              <a:spcBef>
                <a:spcPts val="0"/>
              </a:spcBef>
              <a:spcAft>
                <a:spcPts val="0"/>
              </a:spcAft>
              <a:buClrTx/>
              <a:buSzTx/>
              <a:buFontTx/>
              <a:buNone/>
              <a:tabLst/>
              <a:defRPr/>
            </a:pPr>
            <a:r>
              <a:rPr lang="fr-FR" sz="1300" b="0" i="0">
                <a:effectLst/>
              </a:rPr>
              <a:t>Les données validées concernant le GMP et le PMP validés, ainsi que la répartition des GIR, n'auront pas besoin d'être saisies par les Médecins </a:t>
            </a:r>
            <a:r>
              <a:rPr lang="fr-FR" sz="1300"/>
              <a:t>C</a:t>
            </a:r>
            <a:r>
              <a:rPr lang="fr-FR" sz="1300" b="0" i="0">
                <a:effectLst/>
              </a:rPr>
              <a:t>oordonnateurs, car elles seront automatiquement intégrées à partir de Galaad. De plus, certaines sections relatives aux ressources humaines seront importées depuis les ERRD, transmis à la CNSA par l'intermédiaire de SIDOBA, et ne nécessiteront pas d'être renseignées manuellement.</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fr-FR" sz="1300"/>
          </a:p>
          <a:p>
            <a:pPr algn="just">
              <a:defRPr/>
            </a:pPr>
            <a:r>
              <a:rPr lang="fr-FR" sz="1300" b="1" i="0">
                <a:effectLst/>
              </a:rPr>
              <a:t>À quelle échéance est-il prévu que l'ensemble des EHPAD disposent d'un Dossier Usager Informatisé intégrant la trame RAMA ?</a:t>
            </a:r>
            <a:endParaRPr lang="fr-FR" sz="1300" b="1"/>
          </a:p>
          <a:p>
            <a:pPr algn="just">
              <a:defRPr/>
            </a:pPr>
            <a:r>
              <a:rPr lang="fr-FR" sz="1300" b="0" i="0">
                <a:effectLst/>
              </a:rPr>
              <a:t>A fin 2028, tous les EHPAD disposeront d’un DUI intégrant la trame RAMA, car le fichier cadre devra être adopté par tous les éditeurs, conformément aux directives de la deuxième vague du Ségur du numérique en santé. </a:t>
            </a:r>
            <a:endParaRPr lang="fr-FR" sz="1300" b="1" i="0">
              <a:solidFill>
                <a:srgbClr val="000000"/>
              </a:solidFill>
              <a:effectLst/>
            </a:endParaRPr>
          </a:p>
          <a:p>
            <a:pPr algn="just">
              <a:defRPr/>
            </a:pPr>
            <a:endParaRPr lang="fr-FR" sz="1300" b="1">
              <a:solidFill>
                <a:srgbClr val="000000"/>
              </a:solidFill>
            </a:endParaRPr>
          </a:p>
          <a:p>
            <a:pPr algn="just">
              <a:defRPr/>
            </a:pPr>
            <a:r>
              <a:rPr lang="fr-FR" sz="1300" b="1" i="0">
                <a:solidFill>
                  <a:srgbClr val="000000"/>
                </a:solidFill>
                <a:effectLst/>
              </a:rPr>
              <a:t>Est-ce que le temps de remplissage a été estimé (pour les EHPADs avec DIU avec intégration de la trame RAMA, pour les EHPADs avec DIU sans intégration de la trame RAMA) ? </a:t>
            </a:r>
            <a:endParaRPr lang="fr-FR" sz="1300">
              <a:solidFill>
                <a:srgbClr val="000000"/>
              </a:solidFill>
            </a:endParaRPr>
          </a:p>
          <a:p>
            <a:pPr algn="just">
              <a:defRPr/>
            </a:pPr>
            <a:r>
              <a:rPr lang="fr-FR" sz="1300" b="0" i="0">
                <a:solidFill>
                  <a:srgbClr val="000000"/>
                </a:solidFill>
                <a:effectLst/>
              </a:rPr>
              <a:t>Il faut compter une journée à quelques jours au maximum pour la complétion du RAMA lorsqu’un EHPAD est équipé d’un DUI intégrant la trame RAMA. Ce temps peut être allongé jusqu’à vingt jours lorsque l’EHPAD est équipé d’un DUI n’intégrant pas la trame RAMA. A titre d’exemple, un EHPAD équipé  d’un DUI intégrant la trame RAMA a pu remplir son RAMA en une journée mais un travail en amont sur les indicateurs avait été réalisé. A l’inverse, un EHPAD équipé d’un logiciel n’ayant pas intégré le fichier cadre a rempli son RAMA en une vingtaine de jours. De plus, cet EHPAD n’avait pas pris connaissance du fichier cadre et de ses indicateurs en amont. Il est essentiel que les Médecins coordonnateurs aient connaissance du guide de remplissage et qu’ils comprennent bien les indicateurs afin de gagner du temps lors de la complétion du RAMA. </a:t>
            </a:r>
          </a:p>
          <a:p>
            <a:pPr algn="just">
              <a:defRPr/>
            </a:pPr>
            <a:endParaRPr lang="fr-FR" sz="1300">
              <a:solidFill>
                <a:srgbClr val="000000"/>
              </a:solidFill>
            </a:endParaRPr>
          </a:p>
        </p:txBody>
      </p:sp>
    </p:spTree>
    <p:extLst>
      <p:ext uri="{BB962C8B-B14F-4D97-AF65-F5344CB8AC3E}">
        <p14:creationId xmlns:p14="http://schemas.microsoft.com/office/powerpoint/2010/main" val="3070037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9B72FD-493A-55F0-923E-F5562A023322}"/>
            </a:ext>
          </a:extLst>
        </p:cNvPr>
        <p:cNvGrpSpPr/>
        <p:nvPr/>
      </p:nvGrpSpPr>
      <p:grpSpPr>
        <a:xfrm>
          <a:off x="0" y="0"/>
          <a:ext cx="0" cy="0"/>
          <a:chOff x="0" y="0"/>
          <a:chExt cx="0" cy="0"/>
        </a:xfrm>
      </p:grpSpPr>
      <p:pic>
        <p:nvPicPr>
          <p:cNvPr id="8" name="Picture 2">
            <a:extLst>
              <a:ext uri="{FF2B5EF4-FFF2-40B4-BE49-F238E27FC236}">
                <a16:creationId xmlns:a16="http://schemas.microsoft.com/office/drawing/2014/main" id="{66757769-8999-5B82-35A7-A8B4C7547D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0024" y="224436"/>
            <a:ext cx="2211951" cy="617582"/>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numéro de diapositive 3">
            <a:extLst>
              <a:ext uri="{FF2B5EF4-FFF2-40B4-BE49-F238E27FC236}">
                <a16:creationId xmlns:a16="http://schemas.microsoft.com/office/drawing/2014/main" id="{193F3110-EC24-375C-252E-53E2765D9D8A}"/>
              </a:ext>
            </a:extLst>
          </p:cNvPr>
          <p:cNvSpPr>
            <a:spLocks noGrp="1"/>
          </p:cNvSpPr>
          <p:nvPr>
            <p:ph type="sldNum" sz="quarter" idx="12"/>
          </p:nvPr>
        </p:nvSpPr>
        <p:spPr>
          <a:xfrm>
            <a:off x="8610600" y="15066909"/>
            <a:ext cx="2743200" cy="865481"/>
          </a:xfrm>
        </p:spPr>
        <p:txBody>
          <a:bodyPr/>
          <a:lstStyle/>
          <a:p>
            <a:fld id="{DA71D0DA-2192-41E7-AF8C-615B831F1F54}" type="slidenum">
              <a:rPr lang="en-US" smtClean="0"/>
              <a:t>76</a:t>
            </a:fld>
            <a:endParaRPr lang="en-US"/>
          </a:p>
        </p:txBody>
      </p:sp>
      <p:grpSp>
        <p:nvGrpSpPr>
          <p:cNvPr id="3" name="Groupe 2">
            <a:extLst>
              <a:ext uri="{FF2B5EF4-FFF2-40B4-BE49-F238E27FC236}">
                <a16:creationId xmlns:a16="http://schemas.microsoft.com/office/drawing/2014/main" id="{161001D6-A6A2-2CEE-B211-F1E398333F1A}"/>
              </a:ext>
            </a:extLst>
          </p:cNvPr>
          <p:cNvGrpSpPr/>
          <p:nvPr/>
        </p:nvGrpSpPr>
        <p:grpSpPr>
          <a:xfrm>
            <a:off x="11449288" y="317210"/>
            <a:ext cx="421861" cy="419762"/>
            <a:chOff x="11231752" y="95107"/>
            <a:chExt cx="825500" cy="812800"/>
          </a:xfrm>
        </p:grpSpPr>
        <p:sp>
          <p:nvSpPr>
            <p:cNvPr id="4" name="Ellipse 3">
              <a:extLst>
                <a:ext uri="{FF2B5EF4-FFF2-40B4-BE49-F238E27FC236}">
                  <a16:creationId xmlns:a16="http://schemas.microsoft.com/office/drawing/2014/main" id="{10947006-99D2-9769-A570-AFABA4E5D18C}"/>
                </a:ext>
              </a:extLst>
            </p:cNvPr>
            <p:cNvSpPr/>
            <p:nvPr/>
          </p:nvSpPr>
          <p:spPr>
            <a:xfrm>
              <a:off x="11231752" y="95107"/>
              <a:ext cx="825500" cy="812800"/>
            </a:xfrm>
            <a:prstGeom prst="ellipse">
              <a:avLst/>
            </a:prstGeom>
            <a:ln>
              <a:solidFill>
                <a:srgbClr val="4A12B9"/>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fr-FR"/>
            </a:p>
          </p:txBody>
        </p:sp>
        <p:pic>
          <p:nvPicPr>
            <p:cNvPr id="10" name="Graphique 3" descr="Logement avec un remplissage uni">
              <a:hlinkClick r:id="rId4" action="ppaction://hlinksldjump"/>
              <a:extLst>
                <a:ext uri="{FF2B5EF4-FFF2-40B4-BE49-F238E27FC236}">
                  <a16:creationId xmlns:a16="http://schemas.microsoft.com/office/drawing/2014/main" id="{6B9412F2-8BFA-79A2-8DF3-BA6BA2B2813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362318" y="219323"/>
              <a:ext cx="564367" cy="564367"/>
            </a:xfrm>
            <a:prstGeom prst="rect">
              <a:avLst/>
            </a:prstGeom>
          </p:spPr>
        </p:pic>
      </p:grpSp>
      <p:sp>
        <p:nvSpPr>
          <p:cNvPr id="6" name="ZoneTexte 5">
            <a:extLst>
              <a:ext uri="{FF2B5EF4-FFF2-40B4-BE49-F238E27FC236}">
                <a16:creationId xmlns:a16="http://schemas.microsoft.com/office/drawing/2014/main" id="{03207540-2BA0-BB5E-5766-6DAAF9D5B4AC}"/>
              </a:ext>
            </a:extLst>
          </p:cNvPr>
          <p:cNvSpPr txBox="1"/>
          <p:nvPr/>
        </p:nvSpPr>
        <p:spPr>
          <a:xfrm>
            <a:off x="1010866" y="1371397"/>
            <a:ext cx="759217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srgbClr val="4EA72E"/>
                </a:solidFill>
                <a:effectLst/>
                <a:uLnTx/>
                <a:uFillTx/>
                <a:latin typeface="Aptos" panose="02110004020202020204"/>
                <a:ea typeface="+mn-ea"/>
                <a:cs typeface="+mn-cs"/>
              </a:rPr>
              <a:t>VI. Contact utile</a:t>
            </a:r>
          </a:p>
        </p:txBody>
      </p:sp>
      <p:sp>
        <p:nvSpPr>
          <p:cNvPr id="11" name="ZoneTexte 10">
            <a:extLst>
              <a:ext uri="{FF2B5EF4-FFF2-40B4-BE49-F238E27FC236}">
                <a16:creationId xmlns:a16="http://schemas.microsoft.com/office/drawing/2014/main" id="{04E19F54-9BDA-D597-506F-8B95C50C0548}"/>
              </a:ext>
            </a:extLst>
          </p:cNvPr>
          <p:cNvSpPr txBox="1"/>
          <p:nvPr/>
        </p:nvSpPr>
        <p:spPr>
          <a:xfrm>
            <a:off x="838200" y="2023662"/>
            <a:ext cx="10688192" cy="284693"/>
          </a:xfrm>
          <a:prstGeom prst="rect">
            <a:avLst/>
          </a:prstGeom>
          <a:noFill/>
        </p:spPr>
        <p:txBody>
          <a:bodyPr wrap="square" lIns="91440" tIns="45720" rIns="91440" bIns="45720" anchor="t">
            <a:spAutoFit/>
          </a:bodyPr>
          <a:lstStyle/>
          <a:p>
            <a:pPr fontAlgn="base">
              <a:lnSpc>
                <a:spcPts val="1530"/>
              </a:lnSpc>
              <a:spcAft>
                <a:spcPts val="1000"/>
              </a:spcAft>
            </a:pPr>
            <a:r>
              <a:rPr lang="fr-FR" sz="1300">
                <a:solidFill>
                  <a:srgbClr val="000000"/>
                </a:solidFill>
              </a:rPr>
              <a:t>Si je ne trouve pas de solution à mon problème, je peux contacter le support utilisateur : support@cnsa.fr</a:t>
            </a:r>
            <a:endParaRPr lang="fr-FR" sz="1300">
              <a:highlight>
                <a:srgbClr val="FFFFFF"/>
              </a:highlight>
            </a:endParaRPr>
          </a:p>
        </p:txBody>
      </p:sp>
    </p:spTree>
    <p:extLst>
      <p:ext uri="{BB962C8B-B14F-4D97-AF65-F5344CB8AC3E}">
        <p14:creationId xmlns:p14="http://schemas.microsoft.com/office/powerpoint/2010/main" val="313688534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2C62DB-13B9-474C-53E7-1E479237D468}"/>
            </a:ext>
          </a:extLst>
        </p:cNvPr>
        <p:cNvGrpSpPr/>
        <p:nvPr/>
      </p:nvGrpSpPr>
      <p:grpSpPr>
        <a:xfrm>
          <a:off x="0" y="0"/>
          <a:ext cx="0" cy="0"/>
          <a:chOff x="0" y="0"/>
          <a:chExt cx="0" cy="0"/>
        </a:xfrm>
      </p:grpSpPr>
      <p:pic>
        <p:nvPicPr>
          <p:cNvPr id="8" name="Picture 2">
            <a:extLst>
              <a:ext uri="{FF2B5EF4-FFF2-40B4-BE49-F238E27FC236}">
                <a16:creationId xmlns:a16="http://schemas.microsoft.com/office/drawing/2014/main" id="{C64B5E0F-6F62-F1D5-972C-471B845B43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0024" y="224436"/>
            <a:ext cx="2211951" cy="617582"/>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3F8DC49C-0738-EA12-C41B-C0D81E7AC68F}"/>
              </a:ext>
            </a:extLst>
          </p:cNvPr>
          <p:cNvSpPr txBox="1"/>
          <p:nvPr/>
        </p:nvSpPr>
        <p:spPr>
          <a:xfrm>
            <a:off x="895150" y="2216504"/>
            <a:ext cx="10501163" cy="646331"/>
          </a:xfrm>
          <a:prstGeom prst="rect">
            <a:avLst/>
          </a:prstGeom>
          <a:noFill/>
        </p:spPr>
        <p:txBody>
          <a:bodyPr wrap="square" rtlCol="0">
            <a:spAutoFit/>
          </a:bodyPr>
          <a:lstStyle/>
          <a:p>
            <a:pPr fontAlgn="base"/>
            <a:endParaRPr lang="fr-FR">
              <a:solidFill>
                <a:srgbClr val="000000"/>
              </a:solidFill>
              <a:latin typeface="Segoe UI" panose="020B0502040204020203" pitchFamily="34" charset="0"/>
            </a:endParaRPr>
          </a:p>
          <a:p>
            <a:pPr algn="just"/>
            <a:endParaRPr lang="en-US"/>
          </a:p>
        </p:txBody>
      </p:sp>
      <p:sp>
        <p:nvSpPr>
          <p:cNvPr id="16" name="ZoneTexte 15">
            <a:extLst>
              <a:ext uri="{FF2B5EF4-FFF2-40B4-BE49-F238E27FC236}">
                <a16:creationId xmlns:a16="http://schemas.microsoft.com/office/drawing/2014/main" id="{30A9B520-FDE6-B6DC-6027-4E65AC7C419D}"/>
              </a:ext>
            </a:extLst>
          </p:cNvPr>
          <p:cNvSpPr txBox="1"/>
          <p:nvPr/>
        </p:nvSpPr>
        <p:spPr>
          <a:xfrm>
            <a:off x="1018632" y="951300"/>
            <a:ext cx="10586988" cy="7759240"/>
          </a:xfrm>
          <a:prstGeom prst="rect">
            <a:avLst/>
          </a:prstGeom>
          <a:noFill/>
        </p:spPr>
        <p:txBody>
          <a:bodyPr wrap="square" lIns="91440" tIns="45720" rIns="91440" bIns="45720" anchor="t">
            <a:spAutoFit/>
          </a:bodyPr>
          <a:lstStyle/>
          <a:p>
            <a:pPr fontAlgn="base">
              <a:lnSpc>
                <a:spcPts val="1530"/>
              </a:lnSpc>
              <a:spcAft>
                <a:spcPts val="1000"/>
              </a:spcAft>
            </a:pPr>
            <a:endParaRPr lang="fr-FR">
              <a:solidFill>
                <a:srgbClr val="000000"/>
              </a:solidFill>
            </a:endParaRPr>
          </a:p>
          <a:p>
            <a:pPr fontAlgn="base">
              <a:lnSpc>
                <a:spcPts val="2325"/>
              </a:lnSpc>
            </a:pPr>
            <a:r>
              <a:rPr lang="fr-FR" b="1">
                <a:solidFill>
                  <a:schemeClr val="accent6"/>
                </a:solidFill>
              </a:rPr>
              <a:t>VII. Boîte à outils</a:t>
            </a:r>
          </a:p>
          <a:p>
            <a:pPr fontAlgn="base">
              <a:lnSpc>
                <a:spcPts val="2325"/>
              </a:lnSpc>
            </a:pPr>
            <a:endParaRPr lang="fr-FR" sz="1300" b="1">
              <a:solidFill>
                <a:schemeClr val="accent6"/>
              </a:solidFill>
            </a:endParaRPr>
          </a:p>
          <a:p>
            <a:pPr fontAlgn="base">
              <a:lnSpc>
                <a:spcPts val="2325"/>
              </a:lnSpc>
            </a:pPr>
            <a:r>
              <a:rPr lang="fr-FR" sz="1600" b="1">
                <a:solidFill>
                  <a:srgbClr val="7030A0"/>
                </a:solidFill>
              </a:rPr>
              <a:t>1. Fichier cadre</a:t>
            </a:r>
          </a:p>
          <a:p>
            <a:pPr fontAlgn="base">
              <a:lnSpc>
                <a:spcPts val="2325"/>
              </a:lnSpc>
            </a:pPr>
            <a:r>
              <a:rPr lang="fr-FR" sz="1300"/>
              <a:t>Version du mars 2026</a:t>
            </a:r>
          </a:p>
          <a:p>
            <a:pPr fontAlgn="base">
              <a:lnSpc>
                <a:spcPts val="2325"/>
              </a:lnSpc>
            </a:pPr>
            <a:endParaRPr lang="fr-FR" sz="1600">
              <a:solidFill>
                <a:srgbClr val="7030A0"/>
              </a:solidFill>
            </a:endParaRPr>
          </a:p>
          <a:p>
            <a:pPr fontAlgn="base">
              <a:lnSpc>
                <a:spcPts val="2325"/>
              </a:lnSpc>
            </a:pPr>
            <a:endParaRPr lang="fr-FR" sz="1600">
              <a:solidFill>
                <a:srgbClr val="7030A0"/>
              </a:solidFill>
            </a:endParaRPr>
          </a:p>
          <a:p>
            <a:pPr fontAlgn="base">
              <a:lnSpc>
                <a:spcPts val="2325"/>
              </a:lnSpc>
            </a:pPr>
            <a:endParaRPr lang="fr-FR" sz="1600">
              <a:solidFill>
                <a:srgbClr val="7030A0"/>
              </a:solidFill>
            </a:endParaRPr>
          </a:p>
          <a:p>
            <a:pPr fontAlgn="base">
              <a:lnSpc>
                <a:spcPts val="2325"/>
              </a:lnSpc>
            </a:pPr>
            <a:endParaRPr lang="fr-FR" sz="1600">
              <a:solidFill>
                <a:srgbClr val="7030A0"/>
              </a:solidFill>
            </a:endParaRPr>
          </a:p>
          <a:p>
            <a:pPr fontAlgn="base">
              <a:lnSpc>
                <a:spcPts val="2325"/>
              </a:lnSpc>
            </a:pPr>
            <a:endParaRPr lang="fr-FR" sz="1600">
              <a:solidFill>
                <a:srgbClr val="7030A0"/>
              </a:solidFill>
            </a:endParaRPr>
          </a:p>
          <a:p>
            <a:pPr fontAlgn="base">
              <a:lnSpc>
                <a:spcPts val="2325"/>
              </a:lnSpc>
            </a:pPr>
            <a:endParaRPr lang="fr-FR" sz="1600">
              <a:solidFill>
                <a:srgbClr val="7030A0"/>
              </a:solidFill>
            </a:endParaRPr>
          </a:p>
          <a:p>
            <a:pPr fontAlgn="base">
              <a:lnSpc>
                <a:spcPts val="2325"/>
              </a:lnSpc>
            </a:pPr>
            <a:endParaRPr lang="fr-FR" sz="1600">
              <a:solidFill>
                <a:srgbClr val="7030A0"/>
              </a:solidFill>
            </a:endParaRPr>
          </a:p>
          <a:p>
            <a:pPr fontAlgn="base">
              <a:lnSpc>
                <a:spcPts val="2325"/>
              </a:lnSpc>
            </a:pPr>
            <a:endParaRPr lang="fr-FR" sz="1600">
              <a:solidFill>
                <a:srgbClr val="7030A0"/>
              </a:solidFill>
            </a:endParaRPr>
          </a:p>
          <a:p>
            <a:pPr fontAlgn="base">
              <a:lnSpc>
                <a:spcPts val="2325"/>
              </a:lnSpc>
            </a:pPr>
            <a:endParaRPr lang="fr-FR" sz="1600">
              <a:solidFill>
                <a:srgbClr val="7030A0"/>
              </a:solidFill>
            </a:endParaRPr>
          </a:p>
          <a:p>
            <a:pPr fontAlgn="base">
              <a:lnSpc>
                <a:spcPts val="2325"/>
              </a:lnSpc>
            </a:pPr>
            <a:endParaRPr lang="fr-FR" sz="1600">
              <a:solidFill>
                <a:srgbClr val="7030A0"/>
              </a:solidFill>
            </a:endParaRPr>
          </a:p>
          <a:p>
            <a:pPr fontAlgn="base">
              <a:lnSpc>
                <a:spcPts val="2325"/>
              </a:lnSpc>
            </a:pPr>
            <a:endParaRPr lang="fr-FR" sz="1600">
              <a:solidFill>
                <a:srgbClr val="7030A0"/>
              </a:solidFill>
            </a:endParaRPr>
          </a:p>
          <a:p>
            <a:pPr fontAlgn="base">
              <a:lnSpc>
                <a:spcPts val="2325"/>
              </a:lnSpc>
            </a:pPr>
            <a:endParaRPr lang="fr-FR" sz="1600">
              <a:solidFill>
                <a:srgbClr val="7030A0"/>
              </a:solidFill>
            </a:endParaRPr>
          </a:p>
          <a:p>
            <a:pPr fontAlgn="base">
              <a:lnSpc>
                <a:spcPts val="2325"/>
              </a:lnSpc>
            </a:pPr>
            <a:endParaRPr lang="fr-FR" sz="1600">
              <a:solidFill>
                <a:srgbClr val="7030A0"/>
              </a:solidFill>
            </a:endParaRPr>
          </a:p>
          <a:p>
            <a:pPr fontAlgn="base">
              <a:lnSpc>
                <a:spcPts val="2325"/>
              </a:lnSpc>
            </a:pPr>
            <a:endParaRPr lang="fr-FR" sz="1600">
              <a:solidFill>
                <a:srgbClr val="7030A0"/>
              </a:solidFill>
            </a:endParaRPr>
          </a:p>
          <a:p>
            <a:pPr fontAlgn="base">
              <a:lnSpc>
                <a:spcPts val="2325"/>
              </a:lnSpc>
            </a:pPr>
            <a:endParaRPr lang="fr-FR" sz="1600">
              <a:solidFill>
                <a:srgbClr val="7030A0"/>
              </a:solidFill>
            </a:endParaRPr>
          </a:p>
          <a:p>
            <a:pPr fontAlgn="base">
              <a:lnSpc>
                <a:spcPts val="2325"/>
              </a:lnSpc>
            </a:pPr>
            <a:endParaRPr lang="fr-FR" sz="1600">
              <a:solidFill>
                <a:srgbClr val="7030A0"/>
              </a:solidFill>
            </a:endParaRPr>
          </a:p>
          <a:p>
            <a:pPr fontAlgn="base">
              <a:lnSpc>
                <a:spcPts val="2325"/>
              </a:lnSpc>
            </a:pPr>
            <a:endParaRPr lang="fr-FR" sz="1600">
              <a:solidFill>
                <a:srgbClr val="7030A0"/>
              </a:solidFill>
            </a:endParaRPr>
          </a:p>
          <a:p>
            <a:pPr fontAlgn="base">
              <a:lnSpc>
                <a:spcPts val="2325"/>
              </a:lnSpc>
            </a:pPr>
            <a:endParaRPr lang="fr-FR" sz="1600" b="1">
              <a:solidFill>
                <a:srgbClr val="7030A0"/>
              </a:solidFill>
            </a:endParaRPr>
          </a:p>
          <a:p>
            <a:pPr fontAlgn="base">
              <a:lnSpc>
                <a:spcPts val="2325"/>
              </a:lnSpc>
            </a:pPr>
            <a:r>
              <a:rPr lang="fr-FR" sz="1600" b="1">
                <a:solidFill>
                  <a:srgbClr val="7030A0"/>
                </a:solidFill>
              </a:rPr>
              <a:t>2. Guide utilisateur EHPAD</a:t>
            </a:r>
          </a:p>
          <a:p>
            <a:pPr fontAlgn="base">
              <a:lnSpc>
                <a:spcPts val="2325"/>
              </a:lnSpc>
            </a:pPr>
            <a:r>
              <a:rPr lang="fr-FR" sz="1300"/>
              <a:t>Version du 02 mars 2026</a:t>
            </a:r>
          </a:p>
          <a:p>
            <a:pPr fontAlgn="base">
              <a:lnSpc>
                <a:spcPts val="2325"/>
              </a:lnSpc>
            </a:pPr>
            <a:endParaRPr lang="fr-FR" sz="1300"/>
          </a:p>
        </p:txBody>
      </p:sp>
      <p:sp>
        <p:nvSpPr>
          <p:cNvPr id="2" name="Espace réservé du numéro de diapositive 3">
            <a:extLst>
              <a:ext uri="{FF2B5EF4-FFF2-40B4-BE49-F238E27FC236}">
                <a16:creationId xmlns:a16="http://schemas.microsoft.com/office/drawing/2014/main" id="{3DED172C-CDEC-5156-F7D8-909EDCCE1DAB}"/>
              </a:ext>
            </a:extLst>
          </p:cNvPr>
          <p:cNvSpPr>
            <a:spLocks noGrp="1"/>
          </p:cNvSpPr>
          <p:nvPr>
            <p:ph type="sldNum" sz="quarter" idx="12"/>
          </p:nvPr>
        </p:nvSpPr>
        <p:spPr>
          <a:xfrm>
            <a:off x="8610600" y="15066909"/>
            <a:ext cx="2743200" cy="865481"/>
          </a:xfrm>
        </p:spPr>
        <p:txBody>
          <a:bodyPr/>
          <a:lstStyle/>
          <a:p>
            <a:fld id="{DA71D0DA-2192-41E7-AF8C-615B831F1F54}" type="slidenum">
              <a:rPr lang="en-US" smtClean="0"/>
              <a:t>77</a:t>
            </a:fld>
            <a:endParaRPr lang="en-US"/>
          </a:p>
        </p:txBody>
      </p:sp>
      <p:grpSp>
        <p:nvGrpSpPr>
          <p:cNvPr id="3" name="Groupe 2">
            <a:extLst>
              <a:ext uri="{FF2B5EF4-FFF2-40B4-BE49-F238E27FC236}">
                <a16:creationId xmlns:a16="http://schemas.microsoft.com/office/drawing/2014/main" id="{21C426F1-8299-E55D-BBCD-533B04B5963E}"/>
              </a:ext>
            </a:extLst>
          </p:cNvPr>
          <p:cNvGrpSpPr/>
          <p:nvPr/>
        </p:nvGrpSpPr>
        <p:grpSpPr>
          <a:xfrm>
            <a:off x="11449288" y="317210"/>
            <a:ext cx="421861" cy="419762"/>
            <a:chOff x="11231752" y="95107"/>
            <a:chExt cx="825500" cy="812800"/>
          </a:xfrm>
        </p:grpSpPr>
        <p:sp>
          <p:nvSpPr>
            <p:cNvPr id="4" name="Ellipse 3">
              <a:extLst>
                <a:ext uri="{FF2B5EF4-FFF2-40B4-BE49-F238E27FC236}">
                  <a16:creationId xmlns:a16="http://schemas.microsoft.com/office/drawing/2014/main" id="{CA4313B7-1277-D1D9-3D5F-8F6CFAEC8788}"/>
                </a:ext>
              </a:extLst>
            </p:cNvPr>
            <p:cNvSpPr/>
            <p:nvPr/>
          </p:nvSpPr>
          <p:spPr>
            <a:xfrm>
              <a:off x="11231752" y="95107"/>
              <a:ext cx="825500" cy="812800"/>
            </a:xfrm>
            <a:prstGeom prst="ellipse">
              <a:avLst/>
            </a:prstGeom>
            <a:ln>
              <a:solidFill>
                <a:srgbClr val="4A12B9"/>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fr-FR"/>
            </a:p>
          </p:txBody>
        </p:sp>
        <p:pic>
          <p:nvPicPr>
            <p:cNvPr id="10" name="Graphique 3" descr="Logement avec un remplissage uni">
              <a:hlinkClick r:id="rId4" action="ppaction://hlinksldjump"/>
              <a:extLst>
                <a:ext uri="{FF2B5EF4-FFF2-40B4-BE49-F238E27FC236}">
                  <a16:creationId xmlns:a16="http://schemas.microsoft.com/office/drawing/2014/main" id="{4681206E-3C1A-9B8A-925D-811BFE9931F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362318" y="219323"/>
              <a:ext cx="564367" cy="564367"/>
            </a:xfrm>
            <a:prstGeom prst="rect">
              <a:avLst/>
            </a:prstGeom>
          </p:spPr>
        </p:pic>
      </p:grpSp>
      <p:pic>
        <p:nvPicPr>
          <p:cNvPr id="15" name="Picture 14">
            <a:extLst>
              <a:ext uri="{FF2B5EF4-FFF2-40B4-BE49-F238E27FC236}">
                <a16:creationId xmlns:a16="http://schemas.microsoft.com/office/drawing/2014/main" id="{B8DDF291-E630-8C9F-550E-ADF979FDEAE7}"/>
              </a:ext>
            </a:extLst>
          </p:cNvPr>
          <p:cNvPicPr>
            <a:picLocks noChangeAspect="1"/>
          </p:cNvPicPr>
          <p:nvPr/>
        </p:nvPicPr>
        <p:blipFill>
          <a:blip r:embed="rId6"/>
          <a:stretch>
            <a:fillRect/>
          </a:stretch>
        </p:blipFill>
        <p:spPr>
          <a:xfrm>
            <a:off x="1018632" y="8415587"/>
            <a:ext cx="4297103" cy="5103314"/>
          </a:xfrm>
          <a:prstGeom prst="rect">
            <a:avLst/>
          </a:prstGeom>
          <a:ln>
            <a:noFill/>
          </a:ln>
          <a:effectLst>
            <a:outerShdw blurRad="292100" dist="139700" dir="2700000" algn="tl" rotWithShape="0">
              <a:srgbClr val="333333">
                <a:alpha val="65000"/>
              </a:srgbClr>
            </a:outerShdw>
          </a:effectLst>
        </p:spPr>
      </p:pic>
      <p:pic>
        <p:nvPicPr>
          <p:cNvPr id="6" name="Image 5">
            <a:extLst>
              <a:ext uri="{FF2B5EF4-FFF2-40B4-BE49-F238E27FC236}">
                <a16:creationId xmlns:a16="http://schemas.microsoft.com/office/drawing/2014/main" id="{6A785DA9-75AA-1096-F7DF-E8B621DF488B}"/>
              </a:ext>
            </a:extLst>
          </p:cNvPr>
          <p:cNvPicPr>
            <a:picLocks noChangeAspect="1"/>
          </p:cNvPicPr>
          <p:nvPr/>
        </p:nvPicPr>
        <p:blipFill>
          <a:blip r:embed="rId7"/>
          <a:stretch>
            <a:fillRect/>
          </a:stretch>
        </p:blipFill>
        <p:spPr>
          <a:xfrm>
            <a:off x="1018632" y="2601686"/>
            <a:ext cx="9641396" cy="4907401"/>
          </a:xfrm>
          <a:prstGeom prst="rect">
            <a:avLst/>
          </a:prstGeom>
        </p:spPr>
      </p:pic>
    </p:spTree>
    <p:extLst>
      <p:ext uri="{BB962C8B-B14F-4D97-AF65-F5344CB8AC3E}">
        <p14:creationId xmlns:p14="http://schemas.microsoft.com/office/powerpoint/2010/main" val="9474393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359A6C-566C-3DD9-00AE-50122A394138}"/>
            </a:ext>
          </a:extLst>
        </p:cNvPr>
        <p:cNvGrpSpPr/>
        <p:nvPr/>
      </p:nvGrpSpPr>
      <p:grpSpPr>
        <a:xfrm>
          <a:off x="0" y="0"/>
          <a:ext cx="0" cy="0"/>
          <a:chOff x="0" y="0"/>
          <a:chExt cx="0" cy="0"/>
        </a:xfrm>
      </p:grpSpPr>
      <p:pic>
        <p:nvPicPr>
          <p:cNvPr id="17" name="Image 16" descr="Une image contenant texte, capture d’écran, logiciel, Icône d’ordinateur&#10;&#10;Description générée automatiquement">
            <a:extLst>
              <a:ext uri="{FF2B5EF4-FFF2-40B4-BE49-F238E27FC236}">
                <a16:creationId xmlns:a16="http://schemas.microsoft.com/office/drawing/2014/main" id="{0B29B451-F4A9-54B8-7343-1EEA726E07DB}"/>
              </a:ext>
            </a:extLst>
          </p:cNvPr>
          <p:cNvPicPr>
            <a:picLocks noChangeAspect="1"/>
          </p:cNvPicPr>
          <p:nvPr/>
        </p:nvPicPr>
        <p:blipFill>
          <a:blip r:embed="rId2">
            <a:extLst>
              <a:ext uri="{28A0092B-C50C-407E-A947-70E740481C1C}">
                <a14:useLocalDpi xmlns:a14="http://schemas.microsoft.com/office/drawing/2010/main" val="0"/>
              </a:ext>
            </a:extLst>
          </a:blip>
          <a:srcRect l="13056" t="14980" r="11876" b="8642"/>
          <a:stretch/>
        </p:blipFill>
        <p:spPr>
          <a:xfrm>
            <a:off x="1596685" y="3126327"/>
            <a:ext cx="9152466" cy="5237945"/>
          </a:xfrm>
          <a:prstGeom prst="rect">
            <a:avLst/>
          </a:prstGeom>
        </p:spPr>
      </p:pic>
      <p:pic>
        <p:nvPicPr>
          <p:cNvPr id="7" name="Picture 2">
            <a:extLst>
              <a:ext uri="{FF2B5EF4-FFF2-40B4-BE49-F238E27FC236}">
                <a16:creationId xmlns:a16="http://schemas.microsoft.com/office/drawing/2014/main" id="{A2F85670-BCA9-2661-46C2-EADCB7129B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0024" y="224436"/>
            <a:ext cx="2211951" cy="617582"/>
          </a:xfrm>
          <a:prstGeom prst="rect">
            <a:avLst/>
          </a:prstGeom>
          <a:noFill/>
          <a:extLst>
            <a:ext uri="{909E8E84-426E-40DD-AFC4-6F175D3DCCD1}">
              <a14:hiddenFill xmlns:a14="http://schemas.microsoft.com/office/drawing/2010/main">
                <a:solidFill>
                  <a:srgbClr val="FFFFFF"/>
                </a:solidFill>
              </a14:hiddenFill>
            </a:ext>
          </a:extLst>
        </p:spPr>
      </p:pic>
      <p:sp>
        <p:nvSpPr>
          <p:cNvPr id="10" name="Ellipse 9">
            <a:extLst>
              <a:ext uri="{FF2B5EF4-FFF2-40B4-BE49-F238E27FC236}">
                <a16:creationId xmlns:a16="http://schemas.microsoft.com/office/drawing/2014/main" id="{B8AC6C4F-D711-0D12-E3F0-AB8CE2BC78AE}"/>
              </a:ext>
            </a:extLst>
          </p:cNvPr>
          <p:cNvSpPr/>
          <p:nvPr/>
        </p:nvSpPr>
        <p:spPr>
          <a:xfrm>
            <a:off x="8920071" y="4622343"/>
            <a:ext cx="2692399" cy="1634240"/>
          </a:xfrm>
          <a:prstGeom prst="ellipse">
            <a:avLst/>
          </a:prstGeom>
          <a:solidFill>
            <a:schemeClr val="accent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00" b="1">
                <a:solidFill>
                  <a:schemeClr val="bg1"/>
                </a:solidFill>
              </a:rPr>
              <a:t>3. Je renseigne les informations nécessaires dans les encarts dédiés et je clique sur suivant jusqu’au récapitulatif que je valide </a:t>
            </a:r>
            <a:endParaRPr lang="fr-FR" sz="1300">
              <a:solidFill>
                <a:schemeClr val="bg1"/>
              </a:solidFill>
            </a:endParaRPr>
          </a:p>
        </p:txBody>
      </p:sp>
      <p:cxnSp>
        <p:nvCxnSpPr>
          <p:cNvPr id="11" name="Connecteur droit avec flèche 10">
            <a:extLst>
              <a:ext uri="{FF2B5EF4-FFF2-40B4-BE49-F238E27FC236}">
                <a16:creationId xmlns:a16="http://schemas.microsoft.com/office/drawing/2014/main" id="{556729AA-8C09-4ECB-F88D-32C15D288E02}"/>
              </a:ext>
            </a:extLst>
          </p:cNvPr>
          <p:cNvCxnSpPr>
            <a:cxnSpLocks/>
            <a:stCxn id="10" idx="2"/>
          </p:cNvCxnSpPr>
          <p:nvPr/>
        </p:nvCxnSpPr>
        <p:spPr>
          <a:xfrm flipH="1" flipV="1">
            <a:off x="4453467" y="4763530"/>
            <a:ext cx="4466602" cy="675935"/>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14" name="Connecteur droit avec flèche 13">
            <a:extLst>
              <a:ext uri="{FF2B5EF4-FFF2-40B4-BE49-F238E27FC236}">
                <a16:creationId xmlns:a16="http://schemas.microsoft.com/office/drawing/2014/main" id="{7AE15051-214B-9537-576D-D72B7412FAB0}"/>
              </a:ext>
            </a:extLst>
          </p:cNvPr>
          <p:cNvCxnSpPr>
            <a:cxnSpLocks/>
          </p:cNvCxnSpPr>
          <p:nvPr/>
        </p:nvCxnSpPr>
        <p:spPr>
          <a:xfrm flipH="1" flipV="1">
            <a:off x="5486400" y="4763528"/>
            <a:ext cx="609600" cy="259322"/>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16" name="Connecteur droit avec flèche 15">
            <a:extLst>
              <a:ext uri="{FF2B5EF4-FFF2-40B4-BE49-F238E27FC236}">
                <a16:creationId xmlns:a16="http://schemas.microsoft.com/office/drawing/2014/main" id="{D02E1512-1BE5-7070-AE28-E6D04895F5FA}"/>
              </a:ext>
            </a:extLst>
          </p:cNvPr>
          <p:cNvCxnSpPr>
            <a:cxnSpLocks/>
          </p:cNvCxnSpPr>
          <p:nvPr/>
        </p:nvCxnSpPr>
        <p:spPr>
          <a:xfrm flipV="1">
            <a:off x="6096000" y="4763528"/>
            <a:ext cx="501650" cy="259322"/>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18" name="Connecteur droit avec flèche 17">
            <a:extLst>
              <a:ext uri="{FF2B5EF4-FFF2-40B4-BE49-F238E27FC236}">
                <a16:creationId xmlns:a16="http://schemas.microsoft.com/office/drawing/2014/main" id="{423D8AF2-9BC3-F525-BBD5-A15A0E18EF46}"/>
              </a:ext>
            </a:extLst>
          </p:cNvPr>
          <p:cNvCxnSpPr>
            <a:cxnSpLocks/>
          </p:cNvCxnSpPr>
          <p:nvPr/>
        </p:nvCxnSpPr>
        <p:spPr>
          <a:xfrm flipV="1">
            <a:off x="6096000" y="4763528"/>
            <a:ext cx="1562100" cy="259322"/>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pic>
        <p:nvPicPr>
          <p:cNvPr id="20" name="Image 19" descr="Une image contenant texte, capture d’écran, logiciel, Icône d’ordinateur&#10;&#10;Description générée automatiquement">
            <a:extLst>
              <a:ext uri="{FF2B5EF4-FFF2-40B4-BE49-F238E27FC236}">
                <a16:creationId xmlns:a16="http://schemas.microsoft.com/office/drawing/2014/main" id="{3CBC3C7F-10AC-4DC0-7195-C7A253F9787B}"/>
              </a:ext>
            </a:extLst>
          </p:cNvPr>
          <p:cNvPicPr>
            <a:picLocks noChangeAspect="1"/>
          </p:cNvPicPr>
          <p:nvPr/>
        </p:nvPicPr>
        <p:blipFill>
          <a:blip r:embed="rId4">
            <a:extLst>
              <a:ext uri="{28A0092B-C50C-407E-A947-70E740481C1C}">
                <a14:useLocalDpi xmlns:a14="http://schemas.microsoft.com/office/drawing/2010/main" val="0"/>
              </a:ext>
            </a:extLst>
          </a:blip>
          <a:srcRect l="12378" t="15508" r="12553" b="8115"/>
          <a:stretch/>
        </p:blipFill>
        <p:spPr>
          <a:xfrm>
            <a:off x="1510060" y="8364272"/>
            <a:ext cx="9152466" cy="5237945"/>
          </a:xfrm>
          <a:prstGeom prst="rect">
            <a:avLst/>
          </a:prstGeom>
        </p:spPr>
      </p:pic>
      <p:grpSp>
        <p:nvGrpSpPr>
          <p:cNvPr id="2" name="Groupe 1">
            <a:extLst>
              <a:ext uri="{FF2B5EF4-FFF2-40B4-BE49-F238E27FC236}">
                <a16:creationId xmlns:a16="http://schemas.microsoft.com/office/drawing/2014/main" id="{4A2BE72E-23AE-790D-3DA2-5C984DD41092}"/>
              </a:ext>
            </a:extLst>
          </p:cNvPr>
          <p:cNvGrpSpPr/>
          <p:nvPr/>
        </p:nvGrpSpPr>
        <p:grpSpPr>
          <a:xfrm>
            <a:off x="11449288" y="317210"/>
            <a:ext cx="421861" cy="419762"/>
            <a:chOff x="11231752" y="95107"/>
            <a:chExt cx="825500" cy="812800"/>
          </a:xfrm>
        </p:grpSpPr>
        <p:sp>
          <p:nvSpPr>
            <p:cNvPr id="3" name="Ellipse 2">
              <a:extLst>
                <a:ext uri="{FF2B5EF4-FFF2-40B4-BE49-F238E27FC236}">
                  <a16:creationId xmlns:a16="http://schemas.microsoft.com/office/drawing/2014/main" id="{5E783251-0B66-3E6F-FC4B-FC68CCB6B20D}"/>
                </a:ext>
              </a:extLst>
            </p:cNvPr>
            <p:cNvSpPr/>
            <p:nvPr/>
          </p:nvSpPr>
          <p:spPr>
            <a:xfrm>
              <a:off x="11231752" y="95107"/>
              <a:ext cx="825500" cy="812800"/>
            </a:xfrm>
            <a:prstGeom prst="ellipse">
              <a:avLst/>
            </a:prstGeom>
            <a:ln>
              <a:solidFill>
                <a:srgbClr val="4A12B9"/>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fr-FR"/>
            </a:p>
          </p:txBody>
        </p:sp>
        <p:pic>
          <p:nvPicPr>
            <p:cNvPr id="4" name="Graphique 3" descr="Logement avec un remplissage uni">
              <a:hlinkClick r:id="rId5" action="ppaction://hlinksldjump"/>
              <a:extLst>
                <a:ext uri="{FF2B5EF4-FFF2-40B4-BE49-F238E27FC236}">
                  <a16:creationId xmlns:a16="http://schemas.microsoft.com/office/drawing/2014/main" id="{C7AD5624-BB4D-6FBC-58F2-1345E9FB849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362318" y="219323"/>
              <a:ext cx="564367" cy="564367"/>
            </a:xfrm>
            <a:prstGeom prst="rect">
              <a:avLst/>
            </a:prstGeom>
          </p:spPr>
        </p:pic>
      </p:grpSp>
    </p:spTree>
    <p:extLst>
      <p:ext uri="{BB962C8B-B14F-4D97-AF65-F5344CB8AC3E}">
        <p14:creationId xmlns:p14="http://schemas.microsoft.com/office/powerpoint/2010/main" val="5497489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6AE1D-EEBD-D28A-42F6-CB44FCE1E48F}"/>
            </a:ext>
          </a:extLst>
        </p:cNvPr>
        <p:cNvGrpSpPr/>
        <p:nvPr/>
      </p:nvGrpSpPr>
      <p:grpSpPr>
        <a:xfrm>
          <a:off x="0" y="0"/>
          <a:ext cx="0" cy="0"/>
          <a:chOff x="0" y="0"/>
          <a:chExt cx="0" cy="0"/>
        </a:xfrm>
      </p:grpSpPr>
      <p:grpSp>
        <p:nvGrpSpPr>
          <p:cNvPr id="11" name="Groupe 10">
            <a:extLst>
              <a:ext uri="{FF2B5EF4-FFF2-40B4-BE49-F238E27FC236}">
                <a16:creationId xmlns:a16="http://schemas.microsoft.com/office/drawing/2014/main" id="{03679932-F1BD-0456-8DC7-8E62619883E1}"/>
              </a:ext>
            </a:extLst>
          </p:cNvPr>
          <p:cNvGrpSpPr/>
          <p:nvPr/>
        </p:nvGrpSpPr>
        <p:grpSpPr>
          <a:xfrm>
            <a:off x="1218109" y="4957849"/>
            <a:ext cx="9501778" cy="4949596"/>
            <a:chOff x="1387443" y="5736784"/>
            <a:chExt cx="9501778" cy="4949596"/>
          </a:xfrm>
        </p:grpSpPr>
        <p:grpSp>
          <p:nvGrpSpPr>
            <p:cNvPr id="6" name="Groupe 5">
              <a:extLst>
                <a:ext uri="{FF2B5EF4-FFF2-40B4-BE49-F238E27FC236}">
                  <a16:creationId xmlns:a16="http://schemas.microsoft.com/office/drawing/2014/main" id="{40A1D5FF-504E-54DB-B833-EB3DD401B8A8}"/>
                </a:ext>
              </a:extLst>
            </p:cNvPr>
            <p:cNvGrpSpPr/>
            <p:nvPr/>
          </p:nvGrpSpPr>
          <p:grpSpPr>
            <a:xfrm>
              <a:off x="1387443" y="5736784"/>
              <a:ext cx="9501778" cy="4949596"/>
              <a:chOff x="1387443" y="5736784"/>
              <a:chExt cx="9501778" cy="4949596"/>
            </a:xfrm>
          </p:grpSpPr>
          <p:pic>
            <p:nvPicPr>
              <p:cNvPr id="9" name="Image 8">
                <a:extLst>
                  <a:ext uri="{FF2B5EF4-FFF2-40B4-BE49-F238E27FC236}">
                    <a16:creationId xmlns:a16="http://schemas.microsoft.com/office/drawing/2014/main" id="{CECE664D-1C9E-89F9-4192-FB8BC4B7C00B}"/>
                  </a:ext>
                </a:extLst>
              </p:cNvPr>
              <p:cNvPicPr>
                <a:picLocks noChangeAspect="1"/>
              </p:cNvPicPr>
              <p:nvPr/>
            </p:nvPicPr>
            <p:blipFill>
              <a:blip r:embed="rId2"/>
              <a:srcRect t="-29687" b="29687"/>
              <a:stretch/>
            </p:blipFill>
            <p:spPr>
              <a:xfrm>
                <a:off x="1387443" y="5736784"/>
                <a:ext cx="9501778" cy="4949596"/>
              </a:xfrm>
              <a:prstGeom prst="rect">
                <a:avLst/>
              </a:prstGeom>
            </p:spPr>
          </p:pic>
          <p:sp>
            <p:nvSpPr>
              <p:cNvPr id="8" name="Rectangle 7">
                <a:extLst>
                  <a:ext uri="{FF2B5EF4-FFF2-40B4-BE49-F238E27FC236}">
                    <a16:creationId xmlns:a16="http://schemas.microsoft.com/office/drawing/2014/main" id="{170F07F1-9A3B-AB42-8E7D-C001A78C5C43}"/>
                  </a:ext>
                </a:extLst>
              </p:cNvPr>
              <p:cNvSpPr/>
              <p:nvPr/>
            </p:nvSpPr>
            <p:spPr>
              <a:xfrm>
                <a:off x="1514445" y="7305481"/>
                <a:ext cx="1549400" cy="23805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500" b="1">
                    <a:solidFill>
                      <a:schemeClr val="tx1"/>
                    </a:solidFill>
                  </a:rPr>
                  <a:t>Annuaire CNSA</a:t>
                </a:r>
                <a:endParaRPr lang="en-US" sz="1500" b="1">
                  <a:solidFill>
                    <a:schemeClr val="tx1"/>
                  </a:solidFill>
                </a:endParaRPr>
              </a:p>
            </p:txBody>
          </p:sp>
        </p:grpSp>
        <p:sp>
          <p:nvSpPr>
            <p:cNvPr id="5" name="Rectangle 4">
              <a:extLst>
                <a:ext uri="{FF2B5EF4-FFF2-40B4-BE49-F238E27FC236}">
                  <a16:creationId xmlns:a16="http://schemas.microsoft.com/office/drawing/2014/main" id="{5B170F58-2C9E-837E-342A-FC8F45F3115F}"/>
                </a:ext>
              </a:extLst>
            </p:cNvPr>
            <p:cNvSpPr/>
            <p:nvPr/>
          </p:nvSpPr>
          <p:spPr>
            <a:xfrm>
              <a:off x="1913468" y="7696201"/>
              <a:ext cx="999067" cy="238056"/>
            </a:xfrm>
            <a:prstGeom prst="rect">
              <a:avLst/>
            </a:prstGeom>
            <a:solidFill>
              <a:srgbClr val="FFF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900">
                  <a:solidFill>
                    <a:schemeClr val="tx1"/>
                  </a:solidFill>
                </a:rPr>
                <a:t>Thomas Dupond</a:t>
              </a:r>
            </a:p>
          </p:txBody>
        </p:sp>
      </p:grpSp>
      <p:pic>
        <p:nvPicPr>
          <p:cNvPr id="7" name="Picture 2">
            <a:extLst>
              <a:ext uri="{FF2B5EF4-FFF2-40B4-BE49-F238E27FC236}">
                <a16:creationId xmlns:a16="http://schemas.microsoft.com/office/drawing/2014/main" id="{F10539B6-434F-24AD-20D9-360A0E724B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0024" y="224436"/>
            <a:ext cx="2211951" cy="617582"/>
          </a:xfrm>
          <a:prstGeom prst="rect">
            <a:avLst/>
          </a:prstGeom>
          <a:noFill/>
          <a:extLst>
            <a:ext uri="{909E8E84-426E-40DD-AFC4-6F175D3DCCD1}">
              <a14:hiddenFill xmlns:a14="http://schemas.microsoft.com/office/drawing/2010/main">
                <a:solidFill>
                  <a:srgbClr val="FFFFFF"/>
                </a:solidFill>
              </a14:hiddenFill>
            </a:ext>
          </a:extLst>
        </p:spPr>
      </p:pic>
      <p:sp>
        <p:nvSpPr>
          <p:cNvPr id="10" name="Ellipse 9">
            <a:extLst>
              <a:ext uri="{FF2B5EF4-FFF2-40B4-BE49-F238E27FC236}">
                <a16:creationId xmlns:a16="http://schemas.microsoft.com/office/drawing/2014/main" id="{2ED81F89-003F-B54B-C04C-6E9E2378ABD4}"/>
              </a:ext>
            </a:extLst>
          </p:cNvPr>
          <p:cNvSpPr/>
          <p:nvPr/>
        </p:nvSpPr>
        <p:spPr>
          <a:xfrm>
            <a:off x="8935493" y="4267199"/>
            <a:ext cx="2692399" cy="1353313"/>
          </a:xfrm>
          <a:prstGeom prst="ellipse">
            <a:avLst/>
          </a:prstGeom>
          <a:solidFill>
            <a:schemeClr val="accent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00" b="1">
                <a:solidFill>
                  <a:schemeClr val="bg1"/>
                </a:solidFill>
              </a:rPr>
              <a:t>4. Je reçois un mail de validation comprenant un lien sur lequel je clique pour valider ma demande d’accès</a:t>
            </a:r>
            <a:endParaRPr lang="fr-FR" sz="1300">
              <a:solidFill>
                <a:schemeClr val="bg1"/>
              </a:solidFill>
            </a:endParaRPr>
          </a:p>
        </p:txBody>
      </p:sp>
      <p:cxnSp>
        <p:nvCxnSpPr>
          <p:cNvPr id="14" name="Connecteur droit avec flèche 13">
            <a:extLst>
              <a:ext uri="{FF2B5EF4-FFF2-40B4-BE49-F238E27FC236}">
                <a16:creationId xmlns:a16="http://schemas.microsoft.com/office/drawing/2014/main" id="{710F0A23-8EE2-E6F4-BF35-3A3309A2A987}"/>
              </a:ext>
            </a:extLst>
          </p:cNvPr>
          <p:cNvCxnSpPr>
            <a:cxnSpLocks/>
            <a:stCxn id="10" idx="3"/>
          </p:cNvCxnSpPr>
          <p:nvPr/>
        </p:nvCxnSpPr>
        <p:spPr>
          <a:xfrm flipH="1">
            <a:off x="6921500" y="5422324"/>
            <a:ext cx="2408286" cy="2248476"/>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3" name="Rectangle 2">
            <a:extLst>
              <a:ext uri="{FF2B5EF4-FFF2-40B4-BE49-F238E27FC236}">
                <a16:creationId xmlns:a16="http://schemas.microsoft.com/office/drawing/2014/main" id="{9C22C5F7-867D-B259-72A7-4864CC92ABAE}"/>
              </a:ext>
            </a:extLst>
          </p:cNvPr>
          <p:cNvSpPr/>
          <p:nvPr/>
        </p:nvSpPr>
        <p:spPr>
          <a:xfrm>
            <a:off x="1345111" y="6536267"/>
            <a:ext cx="8548190" cy="23805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Espace réservé du numéro de diapositive 3">
            <a:extLst>
              <a:ext uri="{FF2B5EF4-FFF2-40B4-BE49-F238E27FC236}">
                <a16:creationId xmlns:a16="http://schemas.microsoft.com/office/drawing/2014/main" id="{35C8B97B-889A-32E2-D087-BBE19D3B7C59}"/>
              </a:ext>
            </a:extLst>
          </p:cNvPr>
          <p:cNvSpPr>
            <a:spLocks noGrp="1"/>
          </p:cNvSpPr>
          <p:nvPr>
            <p:ph type="sldNum" sz="quarter" idx="12"/>
          </p:nvPr>
        </p:nvSpPr>
        <p:spPr>
          <a:xfrm>
            <a:off x="8610600" y="15066909"/>
            <a:ext cx="2743200" cy="865481"/>
          </a:xfrm>
        </p:spPr>
        <p:txBody>
          <a:bodyPr/>
          <a:lstStyle/>
          <a:p>
            <a:fld id="{DA71D0DA-2192-41E7-AF8C-615B831F1F54}" type="slidenum">
              <a:rPr lang="en-US" smtClean="0"/>
              <a:t>9</a:t>
            </a:fld>
            <a:endParaRPr lang="en-US"/>
          </a:p>
        </p:txBody>
      </p:sp>
      <p:grpSp>
        <p:nvGrpSpPr>
          <p:cNvPr id="4" name="Groupe 3">
            <a:extLst>
              <a:ext uri="{FF2B5EF4-FFF2-40B4-BE49-F238E27FC236}">
                <a16:creationId xmlns:a16="http://schemas.microsoft.com/office/drawing/2014/main" id="{FF48CE98-B0EE-AF2B-1BB4-D08F873F521A}"/>
              </a:ext>
            </a:extLst>
          </p:cNvPr>
          <p:cNvGrpSpPr/>
          <p:nvPr/>
        </p:nvGrpSpPr>
        <p:grpSpPr>
          <a:xfrm>
            <a:off x="11449288" y="317210"/>
            <a:ext cx="421861" cy="419762"/>
            <a:chOff x="11231752" y="95107"/>
            <a:chExt cx="825500" cy="812800"/>
          </a:xfrm>
        </p:grpSpPr>
        <p:sp>
          <p:nvSpPr>
            <p:cNvPr id="12" name="Ellipse 11">
              <a:extLst>
                <a:ext uri="{FF2B5EF4-FFF2-40B4-BE49-F238E27FC236}">
                  <a16:creationId xmlns:a16="http://schemas.microsoft.com/office/drawing/2014/main" id="{7B64F0E6-AA6D-E8D4-1F39-7F24996743B9}"/>
                </a:ext>
              </a:extLst>
            </p:cNvPr>
            <p:cNvSpPr/>
            <p:nvPr/>
          </p:nvSpPr>
          <p:spPr>
            <a:xfrm>
              <a:off x="11231752" y="95107"/>
              <a:ext cx="825500" cy="812800"/>
            </a:xfrm>
            <a:prstGeom prst="ellipse">
              <a:avLst/>
            </a:prstGeom>
            <a:ln>
              <a:solidFill>
                <a:srgbClr val="4A12B9"/>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fr-FR"/>
            </a:p>
          </p:txBody>
        </p:sp>
        <p:pic>
          <p:nvPicPr>
            <p:cNvPr id="17" name="Graphique 3" descr="Logement avec un remplissage uni">
              <a:hlinkClick r:id="rId4" action="ppaction://hlinksldjump"/>
              <a:extLst>
                <a:ext uri="{FF2B5EF4-FFF2-40B4-BE49-F238E27FC236}">
                  <a16:creationId xmlns:a16="http://schemas.microsoft.com/office/drawing/2014/main" id="{E207E89A-37CD-5429-02EE-8DC14A124FB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362318" y="219323"/>
              <a:ext cx="564367" cy="564367"/>
            </a:xfrm>
            <a:prstGeom prst="rect">
              <a:avLst/>
            </a:prstGeom>
          </p:spPr>
        </p:pic>
      </p:grpSp>
    </p:spTree>
    <p:extLst>
      <p:ext uri="{BB962C8B-B14F-4D97-AF65-F5344CB8AC3E}">
        <p14:creationId xmlns:p14="http://schemas.microsoft.com/office/powerpoint/2010/main" val="2326884839"/>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hème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F99FDF31C8E5D468D0279E3C4F453B2" ma:contentTypeVersion="10" ma:contentTypeDescription="Crée un document." ma:contentTypeScope="" ma:versionID="a41a497e30576ba2c53f968d744e8bdc">
  <xsd:schema xmlns:xsd="http://www.w3.org/2001/XMLSchema" xmlns:xs="http://www.w3.org/2001/XMLSchema" xmlns:p="http://schemas.microsoft.com/office/2006/metadata/properties" xmlns:ns2="a1396509-4d05-4c39-bed8-d16ba9eb52d9" targetNamespace="http://schemas.microsoft.com/office/2006/metadata/properties" ma:root="true" ma:fieldsID="3e7bcb989224809dfb3b2228e75860f9" ns2:_="">
    <xsd:import namespace="a1396509-4d05-4c39-bed8-d16ba9eb52d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396509-4d05-4c39-bed8-d16ba9eb52d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Balises d’images" ma:readOnly="false" ma:fieldId="{5cf76f15-5ced-4ddc-b409-7134ff3c332f}" ma:taxonomyMulti="true" ma:sspId="e0dec428-4417-4531-8d24-fd80b4001807"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a1396509-4d05-4c39-bed8-d16ba9eb52d9">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7CFF709-4B18-45CB-928A-E69D5239603B}">
  <ds:schemaRefs>
    <ds:schemaRef ds:uri="a1396509-4d05-4c39-bed8-d16ba9eb52d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EEB128D-8A9E-478C-BFA4-A89AE5CED981}">
  <ds:schemaRefs>
    <ds:schemaRef ds:uri="a1396509-4d05-4c39-bed8-d16ba9eb52d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5C663905-E7CC-41C9-A530-BD2157405932}">
  <ds:schemaRefs>
    <ds:schemaRef ds:uri="http://schemas.microsoft.com/sharepoint/v3/contenttype/forms"/>
  </ds:schemaRefs>
</ds:datastoreItem>
</file>

<file path=docMetadata/LabelInfo.xml><?xml version="1.0" encoding="utf-8"?>
<clbl:labelList xmlns:clbl="http://schemas.microsoft.com/office/2020/mipLabelMetadata">
  <clbl:label id="{76a2ae5a-9f00-4f6b-95ed-5d33d77c4d61}" enabled="0" method="" siteId="{76a2ae5a-9f00-4f6b-95ed-5d33d77c4d61}" removed="1"/>
  <clbl:label id="{bc00071c-1e29-437d-8383-94b6ffb288a7}" enabled="0" method="" siteId="{bc00071c-1e29-437d-8383-94b6ffb288a7}" removed="1"/>
</clbl:labelList>
</file>

<file path=docProps/app.xml><?xml version="1.0" encoding="utf-8"?>
<Properties xmlns="http://schemas.openxmlformats.org/officeDocument/2006/extended-properties" xmlns:vt="http://schemas.openxmlformats.org/officeDocument/2006/docPropsVTypes">
  <Template>Office Theme</Template>
  <TotalTime>0</TotalTime>
  <Words>4655</Words>
  <Application>Microsoft Macintosh PowerPoint</Application>
  <PresentationFormat>Personnalisé</PresentationFormat>
  <Paragraphs>716</Paragraphs>
  <Slides>77</Slides>
  <Notes>20</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77</vt:i4>
      </vt:variant>
    </vt:vector>
  </HeadingPairs>
  <TitlesOfParts>
    <vt:vector size="86" baseType="lpstr">
      <vt:lpstr>Aptos</vt:lpstr>
      <vt:lpstr>Aptos Display</vt:lpstr>
      <vt:lpstr>Arial</vt:lpstr>
      <vt:lpstr>Calibri</vt:lpstr>
      <vt:lpstr>Courier New</vt:lpstr>
      <vt:lpstr>Segoe UI</vt:lpstr>
      <vt:lpstr>Ubuntu</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YVONNET, Clemence</dc:creator>
  <cp:lastModifiedBy>Chloé Ballu</cp:lastModifiedBy>
  <cp:revision>2</cp:revision>
  <dcterms:created xsi:type="dcterms:W3CDTF">2025-01-15T16:37:43Z</dcterms:created>
  <dcterms:modified xsi:type="dcterms:W3CDTF">2026-03-27T15:16:03Z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0x0101004F99FDF31C8E5D468D0279E3C4F453B2</vt:lpwstr>
  </property>
  <property fmtid="{D5CDD505-2E9C-101B-9397-08002B2CF9AE}" pid="3" name="MediaServiceImageTags">
    <vt:lpwstr/>
  </property>
</Properties>
</file>