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32"/>
  </p:notesMasterIdLst>
  <p:handoutMasterIdLst>
    <p:handoutMasterId r:id="rId33"/>
  </p:handoutMasterIdLst>
  <p:sldIdLst>
    <p:sldId id="256" r:id="rId6"/>
    <p:sldId id="265" r:id="rId7"/>
    <p:sldId id="263" r:id="rId8"/>
    <p:sldId id="271" r:id="rId9"/>
    <p:sldId id="272" r:id="rId10"/>
    <p:sldId id="257" r:id="rId11"/>
    <p:sldId id="318" r:id="rId12"/>
    <p:sldId id="322" r:id="rId13"/>
    <p:sldId id="332" r:id="rId14"/>
    <p:sldId id="301" r:id="rId15"/>
    <p:sldId id="321" r:id="rId16"/>
    <p:sldId id="341" r:id="rId17"/>
    <p:sldId id="323" r:id="rId18"/>
    <p:sldId id="324" r:id="rId19"/>
    <p:sldId id="340" r:id="rId20"/>
    <p:sldId id="325" r:id="rId21"/>
    <p:sldId id="338" r:id="rId22"/>
    <p:sldId id="337" r:id="rId23"/>
    <p:sldId id="339" r:id="rId24"/>
    <p:sldId id="333" r:id="rId25"/>
    <p:sldId id="334" r:id="rId26"/>
    <p:sldId id="335" r:id="rId27"/>
    <p:sldId id="336" r:id="rId28"/>
    <p:sldId id="330" r:id="rId29"/>
    <p:sldId id="342" r:id="rId30"/>
    <p:sldId id="331" r:id="rId31"/>
  </p:sldIdLst>
  <p:sldSz cx="12192000" cy="6858000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DEB49EF6-A14B-4F84-9212-5BD262B9AB12}">
          <p14:sldIdLst>
            <p14:sldId id="256"/>
            <p14:sldId id="265"/>
            <p14:sldId id="263"/>
            <p14:sldId id="271"/>
            <p14:sldId id="272"/>
            <p14:sldId id="257"/>
            <p14:sldId id="318"/>
            <p14:sldId id="322"/>
            <p14:sldId id="332"/>
            <p14:sldId id="301"/>
            <p14:sldId id="321"/>
            <p14:sldId id="341"/>
            <p14:sldId id="323"/>
            <p14:sldId id="324"/>
            <p14:sldId id="340"/>
            <p14:sldId id="325"/>
            <p14:sldId id="338"/>
            <p14:sldId id="337"/>
            <p14:sldId id="339"/>
            <p14:sldId id="333"/>
            <p14:sldId id="334"/>
            <p14:sldId id="335"/>
            <p14:sldId id="336"/>
            <p14:sldId id="330"/>
            <p14:sldId id="342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DA964B-526E-62F6-F1A2-58AECDB21C7A}" name="DANIEL, Fabien" initials="DF" userId="S::daniel@irdes.fr::35650ac4-9255-4080-bb00-3b4a1881e9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DEFY, Magali" initials="MC" lastIdx="23" clrIdx="0"/>
  <p:cmAuthor id="1" name="NESTRIGUE, Clément" initials="NC" lastIdx="4" clrIdx="1"/>
  <p:cmAuthor id="2" name="COM-RUELLE, Laure" initials="LCR" lastIdx="49" clrIdx="2"/>
  <p:cmAuthor id="3" name="BRICARD, Damien" initials="BD" lastIdx="6" clrIdx="3"/>
  <p:cmAuthor id="4" name="PICHETTI, Sylvain" initials="PS" lastIdx="37" clrIdx="4"/>
  <p:cmAuthor id="5" name="ESPAGNACQ, Maude" initials="EM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3F"/>
    <a:srgbClr val="0C0051"/>
    <a:srgbClr val="006600"/>
    <a:srgbClr val="C75F09"/>
    <a:srgbClr val="A50F15"/>
    <a:srgbClr val="06B0A3"/>
    <a:srgbClr val="CC0000"/>
    <a:srgbClr val="5D466A"/>
    <a:srgbClr val="EAB200"/>
    <a:srgbClr val="684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16D87-39E3-4ADD-86BA-D538FE4C5B2E}" v="5908" dt="2025-01-24T14:14:06.049"/>
    <p1510:client id="{F277886C-3373-4ECD-82FF-8A515547D609}" v="1680" dt="2025-01-24T14:19:34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10"/>
        <p:guide pos="2124"/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PAGNACQ, Maude" userId="aeb1d5fa-399f-4339-bc64-a8b4eae6edcd" providerId="ADAL" clId="{48316D87-39E3-4ADD-86BA-D538FE4C5B2E}"/>
    <pc:docChg chg="undo custSel addSld delSld modSld sldOrd modSection">
      <pc:chgData name="ESPAGNACQ, Maude" userId="aeb1d5fa-399f-4339-bc64-a8b4eae6edcd" providerId="ADAL" clId="{48316D87-39E3-4ADD-86BA-D538FE4C5B2E}" dt="2025-01-24T14:14:06.049" v="6267" actId="6549"/>
      <pc:docMkLst>
        <pc:docMk/>
      </pc:docMkLst>
      <pc:sldChg chg="modSp mod">
        <pc:chgData name="ESPAGNACQ, Maude" userId="aeb1d5fa-399f-4339-bc64-a8b4eae6edcd" providerId="ADAL" clId="{48316D87-39E3-4ADD-86BA-D538FE4C5B2E}" dt="2025-01-22T06:48:49.202" v="532" actId="207"/>
        <pc:sldMkLst>
          <pc:docMk/>
          <pc:sldMk cId="1844912282" sldId="257"/>
        </pc:sldMkLst>
        <pc:spChg chg="mod">
          <ac:chgData name="ESPAGNACQ, Maude" userId="aeb1d5fa-399f-4339-bc64-a8b4eae6edcd" providerId="ADAL" clId="{48316D87-39E3-4ADD-86BA-D538FE4C5B2E}" dt="2025-01-22T06:48:49.202" v="532" actId="207"/>
          <ac:spMkLst>
            <pc:docMk/>
            <pc:sldMk cId="1844912282" sldId="257"/>
            <ac:spMk id="3" creationId="{00000000-0000-0000-0000-000000000000}"/>
          </ac:spMkLst>
        </pc:spChg>
      </pc:sldChg>
      <pc:sldChg chg="modSp mod">
        <pc:chgData name="ESPAGNACQ, Maude" userId="aeb1d5fa-399f-4339-bc64-a8b4eae6edcd" providerId="ADAL" clId="{48316D87-39E3-4ADD-86BA-D538FE4C5B2E}" dt="2025-01-24T10:51:16.115" v="5491" actId="207"/>
        <pc:sldMkLst>
          <pc:docMk/>
          <pc:sldMk cId="4253156782" sldId="301"/>
        </pc:sldMkLst>
        <pc:spChg chg="mod">
          <ac:chgData name="ESPAGNACQ, Maude" userId="aeb1d5fa-399f-4339-bc64-a8b4eae6edcd" providerId="ADAL" clId="{48316D87-39E3-4ADD-86BA-D538FE4C5B2E}" dt="2025-01-24T10:51:16.115" v="5491" actId="207"/>
          <ac:spMkLst>
            <pc:docMk/>
            <pc:sldMk cId="4253156782" sldId="301"/>
            <ac:spMk id="2" creationId="{8B0B7CE5-7952-36E6-DF5E-07EA2F74F09F}"/>
          </ac:spMkLst>
        </pc:spChg>
      </pc:sldChg>
      <pc:sldChg chg="modSp mod">
        <pc:chgData name="ESPAGNACQ, Maude" userId="aeb1d5fa-399f-4339-bc64-a8b4eae6edcd" providerId="ADAL" clId="{48316D87-39E3-4ADD-86BA-D538FE4C5B2E}" dt="2025-01-24T14:13:46.917" v="6265" actId="207"/>
        <pc:sldMkLst>
          <pc:docMk/>
          <pc:sldMk cId="1479125304" sldId="318"/>
        </pc:sldMkLst>
        <pc:spChg chg="mod">
          <ac:chgData name="ESPAGNACQ, Maude" userId="aeb1d5fa-399f-4339-bc64-a8b4eae6edcd" providerId="ADAL" clId="{48316D87-39E3-4ADD-86BA-D538FE4C5B2E}" dt="2025-01-24T14:13:46.917" v="6265" actId="207"/>
          <ac:spMkLst>
            <pc:docMk/>
            <pc:sldMk cId="1479125304" sldId="318"/>
            <ac:spMk id="3" creationId="{ADC82BD2-6BB2-D178-B6E2-74F09101A4DB}"/>
          </ac:spMkLst>
        </pc:spChg>
      </pc:sldChg>
      <pc:sldChg chg="modSp del mod">
        <pc:chgData name="ESPAGNACQ, Maude" userId="aeb1d5fa-399f-4339-bc64-a8b4eae6edcd" providerId="ADAL" clId="{48316D87-39E3-4ADD-86BA-D538FE4C5B2E}" dt="2025-01-22T06:49:44.930" v="540" actId="47"/>
        <pc:sldMkLst>
          <pc:docMk/>
          <pc:sldMk cId="2830894220" sldId="319"/>
        </pc:sldMkLst>
      </pc:sldChg>
      <pc:sldChg chg="modSp mod">
        <pc:chgData name="ESPAGNACQ, Maude" userId="aeb1d5fa-399f-4339-bc64-a8b4eae6edcd" providerId="ADAL" clId="{48316D87-39E3-4ADD-86BA-D538FE4C5B2E}" dt="2025-01-24T12:56:50.961" v="5988" actId="207"/>
        <pc:sldMkLst>
          <pc:docMk/>
          <pc:sldMk cId="1867708664" sldId="321"/>
        </pc:sldMkLst>
        <pc:spChg chg="mod">
          <ac:chgData name="ESPAGNACQ, Maude" userId="aeb1d5fa-399f-4339-bc64-a8b4eae6edcd" providerId="ADAL" clId="{48316D87-39E3-4ADD-86BA-D538FE4C5B2E}" dt="2025-01-24T12:56:50.961" v="5988" actId="207"/>
          <ac:spMkLst>
            <pc:docMk/>
            <pc:sldMk cId="1867708664" sldId="321"/>
            <ac:spMk id="3" creationId="{ADC82BD2-6BB2-D178-B6E2-74F09101A4DB}"/>
          </ac:spMkLst>
        </pc:spChg>
      </pc:sldChg>
      <pc:sldChg chg="modSp mod">
        <pc:chgData name="ESPAGNACQ, Maude" userId="aeb1d5fa-399f-4339-bc64-a8b4eae6edcd" providerId="ADAL" clId="{48316D87-39E3-4ADD-86BA-D538FE4C5B2E}" dt="2025-01-24T13:33:05.854" v="6185" actId="6549"/>
        <pc:sldMkLst>
          <pc:docMk/>
          <pc:sldMk cId="1997058516" sldId="322"/>
        </pc:sldMkLst>
        <pc:spChg chg="mod">
          <ac:chgData name="ESPAGNACQ, Maude" userId="aeb1d5fa-399f-4339-bc64-a8b4eae6edcd" providerId="ADAL" clId="{48316D87-39E3-4ADD-86BA-D538FE4C5B2E}" dt="2025-01-24T13:33:05.854" v="6185" actId="6549"/>
          <ac:spMkLst>
            <pc:docMk/>
            <pc:sldMk cId="1997058516" sldId="322"/>
            <ac:spMk id="3" creationId="{ADC82BD2-6BB2-D178-B6E2-74F09101A4DB}"/>
          </ac:spMkLst>
        </pc:spChg>
      </pc:sldChg>
      <pc:sldChg chg="delSp modSp mod ord">
        <pc:chgData name="ESPAGNACQ, Maude" userId="aeb1d5fa-399f-4339-bc64-a8b4eae6edcd" providerId="ADAL" clId="{48316D87-39E3-4ADD-86BA-D538FE4C5B2E}" dt="2025-01-24T12:59:04.367" v="6005" actId="207"/>
        <pc:sldMkLst>
          <pc:docMk/>
          <pc:sldMk cId="4209936311" sldId="323"/>
        </pc:sldMkLst>
        <pc:spChg chg="mod">
          <ac:chgData name="ESPAGNACQ, Maude" userId="aeb1d5fa-399f-4339-bc64-a8b4eae6edcd" providerId="ADAL" clId="{48316D87-39E3-4ADD-86BA-D538FE4C5B2E}" dt="2025-01-24T12:55:57.684" v="5981" actId="20577"/>
          <ac:spMkLst>
            <pc:docMk/>
            <pc:sldMk cId="4209936311" sldId="323"/>
            <ac:spMk id="2" creationId="{B2EEB74F-A1E9-1A6D-D4DF-765093756721}"/>
          </ac:spMkLst>
        </pc:spChg>
        <pc:spChg chg="mod">
          <ac:chgData name="ESPAGNACQ, Maude" userId="aeb1d5fa-399f-4339-bc64-a8b4eae6edcd" providerId="ADAL" clId="{48316D87-39E3-4ADD-86BA-D538FE4C5B2E}" dt="2025-01-24T12:59:04.367" v="6005" actId="207"/>
          <ac:spMkLst>
            <pc:docMk/>
            <pc:sldMk cId="4209936311" sldId="323"/>
            <ac:spMk id="3" creationId="{3104D50B-B0D5-20D0-B848-96642E6FE2EB}"/>
          </ac:spMkLst>
        </pc:spChg>
      </pc:sldChg>
      <pc:sldChg chg="addSp delSp modSp mod ord">
        <pc:chgData name="ESPAGNACQ, Maude" userId="aeb1d5fa-399f-4339-bc64-a8b4eae6edcd" providerId="ADAL" clId="{48316D87-39E3-4ADD-86BA-D538FE4C5B2E}" dt="2025-01-24T13:03:08.149" v="6132" actId="207"/>
        <pc:sldMkLst>
          <pc:docMk/>
          <pc:sldMk cId="2426113662" sldId="324"/>
        </pc:sldMkLst>
        <pc:spChg chg="add mod">
          <ac:chgData name="ESPAGNACQ, Maude" userId="aeb1d5fa-399f-4339-bc64-a8b4eae6edcd" providerId="ADAL" clId="{48316D87-39E3-4ADD-86BA-D538FE4C5B2E}" dt="2025-01-24T13:01:06.672" v="6124" actId="113"/>
          <ac:spMkLst>
            <pc:docMk/>
            <pc:sldMk cId="2426113662" sldId="324"/>
            <ac:spMk id="3" creationId="{D45BCFAE-A9E7-0C03-5829-1964872ED591}"/>
          </ac:spMkLst>
        </pc:spChg>
        <pc:spChg chg="del mod">
          <ac:chgData name="ESPAGNACQ, Maude" userId="aeb1d5fa-399f-4339-bc64-a8b4eae6edcd" providerId="ADAL" clId="{48316D87-39E3-4ADD-86BA-D538FE4C5B2E}" dt="2025-01-24T12:59:30.115" v="6025" actId="478"/>
          <ac:spMkLst>
            <pc:docMk/>
            <pc:sldMk cId="2426113662" sldId="324"/>
            <ac:spMk id="9" creationId="{7E2E915C-4173-9D32-5648-2D4AEAE7B990}"/>
          </ac:spMkLst>
        </pc:spChg>
        <pc:spChg chg="del mod">
          <ac:chgData name="ESPAGNACQ, Maude" userId="aeb1d5fa-399f-4339-bc64-a8b4eae6edcd" providerId="ADAL" clId="{48316D87-39E3-4ADD-86BA-D538FE4C5B2E}" dt="2025-01-24T12:59:52.982" v="6030" actId="478"/>
          <ac:spMkLst>
            <pc:docMk/>
            <pc:sldMk cId="2426113662" sldId="324"/>
            <ac:spMk id="10" creationId="{16149B3B-1741-0DB5-C8D9-5454E8655E8B}"/>
          </ac:spMkLst>
        </pc:spChg>
        <pc:spChg chg="mod">
          <ac:chgData name="ESPAGNACQ, Maude" userId="aeb1d5fa-399f-4339-bc64-a8b4eae6edcd" providerId="ADAL" clId="{48316D87-39E3-4ADD-86BA-D538FE4C5B2E}" dt="2025-01-24T13:01:19.271" v="6126" actId="1076"/>
          <ac:spMkLst>
            <pc:docMk/>
            <pc:sldMk cId="2426113662" sldId="324"/>
            <ac:spMk id="11" creationId="{E31228EE-0D15-9765-F3E4-BE8AA852FC21}"/>
          </ac:spMkLst>
        </pc:spChg>
        <pc:spChg chg="mod">
          <ac:chgData name="ESPAGNACQ, Maude" userId="aeb1d5fa-399f-4339-bc64-a8b4eae6edcd" providerId="ADAL" clId="{48316D87-39E3-4ADD-86BA-D538FE4C5B2E}" dt="2025-01-24T13:02:51.242" v="6128" actId="207"/>
          <ac:spMkLst>
            <pc:docMk/>
            <pc:sldMk cId="2426113662" sldId="324"/>
            <ac:spMk id="12" creationId="{3C09E11B-3EEE-EC3C-DACB-6C6C91BB530A}"/>
          </ac:spMkLst>
        </pc:spChg>
        <pc:spChg chg="mod">
          <ac:chgData name="ESPAGNACQ, Maude" userId="aeb1d5fa-399f-4339-bc64-a8b4eae6edcd" providerId="ADAL" clId="{48316D87-39E3-4ADD-86BA-D538FE4C5B2E}" dt="2025-01-24T13:02:59.279" v="6130" actId="207"/>
          <ac:spMkLst>
            <pc:docMk/>
            <pc:sldMk cId="2426113662" sldId="324"/>
            <ac:spMk id="13" creationId="{0D933446-3AB4-5C2A-D2C7-55A36A3D2F53}"/>
          </ac:spMkLst>
        </pc:spChg>
        <pc:spChg chg="mod">
          <ac:chgData name="ESPAGNACQ, Maude" userId="aeb1d5fa-399f-4339-bc64-a8b4eae6edcd" providerId="ADAL" clId="{48316D87-39E3-4ADD-86BA-D538FE4C5B2E}" dt="2025-01-24T13:02:55.582" v="6129" actId="207"/>
          <ac:spMkLst>
            <pc:docMk/>
            <pc:sldMk cId="2426113662" sldId="324"/>
            <ac:spMk id="14" creationId="{BF0A9673-654B-164E-F7C4-282B0AA44C9B}"/>
          </ac:spMkLst>
        </pc:spChg>
        <pc:spChg chg="mod">
          <ac:chgData name="ESPAGNACQ, Maude" userId="aeb1d5fa-399f-4339-bc64-a8b4eae6edcd" providerId="ADAL" clId="{48316D87-39E3-4ADD-86BA-D538FE4C5B2E}" dt="2025-01-24T13:03:02.887" v="6131" actId="207"/>
          <ac:spMkLst>
            <pc:docMk/>
            <pc:sldMk cId="2426113662" sldId="324"/>
            <ac:spMk id="15" creationId="{A4E49AA8-E352-9131-824B-7CBF617CB38A}"/>
          </ac:spMkLst>
        </pc:spChg>
        <pc:spChg chg="mod">
          <ac:chgData name="ESPAGNACQ, Maude" userId="aeb1d5fa-399f-4339-bc64-a8b4eae6edcd" providerId="ADAL" clId="{48316D87-39E3-4ADD-86BA-D538FE4C5B2E}" dt="2025-01-24T13:03:08.149" v="6132" actId="207"/>
          <ac:spMkLst>
            <pc:docMk/>
            <pc:sldMk cId="2426113662" sldId="324"/>
            <ac:spMk id="16" creationId="{8E53DAD2-A970-E619-A9F0-DDAC8C5FE8A1}"/>
          </ac:spMkLst>
        </pc:spChg>
        <pc:picChg chg="mod">
          <ac:chgData name="ESPAGNACQ, Maude" userId="aeb1d5fa-399f-4339-bc64-a8b4eae6edcd" providerId="ADAL" clId="{48316D87-39E3-4ADD-86BA-D538FE4C5B2E}" dt="2025-01-24T13:02:41.804" v="6127" actId="14100"/>
          <ac:picMkLst>
            <pc:docMk/>
            <pc:sldMk cId="2426113662" sldId="324"/>
            <ac:picMk id="7" creationId="{2E37083D-ABDB-0D24-A0CF-6F0FC223301C}"/>
          </ac:picMkLst>
        </pc:picChg>
      </pc:sldChg>
      <pc:sldChg chg="delSp modSp add del mod ord">
        <pc:chgData name="ESPAGNACQ, Maude" userId="aeb1d5fa-399f-4339-bc64-a8b4eae6edcd" providerId="ADAL" clId="{48316D87-39E3-4ADD-86BA-D538FE4C5B2E}" dt="2025-01-24T13:06:38.100" v="6149" actId="478"/>
        <pc:sldMkLst>
          <pc:docMk/>
          <pc:sldMk cId="3335331256" sldId="325"/>
        </pc:sldMkLst>
        <pc:spChg chg="del mod">
          <ac:chgData name="ESPAGNACQ, Maude" userId="aeb1d5fa-399f-4339-bc64-a8b4eae6edcd" providerId="ADAL" clId="{48316D87-39E3-4ADD-86BA-D538FE4C5B2E}" dt="2025-01-24T12:15:48.764" v="5787" actId="478"/>
          <ac:spMkLst>
            <pc:docMk/>
            <pc:sldMk cId="3335331256" sldId="325"/>
            <ac:spMk id="10" creationId="{FE1D2F33-6AEF-1B22-9C14-25C96920109C}"/>
          </ac:spMkLst>
        </pc:spChg>
        <pc:spChg chg="mod">
          <ac:chgData name="ESPAGNACQ, Maude" userId="aeb1d5fa-399f-4339-bc64-a8b4eae6edcd" providerId="ADAL" clId="{48316D87-39E3-4ADD-86BA-D538FE4C5B2E}" dt="2025-01-24T12:17:10.906" v="5815" actId="20577"/>
          <ac:spMkLst>
            <pc:docMk/>
            <pc:sldMk cId="3335331256" sldId="325"/>
            <ac:spMk id="12" creationId="{5129F8E7-A8C3-5983-FC03-9511DC70B74D}"/>
          </ac:spMkLst>
        </pc:spChg>
        <pc:spChg chg="mod">
          <ac:chgData name="ESPAGNACQ, Maude" userId="aeb1d5fa-399f-4339-bc64-a8b4eae6edcd" providerId="ADAL" clId="{48316D87-39E3-4ADD-86BA-D538FE4C5B2E}" dt="2025-01-24T12:17:01.024" v="5811" actId="1076"/>
          <ac:spMkLst>
            <pc:docMk/>
            <pc:sldMk cId="3335331256" sldId="325"/>
            <ac:spMk id="15" creationId="{1BABF1FC-62B0-860A-F4E0-6531DDC47263}"/>
          </ac:spMkLst>
        </pc:spChg>
        <pc:spChg chg="mod">
          <ac:chgData name="ESPAGNACQ, Maude" userId="aeb1d5fa-399f-4339-bc64-a8b4eae6edcd" providerId="ADAL" clId="{48316D87-39E3-4ADD-86BA-D538FE4C5B2E}" dt="2025-01-24T12:16:07.726" v="5798" actId="108"/>
          <ac:spMkLst>
            <pc:docMk/>
            <pc:sldMk cId="3335331256" sldId="325"/>
            <ac:spMk id="16" creationId="{019A6B4E-0222-C1B9-D9DF-08C82FD2DA7B}"/>
          </ac:spMkLst>
        </pc:spChg>
        <pc:spChg chg="mod">
          <ac:chgData name="ESPAGNACQ, Maude" userId="aeb1d5fa-399f-4339-bc64-a8b4eae6edcd" providerId="ADAL" clId="{48316D87-39E3-4ADD-86BA-D538FE4C5B2E}" dt="2025-01-24T12:17:02.801" v="5812" actId="1076"/>
          <ac:spMkLst>
            <pc:docMk/>
            <pc:sldMk cId="3335331256" sldId="325"/>
            <ac:spMk id="17" creationId="{31B36D61-2A6C-7D06-C85E-70844143B3BD}"/>
          </ac:spMkLst>
        </pc:spChg>
        <pc:spChg chg="mod">
          <ac:chgData name="ESPAGNACQ, Maude" userId="aeb1d5fa-399f-4339-bc64-a8b4eae6edcd" providerId="ADAL" clId="{48316D87-39E3-4ADD-86BA-D538FE4C5B2E}" dt="2025-01-24T12:17:06.529" v="5813" actId="1076"/>
          <ac:spMkLst>
            <pc:docMk/>
            <pc:sldMk cId="3335331256" sldId="325"/>
            <ac:spMk id="19" creationId="{16E955A0-BCEB-1889-2E72-C4C926F278A1}"/>
          </ac:spMkLst>
        </pc:spChg>
        <pc:spChg chg="del">
          <ac:chgData name="ESPAGNACQ, Maude" userId="aeb1d5fa-399f-4339-bc64-a8b4eae6edcd" providerId="ADAL" clId="{48316D87-39E3-4ADD-86BA-D538FE4C5B2E}" dt="2025-01-24T13:05:02.512" v="6135" actId="478"/>
          <ac:spMkLst>
            <pc:docMk/>
            <pc:sldMk cId="3335331256" sldId="325"/>
            <ac:spMk id="20" creationId="{F4F06907-AA84-BC56-2BB5-16940B8DE4A2}"/>
          </ac:spMkLst>
        </pc:spChg>
        <pc:spChg chg="mod">
          <ac:chgData name="ESPAGNACQ, Maude" userId="aeb1d5fa-399f-4339-bc64-a8b4eae6edcd" providerId="ADAL" clId="{48316D87-39E3-4ADD-86BA-D538FE4C5B2E}" dt="2025-01-24T13:05:36.525" v="6141" actId="1076"/>
          <ac:spMkLst>
            <pc:docMk/>
            <pc:sldMk cId="3335331256" sldId="325"/>
            <ac:spMk id="21" creationId="{E630F7DB-1BAD-774A-0F4C-519ACC774213}"/>
          </ac:spMkLst>
        </pc:spChg>
        <pc:spChg chg="mod">
          <ac:chgData name="ESPAGNACQ, Maude" userId="aeb1d5fa-399f-4339-bc64-a8b4eae6edcd" providerId="ADAL" clId="{48316D87-39E3-4ADD-86BA-D538FE4C5B2E}" dt="2025-01-24T13:06:04.913" v="6147" actId="1076"/>
          <ac:spMkLst>
            <pc:docMk/>
            <pc:sldMk cId="3335331256" sldId="325"/>
            <ac:spMk id="22" creationId="{817C7C1F-86A8-795A-3375-295E293DA4D7}"/>
          </ac:spMkLst>
        </pc:spChg>
        <pc:spChg chg="del mod">
          <ac:chgData name="ESPAGNACQ, Maude" userId="aeb1d5fa-399f-4339-bc64-a8b4eae6edcd" providerId="ADAL" clId="{48316D87-39E3-4ADD-86BA-D538FE4C5B2E}" dt="2025-01-24T13:06:38.100" v="6149" actId="478"/>
          <ac:spMkLst>
            <pc:docMk/>
            <pc:sldMk cId="3335331256" sldId="325"/>
            <ac:spMk id="23" creationId="{913A9DDF-17BF-E13C-92FE-20B26E04BB35}"/>
          </ac:spMkLst>
        </pc:spChg>
        <pc:picChg chg="mod">
          <ac:chgData name="ESPAGNACQ, Maude" userId="aeb1d5fa-399f-4339-bc64-a8b4eae6edcd" providerId="ADAL" clId="{48316D87-39E3-4ADD-86BA-D538FE4C5B2E}" dt="2025-01-24T12:16:57.934" v="5810" actId="1076"/>
          <ac:picMkLst>
            <pc:docMk/>
            <pc:sldMk cId="3335331256" sldId="325"/>
            <ac:picMk id="6" creationId="{A9FD8E14-7105-F799-F9E8-200A03055C23}"/>
          </ac:picMkLst>
        </pc:picChg>
        <pc:picChg chg="mod">
          <ac:chgData name="ESPAGNACQ, Maude" userId="aeb1d5fa-399f-4339-bc64-a8b4eae6edcd" providerId="ADAL" clId="{48316D87-39E3-4ADD-86BA-D538FE4C5B2E}" dt="2025-01-24T12:16:53.821" v="5809" actId="1076"/>
          <ac:picMkLst>
            <pc:docMk/>
            <pc:sldMk cId="3335331256" sldId="325"/>
            <ac:picMk id="8" creationId="{B4513687-EC31-A1CE-07C0-F9FDBA577E52}"/>
          </ac:picMkLst>
        </pc:picChg>
      </pc:sldChg>
      <pc:sldChg chg="addSp delSp modSp mod">
        <pc:chgData name="ESPAGNACQ, Maude" userId="aeb1d5fa-399f-4339-bc64-a8b4eae6edcd" providerId="ADAL" clId="{48316D87-39E3-4ADD-86BA-D538FE4C5B2E}" dt="2025-01-24T14:03:00.906" v="6205" actId="20577"/>
        <pc:sldMkLst>
          <pc:docMk/>
          <pc:sldMk cId="528789389" sldId="330"/>
        </pc:sldMkLst>
        <pc:spChg chg="mod">
          <ac:chgData name="ESPAGNACQ, Maude" userId="aeb1d5fa-399f-4339-bc64-a8b4eae6edcd" providerId="ADAL" clId="{48316D87-39E3-4ADD-86BA-D538FE4C5B2E}" dt="2025-01-24T14:03:00.906" v="6205" actId="20577"/>
          <ac:spMkLst>
            <pc:docMk/>
            <pc:sldMk cId="528789389" sldId="330"/>
            <ac:spMk id="3" creationId="{F44C9279-1146-7883-0384-D6555C71FB0F}"/>
          </ac:spMkLst>
        </pc:spChg>
      </pc:sldChg>
      <pc:sldChg chg="modSp mod">
        <pc:chgData name="ESPAGNACQ, Maude" userId="aeb1d5fa-399f-4339-bc64-a8b4eae6edcd" providerId="ADAL" clId="{48316D87-39E3-4ADD-86BA-D538FE4C5B2E}" dt="2025-01-24T13:14:59.663" v="6175" actId="207"/>
        <pc:sldMkLst>
          <pc:docMk/>
          <pc:sldMk cId="4031825799" sldId="331"/>
        </pc:sldMkLst>
        <pc:spChg chg="mod">
          <ac:chgData name="ESPAGNACQ, Maude" userId="aeb1d5fa-399f-4339-bc64-a8b4eae6edcd" providerId="ADAL" clId="{48316D87-39E3-4ADD-86BA-D538FE4C5B2E}" dt="2025-01-22T10:31:28.213" v="2297" actId="1076"/>
          <ac:spMkLst>
            <pc:docMk/>
            <pc:sldMk cId="4031825799" sldId="331"/>
            <ac:spMk id="2" creationId="{7E4DB12F-5C81-5C5D-6A53-F5AAF52297D6}"/>
          </ac:spMkLst>
        </pc:spChg>
        <pc:spChg chg="mod">
          <ac:chgData name="ESPAGNACQ, Maude" userId="aeb1d5fa-399f-4339-bc64-a8b4eae6edcd" providerId="ADAL" clId="{48316D87-39E3-4ADD-86BA-D538FE4C5B2E}" dt="2025-01-24T13:14:59.663" v="6175" actId="207"/>
          <ac:spMkLst>
            <pc:docMk/>
            <pc:sldMk cId="4031825799" sldId="331"/>
            <ac:spMk id="3" creationId="{9CBE4293-59E6-39AC-1D0D-6B737A77BA2F}"/>
          </ac:spMkLst>
        </pc:spChg>
      </pc:sldChg>
      <pc:sldChg chg="modSp mod">
        <pc:chgData name="ESPAGNACQ, Maude" userId="aeb1d5fa-399f-4339-bc64-a8b4eae6edcd" providerId="ADAL" clId="{48316D87-39E3-4ADD-86BA-D538FE4C5B2E}" dt="2025-01-24T14:14:06.049" v="6267" actId="6549"/>
        <pc:sldMkLst>
          <pc:docMk/>
          <pc:sldMk cId="2409179516" sldId="332"/>
        </pc:sldMkLst>
        <pc:spChg chg="mod">
          <ac:chgData name="ESPAGNACQ, Maude" userId="aeb1d5fa-399f-4339-bc64-a8b4eae6edcd" providerId="ADAL" clId="{48316D87-39E3-4ADD-86BA-D538FE4C5B2E}" dt="2025-01-24T14:14:06.049" v="6267" actId="6549"/>
          <ac:spMkLst>
            <pc:docMk/>
            <pc:sldMk cId="2409179516" sldId="332"/>
            <ac:spMk id="3" creationId="{ADC82BD2-6BB2-D178-B6E2-74F09101A4DB}"/>
          </ac:spMkLst>
        </pc:spChg>
      </pc:sldChg>
      <pc:sldChg chg="addSp modSp mod">
        <pc:chgData name="ESPAGNACQ, Maude" userId="aeb1d5fa-399f-4339-bc64-a8b4eae6edcd" providerId="ADAL" clId="{48316D87-39E3-4ADD-86BA-D538FE4C5B2E}" dt="2025-01-24T14:03:50.599" v="6241" actId="1076"/>
        <pc:sldMkLst>
          <pc:docMk/>
          <pc:sldMk cId="1328819352" sldId="333"/>
        </pc:sldMkLst>
        <pc:spChg chg="add mod">
          <ac:chgData name="ESPAGNACQ, Maude" userId="aeb1d5fa-399f-4339-bc64-a8b4eae6edcd" providerId="ADAL" clId="{48316D87-39E3-4ADD-86BA-D538FE4C5B2E}" dt="2025-01-24T14:03:50.599" v="6241" actId="1076"/>
          <ac:spMkLst>
            <pc:docMk/>
            <pc:sldMk cId="1328819352" sldId="333"/>
            <ac:spMk id="2" creationId="{FD4B9734-3EEE-3E23-D9AE-208814D5FDE8}"/>
          </ac:spMkLst>
        </pc:spChg>
        <pc:spChg chg="mod">
          <ac:chgData name="ESPAGNACQ, Maude" userId="aeb1d5fa-399f-4339-bc64-a8b4eae6edcd" providerId="ADAL" clId="{48316D87-39E3-4ADD-86BA-D538FE4C5B2E}" dt="2025-01-24T13:19:18.543" v="6182" actId="1076"/>
          <ac:spMkLst>
            <pc:docMk/>
            <pc:sldMk cId="1328819352" sldId="333"/>
            <ac:spMk id="3" creationId="{714CFC26-ACDB-7BB2-CBA9-60E439EAB6EB}"/>
          </ac:spMkLst>
        </pc:spChg>
        <pc:spChg chg="mod">
          <ac:chgData name="ESPAGNACQ, Maude" userId="aeb1d5fa-399f-4339-bc64-a8b4eae6edcd" providerId="ADAL" clId="{48316D87-39E3-4ADD-86BA-D538FE4C5B2E}" dt="2025-01-24T13:19:15.023" v="6181" actId="1076"/>
          <ac:spMkLst>
            <pc:docMk/>
            <pc:sldMk cId="1328819352" sldId="333"/>
            <ac:spMk id="5" creationId="{FDAC23BF-DD35-81F7-98FB-31EDB68D224A}"/>
          </ac:spMkLst>
        </pc:spChg>
        <pc:picChg chg="mod">
          <ac:chgData name="ESPAGNACQ, Maude" userId="aeb1d5fa-399f-4339-bc64-a8b4eae6edcd" providerId="ADAL" clId="{48316D87-39E3-4ADD-86BA-D538FE4C5B2E}" dt="2025-01-24T13:13:42.102" v="6173" actId="14100"/>
          <ac:picMkLst>
            <pc:docMk/>
            <pc:sldMk cId="1328819352" sldId="333"/>
            <ac:picMk id="10" creationId="{C7CB4F33-B1F9-824C-A747-A54BE52120F3}"/>
          </ac:picMkLst>
        </pc:picChg>
      </pc:sldChg>
      <pc:sldChg chg="addSp delSp modSp mod">
        <pc:chgData name="ESPAGNACQ, Maude" userId="aeb1d5fa-399f-4339-bc64-a8b4eae6edcd" providerId="ADAL" clId="{48316D87-39E3-4ADD-86BA-D538FE4C5B2E}" dt="2025-01-24T14:03:44.483" v="6239" actId="1076"/>
        <pc:sldMkLst>
          <pc:docMk/>
          <pc:sldMk cId="3987577404" sldId="334"/>
        </pc:sldMkLst>
        <pc:spChg chg="mod">
          <ac:chgData name="ESPAGNACQ, Maude" userId="aeb1d5fa-399f-4339-bc64-a8b4eae6edcd" providerId="ADAL" clId="{48316D87-39E3-4ADD-86BA-D538FE4C5B2E}" dt="2025-01-24T13:13:17.343" v="6169" actId="207"/>
          <ac:spMkLst>
            <pc:docMk/>
            <pc:sldMk cId="3987577404" sldId="334"/>
            <ac:spMk id="4" creationId="{0B555FF0-3EDB-4284-2E29-C4953436D5FD}"/>
          </ac:spMkLst>
        </pc:spChg>
        <pc:spChg chg="mod">
          <ac:chgData name="ESPAGNACQ, Maude" userId="aeb1d5fa-399f-4339-bc64-a8b4eae6edcd" providerId="ADAL" clId="{48316D87-39E3-4ADD-86BA-D538FE4C5B2E}" dt="2025-01-24T13:13:24.264" v="6171" actId="14100"/>
          <ac:spMkLst>
            <pc:docMk/>
            <pc:sldMk cId="3987577404" sldId="334"/>
            <ac:spMk id="6" creationId="{B13AD4FF-CEA3-F5BD-28D4-C085AFF2971D}"/>
          </ac:spMkLst>
        </pc:spChg>
        <pc:spChg chg="add mod">
          <ac:chgData name="ESPAGNACQ, Maude" userId="aeb1d5fa-399f-4339-bc64-a8b4eae6edcd" providerId="ADAL" clId="{48316D87-39E3-4ADD-86BA-D538FE4C5B2E}" dt="2025-01-24T14:03:44.483" v="6239" actId="1076"/>
          <ac:spMkLst>
            <pc:docMk/>
            <pc:sldMk cId="3987577404" sldId="334"/>
            <ac:spMk id="9" creationId="{0CBF5944-CC20-4F7E-86DC-5A35788F67C0}"/>
          </ac:spMkLst>
        </pc:spChg>
      </pc:sldChg>
      <pc:sldChg chg="addSp delSp modSp mod">
        <pc:chgData name="ESPAGNACQ, Maude" userId="aeb1d5fa-399f-4339-bc64-a8b4eae6edcd" providerId="ADAL" clId="{48316D87-39E3-4ADD-86BA-D538FE4C5B2E}" dt="2025-01-24T14:03:29.614" v="6237" actId="20577"/>
        <pc:sldMkLst>
          <pc:docMk/>
          <pc:sldMk cId="3028287946" sldId="335"/>
        </pc:sldMkLst>
        <pc:spChg chg="mod">
          <ac:chgData name="ESPAGNACQ, Maude" userId="aeb1d5fa-399f-4339-bc64-a8b4eae6edcd" providerId="ADAL" clId="{48316D87-39E3-4ADD-86BA-D538FE4C5B2E}" dt="2025-01-24T10:57:54.071" v="5691" actId="1076"/>
          <ac:spMkLst>
            <pc:docMk/>
            <pc:sldMk cId="3028287946" sldId="335"/>
            <ac:spMk id="4" creationId="{24DC938B-00E2-3ADD-3F39-CA63159AD3A2}"/>
          </ac:spMkLst>
        </pc:spChg>
        <pc:spChg chg="mod">
          <ac:chgData name="ESPAGNACQ, Maude" userId="aeb1d5fa-399f-4339-bc64-a8b4eae6edcd" providerId="ADAL" clId="{48316D87-39E3-4ADD-86BA-D538FE4C5B2E}" dt="2025-01-24T10:57:50.151" v="5690" actId="1076"/>
          <ac:spMkLst>
            <pc:docMk/>
            <pc:sldMk cId="3028287946" sldId="335"/>
            <ac:spMk id="7" creationId="{40ED0554-6705-A625-85D9-1CB894B4100B}"/>
          </ac:spMkLst>
        </pc:spChg>
        <pc:spChg chg="add mod">
          <ac:chgData name="ESPAGNACQ, Maude" userId="aeb1d5fa-399f-4339-bc64-a8b4eae6edcd" providerId="ADAL" clId="{48316D87-39E3-4ADD-86BA-D538FE4C5B2E}" dt="2025-01-24T14:03:29.614" v="6237" actId="20577"/>
          <ac:spMkLst>
            <pc:docMk/>
            <pc:sldMk cId="3028287946" sldId="335"/>
            <ac:spMk id="11" creationId="{27A50580-1945-1A92-01C3-751C23C46645}"/>
          </ac:spMkLst>
        </pc:spChg>
      </pc:sldChg>
      <pc:sldChg chg="modSp mod">
        <pc:chgData name="ESPAGNACQ, Maude" userId="aeb1d5fa-399f-4339-bc64-a8b4eae6edcd" providerId="ADAL" clId="{48316D87-39E3-4ADD-86BA-D538FE4C5B2E}" dt="2025-01-24T13:21:23.230" v="6183" actId="207"/>
        <pc:sldMkLst>
          <pc:docMk/>
          <pc:sldMk cId="1289058481" sldId="336"/>
        </pc:sldMkLst>
        <pc:spChg chg="mod">
          <ac:chgData name="ESPAGNACQ, Maude" userId="aeb1d5fa-399f-4339-bc64-a8b4eae6edcd" providerId="ADAL" clId="{48316D87-39E3-4ADD-86BA-D538FE4C5B2E}" dt="2025-01-24T13:21:23.230" v="6183" actId="207"/>
          <ac:spMkLst>
            <pc:docMk/>
            <pc:sldMk cId="1289058481" sldId="336"/>
            <ac:spMk id="3" creationId="{F89B6F12-CD4E-AEDF-D2CE-AA4311749B60}"/>
          </ac:spMkLst>
        </pc:spChg>
      </pc:sldChg>
      <pc:sldChg chg="modSp mod">
        <pc:chgData name="ESPAGNACQ, Maude" userId="aeb1d5fa-399f-4339-bc64-a8b4eae6edcd" providerId="ADAL" clId="{48316D87-39E3-4ADD-86BA-D538FE4C5B2E}" dt="2025-01-24T14:08:09.076" v="6264" actId="20577"/>
        <pc:sldMkLst>
          <pc:docMk/>
          <pc:sldMk cId="2505040519" sldId="337"/>
        </pc:sldMkLst>
        <pc:spChg chg="mod">
          <ac:chgData name="ESPAGNACQ, Maude" userId="aeb1d5fa-399f-4339-bc64-a8b4eae6edcd" providerId="ADAL" clId="{48316D87-39E3-4ADD-86BA-D538FE4C5B2E}" dt="2025-01-24T14:08:09.076" v="6264" actId="20577"/>
          <ac:spMkLst>
            <pc:docMk/>
            <pc:sldMk cId="2505040519" sldId="337"/>
            <ac:spMk id="3" creationId="{3A8872C3-16A9-395C-B8D8-7FE42B9E36D5}"/>
          </ac:spMkLst>
        </pc:spChg>
      </pc:sldChg>
      <pc:sldChg chg="addSp delSp modSp mod ord">
        <pc:chgData name="ESPAGNACQ, Maude" userId="aeb1d5fa-399f-4339-bc64-a8b4eae6edcd" providerId="ADAL" clId="{48316D87-39E3-4ADD-86BA-D538FE4C5B2E}" dt="2025-01-24T13:08:19.312" v="6157" actId="207"/>
        <pc:sldMkLst>
          <pc:docMk/>
          <pc:sldMk cId="114134908" sldId="338"/>
        </pc:sldMkLst>
        <pc:spChg chg="mod">
          <ac:chgData name="ESPAGNACQ, Maude" userId="aeb1d5fa-399f-4339-bc64-a8b4eae6edcd" providerId="ADAL" clId="{48316D87-39E3-4ADD-86BA-D538FE4C5B2E}" dt="2025-01-22T11:34:54.811" v="2850" actId="20577"/>
          <ac:spMkLst>
            <pc:docMk/>
            <pc:sldMk cId="114134908" sldId="338"/>
            <ac:spMk id="2" creationId="{B972D2C3-19C1-7A3F-7955-9F6F60BF8313}"/>
          </ac:spMkLst>
        </pc:spChg>
        <pc:spChg chg="add mod">
          <ac:chgData name="ESPAGNACQ, Maude" userId="aeb1d5fa-399f-4339-bc64-a8b4eae6edcd" providerId="ADAL" clId="{48316D87-39E3-4ADD-86BA-D538FE4C5B2E}" dt="2025-01-24T11:01:09.806" v="5734" actId="6549"/>
          <ac:spMkLst>
            <pc:docMk/>
            <pc:sldMk cId="114134908" sldId="338"/>
            <ac:spMk id="4" creationId="{2FC8E9A7-892C-B4BD-5C72-7808DB1E4A7D}"/>
          </ac:spMkLst>
        </pc:spChg>
        <pc:spChg chg="add mod">
          <ac:chgData name="ESPAGNACQ, Maude" userId="aeb1d5fa-399f-4339-bc64-a8b4eae6edcd" providerId="ADAL" clId="{48316D87-39E3-4ADD-86BA-D538FE4C5B2E}" dt="2025-01-22T12:14:39.221" v="3288" actId="208"/>
          <ac:spMkLst>
            <pc:docMk/>
            <pc:sldMk cId="114134908" sldId="338"/>
            <ac:spMk id="5" creationId="{0300C713-068B-6FF4-7525-FEB5ECD65656}"/>
          </ac:spMkLst>
        </pc:spChg>
        <pc:graphicFrameChg chg="mod">
          <ac:chgData name="ESPAGNACQ, Maude" userId="aeb1d5fa-399f-4339-bc64-a8b4eae6edcd" providerId="ADAL" clId="{48316D87-39E3-4ADD-86BA-D538FE4C5B2E}" dt="2025-01-24T13:08:10.014" v="6155" actId="207"/>
          <ac:graphicFrameMkLst>
            <pc:docMk/>
            <pc:sldMk cId="114134908" sldId="338"/>
            <ac:graphicFrameMk id="8" creationId="{9B2D50C2-013E-49D1-A11E-1293CE4BE5FB}"/>
          </ac:graphicFrameMkLst>
        </pc:graphicFrameChg>
        <pc:graphicFrameChg chg="mod">
          <ac:chgData name="ESPAGNACQ, Maude" userId="aeb1d5fa-399f-4339-bc64-a8b4eae6edcd" providerId="ADAL" clId="{48316D87-39E3-4ADD-86BA-D538FE4C5B2E}" dt="2025-01-24T13:08:14.239" v="6156" actId="207"/>
          <ac:graphicFrameMkLst>
            <pc:docMk/>
            <pc:sldMk cId="114134908" sldId="338"/>
            <ac:graphicFrameMk id="13" creationId="{1A946348-DC75-4F0F-B3A1-04770ABB945C}"/>
          </ac:graphicFrameMkLst>
        </pc:graphicFrameChg>
        <pc:graphicFrameChg chg="mod">
          <ac:chgData name="ESPAGNACQ, Maude" userId="aeb1d5fa-399f-4339-bc64-a8b4eae6edcd" providerId="ADAL" clId="{48316D87-39E3-4ADD-86BA-D538FE4C5B2E}" dt="2025-01-24T13:08:19.312" v="6157" actId="207"/>
          <ac:graphicFrameMkLst>
            <pc:docMk/>
            <pc:sldMk cId="114134908" sldId="338"/>
            <ac:graphicFrameMk id="14" creationId="{AB8F13CC-2106-4AD1-981F-B03F7F8F2C13}"/>
          </ac:graphicFrameMkLst>
        </pc:graphicFrameChg>
      </pc:sldChg>
      <pc:sldChg chg="addSp modSp mod ord">
        <pc:chgData name="ESPAGNACQ, Maude" userId="aeb1d5fa-399f-4339-bc64-a8b4eae6edcd" providerId="ADAL" clId="{48316D87-39E3-4ADD-86BA-D538FE4C5B2E}" dt="2025-01-24T14:04:35.247" v="6245" actId="20577"/>
        <pc:sldMkLst>
          <pc:docMk/>
          <pc:sldMk cId="1563891500" sldId="340"/>
        </pc:sldMkLst>
        <pc:spChg chg="add mod">
          <ac:chgData name="ESPAGNACQ, Maude" userId="aeb1d5fa-399f-4339-bc64-a8b4eae6edcd" providerId="ADAL" clId="{48316D87-39E3-4ADD-86BA-D538FE4C5B2E}" dt="2025-01-24T14:04:26.003" v="6244" actId="20577"/>
          <ac:spMkLst>
            <pc:docMk/>
            <pc:sldMk cId="1563891500" sldId="340"/>
            <ac:spMk id="3" creationId="{3F95E605-3D31-98FE-64F2-ABEBC369CAB6}"/>
          </ac:spMkLst>
        </pc:spChg>
        <pc:spChg chg="add mod">
          <ac:chgData name="ESPAGNACQ, Maude" userId="aeb1d5fa-399f-4339-bc64-a8b4eae6edcd" providerId="ADAL" clId="{48316D87-39E3-4ADD-86BA-D538FE4C5B2E}" dt="2025-01-24T11:01:34.128" v="5742" actId="255"/>
          <ac:spMkLst>
            <pc:docMk/>
            <pc:sldMk cId="1563891500" sldId="340"/>
            <ac:spMk id="5" creationId="{B50CDD23-BA58-C033-71E0-F40EA8374B4B}"/>
          </ac:spMkLst>
        </pc:spChg>
        <pc:spChg chg="mod">
          <ac:chgData name="ESPAGNACQ, Maude" userId="aeb1d5fa-399f-4339-bc64-a8b4eae6edcd" providerId="ADAL" clId="{48316D87-39E3-4ADD-86BA-D538FE4C5B2E}" dt="2025-01-22T11:46:10.784" v="3032" actId="20577"/>
          <ac:spMkLst>
            <pc:docMk/>
            <pc:sldMk cId="1563891500" sldId="340"/>
            <ac:spMk id="6" creationId="{A61003E0-DF1E-D378-28DA-31D2BF907FD7}"/>
          </ac:spMkLst>
        </pc:spChg>
        <pc:spChg chg="add mod">
          <ac:chgData name="ESPAGNACQ, Maude" userId="aeb1d5fa-399f-4339-bc64-a8b4eae6edcd" providerId="ADAL" clId="{48316D87-39E3-4ADD-86BA-D538FE4C5B2E}" dt="2025-01-24T14:04:35.247" v="6245" actId="20577"/>
          <ac:spMkLst>
            <pc:docMk/>
            <pc:sldMk cId="1563891500" sldId="340"/>
            <ac:spMk id="10" creationId="{3194D788-BCAC-970B-CFA8-89E389A0D3EC}"/>
          </ac:spMkLst>
        </pc:spChg>
        <pc:graphicFrameChg chg="mod modGraphic">
          <ac:chgData name="ESPAGNACQ, Maude" userId="aeb1d5fa-399f-4339-bc64-a8b4eae6edcd" providerId="ADAL" clId="{48316D87-39E3-4ADD-86BA-D538FE4C5B2E}" dt="2025-01-22T15:43:08.560" v="5401" actId="20577"/>
          <ac:graphicFrameMkLst>
            <pc:docMk/>
            <pc:sldMk cId="1563891500" sldId="340"/>
            <ac:graphicFrameMk id="7" creationId="{0D1AD4EA-AB5A-ABE2-435A-77685536C626}"/>
          </ac:graphicFrameMkLst>
        </pc:graphicFrameChg>
        <pc:graphicFrameChg chg="mod modGraphic">
          <ac:chgData name="ESPAGNACQ, Maude" userId="aeb1d5fa-399f-4339-bc64-a8b4eae6edcd" providerId="ADAL" clId="{48316D87-39E3-4ADD-86BA-D538FE4C5B2E}" dt="2025-01-22T15:29:47.205" v="5205" actId="20577"/>
          <ac:graphicFrameMkLst>
            <pc:docMk/>
            <pc:sldMk cId="1563891500" sldId="340"/>
            <ac:graphicFrameMk id="8" creationId="{AF3A4DD6-52FC-94ED-D321-FDA60A974FDA}"/>
          </ac:graphicFrameMkLst>
        </pc:graphicFrameChg>
      </pc:sldChg>
      <pc:sldChg chg="addSp delSp modSp new add del mod">
        <pc:chgData name="ESPAGNACQ, Maude" userId="aeb1d5fa-399f-4339-bc64-a8b4eae6edcd" providerId="ADAL" clId="{48316D87-39E3-4ADD-86BA-D538FE4C5B2E}" dt="2025-01-24T12:57:22.030" v="6004" actId="20577"/>
        <pc:sldMkLst>
          <pc:docMk/>
          <pc:sldMk cId="4071391822" sldId="341"/>
        </pc:sldMkLst>
        <pc:spChg chg="mod">
          <ac:chgData name="ESPAGNACQ, Maude" userId="aeb1d5fa-399f-4339-bc64-a8b4eae6edcd" providerId="ADAL" clId="{48316D87-39E3-4ADD-86BA-D538FE4C5B2E}" dt="2025-01-22T11:46:25.404" v="3034" actId="1076"/>
          <ac:spMkLst>
            <pc:docMk/>
            <pc:sldMk cId="4071391822" sldId="341"/>
            <ac:spMk id="2" creationId="{F9149F90-9BBA-5C23-9824-B7E79163232D}"/>
          </ac:spMkLst>
        </pc:spChg>
        <pc:spChg chg="add mod">
          <ac:chgData name="ESPAGNACQ, Maude" userId="aeb1d5fa-399f-4339-bc64-a8b4eae6edcd" providerId="ADAL" clId="{48316D87-39E3-4ADD-86BA-D538FE4C5B2E}" dt="2025-01-24T12:57:22.030" v="6004" actId="20577"/>
          <ac:spMkLst>
            <pc:docMk/>
            <pc:sldMk cId="4071391822" sldId="341"/>
            <ac:spMk id="5" creationId="{3104D50B-B0D5-20D0-B848-96642E6FE2EB}"/>
          </ac:spMkLst>
        </pc:spChg>
        <pc:picChg chg="mod ord">
          <ac:chgData name="ESPAGNACQ, Maude" userId="aeb1d5fa-399f-4339-bc64-a8b4eae6edcd" providerId="ADAL" clId="{48316D87-39E3-4ADD-86BA-D538FE4C5B2E}" dt="2025-01-24T12:53:22.719" v="5936" actId="1076"/>
          <ac:picMkLst>
            <pc:docMk/>
            <pc:sldMk cId="4071391822" sldId="341"/>
            <ac:picMk id="6" creationId="{5472DAD7-07CC-58ED-12B2-D8A9804F5F21}"/>
          </ac:picMkLst>
        </pc:picChg>
      </pc:sldChg>
      <pc:sldChg chg="modSp add mod">
        <pc:chgData name="ESPAGNACQ, Maude" userId="aeb1d5fa-399f-4339-bc64-a8b4eae6edcd" providerId="ADAL" clId="{48316D87-39E3-4ADD-86BA-D538FE4C5B2E}" dt="2025-01-24T14:01:28.319" v="6204" actId="20577"/>
        <pc:sldMkLst>
          <pc:docMk/>
          <pc:sldMk cId="3865321713" sldId="342"/>
        </pc:sldMkLst>
        <pc:spChg chg="mod">
          <ac:chgData name="ESPAGNACQ, Maude" userId="aeb1d5fa-399f-4339-bc64-a8b4eae6edcd" providerId="ADAL" clId="{48316D87-39E3-4ADD-86BA-D538FE4C5B2E}" dt="2025-01-24T14:01:28.319" v="6204" actId="20577"/>
          <ac:spMkLst>
            <pc:docMk/>
            <pc:sldMk cId="3865321713" sldId="342"/>
            <ac:spMk id="3" creationId="{3677BEE3-C175-9181-7CB6-DE8A71CD9C74}"/>
          </ac:spMkLst>
        </pc:spChg>
      </pc:sldChg>
    </pc:docChg>
  </pc:docChgLst>
  <pc:docChgLst>
    <pc:chgData name="NAFIA, Hafsa" userId="3346168c-8f63-420c-9f06-e3ef2756a7c6" providerId="ADAL" clId="{F277886C-3373-4ECD-82FF-8A515547D609}"/>
    <pc:docChg chg="undo custSel addSld modSld sldOrd modSection">
      <pc:chgData name="NAFIA, Hafsa" userId="3346168c-8f63-420c-9f06-e3ef2756a7c6" providerId="ADAL" clId="{F277886C-3373-4ECD-82FF-8A515547D609}" dt="2025-01-24T14:19:42.977" v="2144" actId="1076"/>
      <pc:docMkLst>
        <pc:docMk/>
      </pc:docMkLst>
      <pc:sldChg chg="modSp mod">
        <pc:chgData name="NAFIA, Hafsa" userId="3346168c-8f63-420c-9f06-e3ef2756a7c6" providerId="ADAL" clId="{F277886C-3373-4ECD-82FF-8A515547D609}" dt="2025-01-24T10:45:01.073" v="1610" actId="207"/>
        <pc:sldMkLst>
          <pc:docMk/>
          <pc:sldMk cId="1844912282" sldId="257"/>
        </pc:sldMkLst>
        <pc:spChg chg="mod">
          <ac:chgData name="NAFIA, Hafsa" userId="3346168c-8f63-420c-9f06-e3ef2756a7c6" providerId="ADAL" clId="{F277886C-3373-4ECD-82FF-8A515547D609}" dt="2025-01-24T10:24:55.933" v="1505" actId="404"/>
          <ac:spMkLst>
            <pc:docMk/>
            <pc:sldMk cId="1844912282" sldId="257"/>
            <ac:spMk id="2" creationId="{00000000-0000-0000-0000-000000000000}"/>
          </ac:spMkLst>
        </pc:spChg>
        <pc:spChg chg="mod">
          <ac:chgData name="NAFIA, Hafsa" userId="3346168c-8f63-420c-9f06-e3ef2756a7c6" providerId="ADAL" clId="{F277886C-3373-4ECD-82FF-8A515547D609}" dt="2025-01-24T10:45:01.073" v="1610" actId="207"/>
          <ac:spMkLst>
            <pc:docMk/>
            <pc:sldMk cId="1844912282" sldId="257"/>
            <ac:spMk id="3" creationId="{00000000-0000-0000-0000-000000000000}"/>
          </ac:spMkLst>
        </pc:spChg>
      </pc:sldChg>
      <pc:sldChg chg="modSp mod">
        <pc:chgData name="NAFIA, Hafsa" userId="3346168c-8f63-420c-9f06-e3ef2756a7c6" providerId="ADAL" clId="{F277886C-3373-4ECD-82FF-8A515547D609}" dt="2025-01-24T10:45:41.864" v="1614" actId="20577"/>
        <pc:sldMkLst>
          <pc:docMk/>
          <pc:sldMk cId="1479125304" sldId="318"/>
        </pc:sldMkLst>
        <pc:spChg chg="mod">
          <ac:chgData name="NAFIA, Hafsa" userId="3346168c-8f63-420c-9f06-e3ef2756a7c6" providerId="ADAL" clId="{F277886C-3373-4ECD-82FF-8A515547D609}" dt="2025-01-24T10:45:41.864" v="1614" actId="20577"/>
          <ac:spMkLst>
            <pc:docMk/>
            <pc:sldMk cId="1479125304" sldId="318"/>
            <ac:spMk id="3" creationId="{ADC82BD2-6BB2-D178-B6E2-74F09101A4DB}"/>
          </ac:spMkLst>
        </pc:spChg>
      </pc:sldChg>
      <pc:sldChg chg="addSp modSp mod">
        <pc:chgData name="NAFIA, Hafsa" userId="3346168c-8f63-420c-9f06-e3ef2756a7c6" providerId="ADAL" clId="{F277886C-3373-4ECD-82FF-8A515547D609}" dt="2025-01-21T08:47:41.068" v="76" actId="14100"/>
        <pc:sldMkLst>
          <pc:docMk/>
          <pc:sldMk cId="4209936311" sldId="323"/>
        </pc:sldMkLst>
        <pc:spChg chg="mod">
          <ac:chgData name="NAFIA, Hafsa" userId="3346168c-8f63-420c-9f06-e3ef2756a7c6" providerId="ADAL" clId="{F277886C-3373-4ECD-82FF-8A515547D609}" dt="2025-01-20T15:59:59.154" v="14" actId="1076"/>
          <ac:spMkLst>
            <pc:docMk/>
            <pc:sldMk cId="4209936311" sldId="323"/>
            <ac:spMk id="2" creationId="{B2EEB74F-A1E9-1A6D-D4DF-765093756721}"/>
          </ac:spMkLst>
        </pc:spChg>
        <pc:spChg chg="mod">
          <ac:chgData name="NAFIA, Hafsa" userId="3346168c-8f63-420c-9f06-e3ef2756a7c6" providerId="ADAL" clId="{F277886C-3373-4ECD-82FF-8A515547D609}" dt="2025-01-20T16:00:02.342" v="15" actId="1076"/>
          <ac:spMkLst>
            <pc:docMk/>
            <pc:sldMk cId="4209936311" sldId="323"/>
            <ac:spMk id="3" creationId="{3104D50B-B0D5-20D0-B848-96642E6FE2EB}"/>
          </ac:spMkLst>
        </pc:spChg>
      </pc:sldChg>
      <pc:sldChg chg="addSp delSp modSp mod">
        <pc:chgData name="NAFIA, Hafsa" userId="3346168c-8f63-420c-9f06-e3ef2756a7c6" providerId="ADAL" clId="{F277886C-3373-4ECD-82FF-8A515547D609}" dt="2025-01-24T12:21:36.442" v="1998" actId="113"/>
        <pc:sldMkLst>
          <pc:docMk/>
          <pc:sldMk cId="2426113662" sldId="324"/>
        </pc:sldMkLst>
        <pc:spChg chg="mod">
          <ac:chgData name="NAFIA, Hafsa" userId="3346168c-8f63-420c-9f06-e3ef2756a7c6" providerId="ADAL" clId="{F277886C-3373-4ECD-82FF-8A515547D609}" dt="2025-01-24T12:19:02.601" v="1956" actId="1076"/>
          <ac:spMkLst>
            <pc:docMk/>
            <pc:sldMk cId="2426113662" sldId="324"/>
            <ac:spMk id="2" creationId="{B2EEB74F-A1E9-1A6D-D4DF-765093756721}"/>
          </ac:spMkLst>
        </pc:spChg>
        <pc:spChg chg="add mod">
          <ac:chgData name="NAFIA, Hafsa" userId="3346168c-8f63-420c-9f06-e3ef2756a7c6" providerId="ADAL" clId="{F277886C-3373-4ECD-82FF-8A515547D609}" dt="2025-01-24T12:21:36.442" v="1998" actId="113"/>
          <ac:spMkLst>
            <pc:docMk/>
            <pc:sldMk cId="2426113662" sldId="324"/>
            <ac:spMk id="9" creationId="{7E2E915C-4173-9D32-5648-2D4AEAE7B990}"/>
          </ac:spMkLst>
        </pc:spChg>
        <pc:spChg chg="add mod">
          <ac:chgData name="NAFIA, Hafsa" userId="3346168c-8f63-420c-9f06-e3ef2756a7c6" providerId="ADAL" clId="{F277886C-3373-4ECD-82FF-8A515547D609}" dt="2025-01-24T12:18:40.515" v="1954" actId="207"/>
          <ac:spMkLst>
            <pc:docMk/>
            <pc:sldMk cId="2426113662" sldId="324"/>
            <ac:spMk id="10" creationId="{16149B3B-1741-0DB5-C8D9-5454E8655E8B}"/>
          </ac:spMkLst>
        </pc:spChg>
        <pc:spChg chg="add mod">
          <ac:chgData name="NAFIA, Hafsa" userId="3346168c-8f63-420c-9f06-e3ef2756a7c6" providerId="ADAL" clId="{F277886C-3373-4ECD-82FF-8A515547D609}" dt="2025-01-24T12:19:19.193" v="1959" actId="1076"/>
          <ac:spMkLst>
            <pc:docMk/>
            <pc:sldMk cId="2426113662" sldId="324"/>
            <ac:spMk id="11" creationId="{E31228EE-0D15-9765-F3E4-BE8AA852FC21}"/>
          </ac:spMkLst>
        </pc:spChg>
        <pc:spChg chg="add mod">
          <ac:chgData name="NAFIA, Hafsa" userId="3346168c-8f63-420c-9f06-e3ef2756a7c6" providerId="ADAL" clId="{F277886C-3373-4ECD-82FF-8A515547D609}" dt="2025-01-24T12:21:27.184" v="1996" actId="1076"/>
          <ac:spMkLst>
            <pc:docMk/>
            <pc:sldMk cId="2426113662" sldId="324"/>
            <ac:spMk id="12" creationId="{3C09E11B-3EEE-EC3C-DACB-6C6C91BB530A}"/>
          </ac:spMkLst>
        </pc:spChg>
        <pc:spChg chg="add mod">
          <ac:chgData name="NAFIA, Hafsa" userId="3346168c-8f63-420c-9f06-e3ef2756a7c6" providerId="ADAL" clId="{F277886C-3373-4ECD-82FF-8A515547D609}" dt="2025-01-24T12:21:04.738" v="1991" actId="1076"/>
          <ac:spMkLst>
            <pc:docMk/>
            <pc:sldMk cId="2426113662" sldId="324"/>
            <ac:spMk id="13" creationId="{0D933446-3AB4-5C2A-D2C7-55A36A3D2F53}"/>
          </ac:spMkLst>
        </pc:spChg>
        <pc:spChg chg="add mod">
          <ac:chgData name="NAFIA, Hafsa" userId="3346168c-8f63-420c-9f06-e3ef2756a7c6" providerId="ADAL" clId="{F277886C-3373-4ECD-82FF-8A515547D609}" dt="2025-01-24T12:20:59.875" v="1990" actId="1076"/>
          <ac:spMkLst>
            <pc:docMk/>
            <pc:sldMk cId="2426113662" sldId="324"/>
            <ac:spMk id="14" creationId="{BF0A9673-654B-164E-F7C4-282B0AA44C9B}"/>
          </ac:spMkLst>
        </pc:spChg>
        <pc:spChg chg="add mod">
          <ac:chgData name="NAFIA, Hafsa" userId="3346168c-8f63-420c-9f06-e3ef2756a7c6" providerId="ADAL" clId="{F277886C-3373-4ECD-82FF-8A515547D609}" dt="2025-01-24T12:21:07.527" v="1992" actId="1076"/>
          <ac:spMkLst>
            <pc:docMk/>
            <pc:sldMk cId="2426113662" sldId="324"/>
            <ac:spMk id="15" creationId="{A4E49AA8-E352-9131-824B-7CBF617CB38A}"/>
          </ac:spMkLst>
        </pc:spChg>
        <pc:spChg chg="add mod">
          <ac:chgData name="NAFIA, Hafsa" userId="3346168c-8f63-420c-9f06-e3ef2756a7c6" providerId="ADAL" clId="{F277886C-3373-4ECD-82FF-8A515547D609}" dt="2025-01-24T12:21:19.968" v="1995" actId="1076"/>
          <ac:spMkLst>
            <pc:docMk/>
            <pc:sldMk cId="2426113662" sldId="324"/>
            <ac:spMk id="16" creationId="{8E53DAD2-A970-E619-A9F0-DDAC8C5FE8A1}"/>
          </ac:spMkLst>
        </pc:spChg>
        <pc:picChg chg="add mod">
          <ac:chgData name="NAFIA, Hafsa" userId="3346168c-8f63-420c-9f06-e3ef2756a7c6" providerId="ADAL" clId="{F277886C-3373-4ECD-82FF-8A515547D609}" dt="2025-01-24T12:19:06.017" v="1957" actId="1076"/>
          <ac:picMkLst>
            <pc:docMk/>
            <pc:sldMk cId="2426113662" sldId="324"/>
            <ac:picMk id="4" creationId="{EC33BB6A-7C71-4D03-C5E9-3C295EB081BB}"/>
          </ac:picMkLst>
        </pc:picChg>
        <pc:picChg chg="add mod">
          <ac:chgData name="NAFIA, Hafsa" userId="3346168c-8f63-420c-9f06-e3ef2756a7c6" providerId="ADAL" clId="{F277886C-3373-4ECD-82FF-8A515547D609}" dt="2025-01-24T12:19:09.552" v="1958" actId="1076"/>
          <ac:picMkLst>
            <pc:docMk/>
            <pc:sldMk cId="2426113662" sldId="324"/>
            <ac:picMk id="6" creationId="{1EB237D0-5193-1247-2E87-B075DA78FA9A}"/>
          </ac:picMkLst>
        </pc:picChg>
        <pc:picChg chg="add mod">
          <ac:chgData name="NAFIA, Hafsa" userId="3346168c-8f63-420c-9f06-e3ef2756a7c6" providerId="ADAL" clId="{F277886C-3373-4ECD-82FF-8A515547D609}" dt="2025-01-24T12:21:15.801" v="1994" actId="1076"/>
          <ac:picMkLst>
            <pc:docMk/>
            <pc:sldMk cId="2426113662" sldId="324"/>
            <ac:picMk id="7" creationId="{2E37083D-ABDB-0D24-A0CF-6F0FC223301C}"/>
          </ac:picMkLst>
        </pc:picChg>
        <pc:picChg chg="add del mod">
          <ac:chgData name="NAFIA, Hafsa" userId="3346168c-8f63-420c-9f06-e3ef2756a7c6" providerId="ADAL" clId="{F277886C-3373-4ECD-82FF-8A515547D609}" dt="2025-01-24T10:55:55.435" v="1692" actId="478"/>
          <ac:picMkLst>
            <pc:docMk/>
            <pc:sldMk cId="2426113662" sldId="324"/>
            <ac:picMk id="24" creationId="{C03412E1-051E-12B3-46AC-946D6B61A2C5}"/>
          </ac:picMkLst>
        </pc:picChg>
        <pc:picChg chg="add del mod">
          <ac:chgData name="NAFIA, Hafsa" userId="3346168c-8f63-420c-9f06-e3ef2756a7c6" providerId="ADAL" clId="{F277886C-3373-4ECD-82FF-8A515547D609}" dt="2025-01-24T10:58:17.048" v="1695" actId="478"/>
          <ac:picMkLst>
            <pc:docMk/>
            <pc:sldMk cId="2426113662" sldId="324"/>
            <ac:picMk id="26" creationId="{405A89D8-4B69-6BF7-12ED-F6D1FB86325E}"/>
          </ac:picMkLst>
        </pc:picChg>
      </pc:sldChg>
      <pc:sldChg chg="addSp delSp modSp mod ord">
        <pc:chgData name="NAFIA, Hafsa" userId="3346168c-8f63-420c-9f06-e3ef2756a7c6" providerId="ADAL" clId="{F277886C-3373-4ECD-82FF-8A515547D609}" dt="2025-01-24T12:23:36.882" v="2040" actId="1076"/>
        <pc:sldMkLst>
          <pc:docMk/>
          <pc:sldMk cId="3335331256" sldId="325"/>
        </pc:sldMkLst>
        <pc:spChg chg="mod">
          <ac:chgData name="NAFIA, Hafsa" userId="3346168c-8f63-420c-9f06-e3ef2756a7c6" providerId="ADAL" clId="{F277886C-3373-4ECD-82FF-8A515547D609}" dt="2025-01-24T12:21:43.841" v="1999" actId="1076"/>
          <ac:spMkLst>
            <pc:docMk/>
            <pc:sldMk cId="3335331256" sldId="325"/>
            <ac:spMk id="2" creationId="{B2EEB74F-A1E9-1A6D-D4DF-765093756721}"/>
          </ac:spMkLst>
        </pc:spChg>
        <pc:spChg chg="add del mod">
          <ac:chgData name="NAFIA, Hafsa" userId="3346168c-8f63-420c-9f06-e3ef2756a7c6" providerId="ADAL" clId="{F277886C-3373-4ECD-82FF-8A515547D609}" dt="2025-01-24T10:48:19.994" v="1625"/>
          <ac:spMkLst>
            <pc:docMk/>
            <pc:sldMk cId="3335331256" sldId="325"/>
            <ac:spMk id="9" creationId="{EA0D521E-9DBC-849D-B24A-76952A100E56}"/>
          </ac:spMkLst>
        </pc:spChg>
        <pc:spChg chg="add mod">
          <ac:chgData name="NAFIA, Hafsa" userId="3346168c-8f63-420c-9f06-e3ef2756a7c6" providerId="ADAL" clId="{F277886C-3373-4ECD-82FF-8A515547D609}" dt="2025-01-24T12:12:27.503" v="1740" actId="20577"/>
          <ac:spMkLst>
            <pc:docMk/>
            <pc:sldMk cId="3335331256" sldId="325"/>
            <ac:spMk id="10" creationId="{FE1D2F33-6AEF-1B22-9C14-25C96920109C}"/>
          </ac:spMkLst>
        </pc:spChg>
        <pc:spChg chg="add del mod">
          <ac:chgData name="NAFIA, Hafsa" userId="3346168c-8f63-420c-9f06-e3ef2756a7c6" providerId="ADAL" clId="{F277886C-3373-4ECD-82FF-8A515547D609}" dt="2025-01-24T10:50:45.722" v="1678"/>
          <ac:spMkLst>
            <pc:docMk/>
            <pc:sldMk cId="3335331256" sldId="325"/>
            <ac:spMk id="11" creationId="{E7B45A2F-17A2-53FD-9612-C10457936F62}"/>
          </ac:spMkLst>
        </pc:spChg>
        <pc:spChg chg="add mod ord">
          <ac:chgData name="NAFIA, Hafsa" userId="3346168c-8f63-420c-9f06-e3ef2756a7c6" providerId="ADAL" clId="{F277886C-3373-4ECD-82FF-8A515547D609}" dt="2025-01-24T12:19:50.015" v="1962" actId="1076"/>
          <ac:spMkLst>
            <pc:docMk/>
            <pc:sldMk cId="3335331256" sldId="325"/>
            <ac:spMk id="12" creationId="{5129F8E7-A8C3-5983-FC03-9511DC70B74D}"/>
          </ac:spMkLst>
        </pc:spChg>
        <pc:spChg chg="add mod">
          <ac:chgData name="NAFIA, Hafsa" userId="3346168c-8f63-420c-9f06-e3ef2756a7c6" providerId="ADAL" clId="{F277886C-3373-4ECD-82FF-8A515547D609}" dt="2025-01-24T12:20:09.002" v="1968" actId="1076"/>
          <ac:spMkLst>
            <pc:docMk/>
            <pc:sldMk cId="3335331256" sldId="325"/>
            <ac:spMk id="15" creationId="{1BABF1FC-62B0-860A-F4E0-6531DDC47263}"/>
          </ac:spMkLst>
        </pc:spChg>
        <pc:spChg chg="add mod">
          <ac:chgData name="NAFIA, Hafsa" userId="3346168c-8f63-420c-9f06-e3ef2756a7c6" providerId="ADAL" clId="{F277886C-3373-4ECD-82FF-8A515547D609}" dt="2025-01-24T12:19:53.906" v="1963" actId="1076"/>
          <ac:spMkLst>
            <pc:docMk/>
            <pc:sldMk cId="3335331256" sldId="325"/>
            <ac:spMk id="16" creationId="{019A6B4E-0222-C1B9-D9DF-08C82FD2DA7B}"/>
          </ac:spMkLst>
        </pc:spChg>
        <pc:spChg chg="add mod">
          <ac:chgData name="NAFIA, Hafsa" userId="3346168c-8f63-420c-9f06-e3ef2756a7c6" providerId="ADAL" clId="{F277886C-3373-4ECD-82FF-8A515547D609}" dt="2025-01-24T12:20:03.478" v="1966" actId="1076"/>
          <ac:spMkLst>
            <pc:docMk/>
            <pc:sldMk cId="3335331256" sldId="325"/>
            <ac:spMk id="17" creationId="{31B36D61-2A6C-7D06-C85E-70844143B3BD}"/>
          </ac:spMkLst>
        </pc:spChg>
        <pc:spChg chg="add mod">
          <ac:chgData name="NAFIA, Hafsa" userId="3346168c-8f63-420c-9f06-e3ef2756a7c6" providerId="ADAL" clId="{F277886C-3373-4ECD-82FF-8A515547D609}" dt="2025-01-24T12:20:06.570" v="1967" actId="1076"/>
          <ac:spMkLst>
            <pc:docMk/>
            <pc:sldMk cId="3335331256" sldId="325"/>
            <ac:spMk id="19" creationId="{16E955A0-BCEB-1889-2E72-C4C926F278A1}"/>
          </ac:spMkLst>
        </pc:spChg>
        <pc:spChg chg="add mod">
          <ac:chgData name="NAFIA, Hafsa" userId="3346168c-8f63-420c-9f06-e3ef2756a7c6" providerId="ADAL" clId="{F277886C-3373-4ECD-82FF-8A515547D609}" dt="2025-01-24T12:22:03.194" v="2004" actId="1076"/>
          <ac:spMkLst>
            <pc:docMk/>
            <pc:sldMk cId="3335331256" sldId="325"/>
            <ac:spMk id="20" creationId="{F4F06907-AA84-BC56-2BB5-16940B8DE4A2}"/>
          </ac:spMkLst>
        </pc:spChg>
        <pc:spChg chg="add mod">
          <ac:chgData name="NAFIA, Hafsa" userId="3346168c-8f63-420c-9f06-e3ef2756a7c6" providerId="ADAL" clId="{F277886C-3373-4ECD-82FF-8A515547D609}" dt="2025-01-24T12:22:14.992" v="2005" actId="1076"/>
          <ac:spMkLst>
            <pc:docMk/>
            <pc:sldMk cId="3335331256" sldId="325"/>
            <ac:spMk id="21" creationId="{E630F7DB-1BAD-774A-0F4C-519ACC774213}"/>
          </ac:spMkLst>
        </pc:spChg>
        <pc:spChg chg="add mod">
          <ac:chgData name="NAFIA, Hafsa" userId="3346168c-8f63-420c-9f06-e3ef2756a7c6" providerId="ADAL" clId="{F277886C-3373-4ECD-82FF-8A515547D609}" dt="2025-01-24T12:20:37.305" v="1987" actId="1076"/>
          <ac:spMkLst>
            <pc:docMk/>
            <pc:sldMk cId="3335331256" sldId="325"/>
            <ac:spMk id="22" creationId="{817C7C1F-86A8-795A-3375-295E293DA4D7}"/>
          </ac:spMkLst>
        </pc:spChg>
        <pc:spChg chg="add mod">
          <ac:chgData name="NAFIA, Hafsa" userId="3346168c-8f63-420c-9f06-e3ef2756a7c6" providerId="ADAL" clId="{F277886C-3373-4ECD-82FF-8A515547D609}" dt="2025-01-24T12:23:36.882" v="2040" actId="1076"/>
          <ac:spMkLst>
            <pc:docMk/>
            <pc:sldMk cId="3335331256" sldId="325"/>
            <ac:spMk id="23" creationId="{913A9DDF-17BF-E13C-92FE-20B26E04BB35}"/>
          </ac:spMkLst>
        </pc:spChg>
        <pc:picChg chg="add del mod">
          <ac:chgData name="NAFIA, Hafsa" userId="3346168c-8f63-420c-9f06-e3ef2756a7c6" providerId="ADAL" clId="{F277886C-3373-4ECD-82FF-8A515547D609}" dt="2025-01-24T10:46:21.575" v="1615" actId="478"/>
          <ac:picMkLst>
            <pc:docMk/>
            <pc:sldMk cId="3335331256" sldId="325"/>
            <ac:picMk id="4" creationId="{2688CEB6-67E6-34FE-F832-896EAA177477}"/>
          </ac:picMkLst>
        </pc:picChg>
        <pc:picChg chg="add mod ord">
          <ac:chgData name="NAFIA, Hafsa" userId="3346168c-8f63-420c-9f06-e3ef2756a7c6" providerId="ADAL" clId="{F277886C-3373-4ECD-82FF-8A515547D609}" dt="2025-01-24T12:19:56.177" v="1964" actId="1076"/>
          <ac:picMkLst>
            <pc:docMk/>
            <pc:sldMk cId="3335331256" sldId="325"/>
            <ac:picMk id="6" creationId="{A9FD8E14-7105-F799-F9E8-200A03055C23}"/>
          </ac:picMkLst>
        </pc:picChg>
        <pc:picChg chg="add mod">
          <ac:chgData name="NAFIA, Hafsa" userId="3346168c-8f63-420c-9f06-e3ef2756a7c6" providerId="ADAL" clId="{F277886C-3373-4ECD-82FF-8A515547D609}" dt="2025-01-24T12:20:33.847" v="1986" actId="1076"/>
          <ac:picMkLst>
            <pc:docMk/>
            <pc:sldMk cId="3335331256" sldId="325"/>
            <ac:picMk id="8" creationId="{B4513687-EC31-A1CE-07C0-F9FDBA577E52}"/>
          </ac:picMkLst>
        </pc:picChg>
        <pc:picChg chg="add mod">
          <ac:chgData name="NAFIA, Hafsa" userId="3346168c-8f63-420c-9f06-e3ef2756a7c6" providerId="ADAL" clId="{F277886C-3373-4ECD-82FF-8A515547D609}" dt="2025-01-24T12:19:45.771" v="1961" actId="1076"/>
          <ac:picMkLst>
            <pc:docMk/>
            <pc:sldMk cId="3335331256" sldId="325"/>
            <ac:picMk id="14" creationId="{06B0A8C4-C3C6-0186-8CD9-C79B5574A73D}"/>
          </ac:picMkLst>
        </pc:picChg>
        <pc:picChg chg="add del mod">
          <ac:chgData name="NAFIA, Hafsa" userId="3346168c-8f63-420c-9f06-e3ef2756a7c6" providerId="ADAL" clId="{F277886C-3373-4ECD-82FF-8A515547D609}" dt="2025-01-24T10:52:46.893" v="1681" actId="478"/>
          <ac:picMkLst>
            <pc:docMk/>
            <pc:sldMk cId="3335331256" sldId="325"/>
            <ac:picMk id="18" creationId="{4A65F5BF-5490-F8AD-2B0A-0E216CF1F055}"/>
          </ac:picMkLst>
        </pc:picChg>
        <pc:picChg chg="add del mod">
          <ac:chgData name="NAFIA, Hafsa" userId="3346168c-8f63-420c-9f06-e3ef2756a7c6" providerId="ADAL" clId="{F277886C-3373-4ECD-82FF-8A515547D609}" dt="2025-01-24T09:59:49.644" v="1452" actId="478"/>
          <ac:picMkLst>
            <pc:docMk/>
            <pc:sldMk cId="3335331256" sldId="325"/>
            <ac:picMk id="26" creationId="{1434C366-1B37-A1C1-025F-F9E3D0AC3762}"/>
          </ac:picMkLst>
        </pc:picChg>
      </pc:sldChg>
      <pc:sldChg chg="addSp delSp modSp mod">
        <pc:chgData name="NAFIA, Hafsa" userId="3346168c-8f63-420c-9f06-e3ef2756a7c6" providerId="ADAL" clId="{F277886C-3373-4ECD-82FF-8A515547D609}" dt="2025-01-24T13:46:27.691" v="2134" actId="14100"/>
        <pc:sldMkLst>
          <pc:docMk/>
          <pc:sldMk cId="1328819352" sldId="333"/>
        </pc:sldMkLst>
        <pc:spChg chg="mod">
          <ac:chgData name="NAFIA, Hafsa" userId="3346168c-8f63-420c-9f06-e3ef2756a7c6" providerId="ADAL" clId="{F277886C-3373-4ECD-82FF-8A515547D609}" dt="2025-01-24T12:33:14.346" v="2077" actId="1076"/>
          <ac:spMkLst>
            <pc:docMk/>
            <pc:sldMk cId="1328819352" sldId="333"/>
            <ac:spMk id="2" creationId="{FD4B9734-3EEE-3E23-D9AE-208814D5FDE8}"/>
          </ac:spMkLst>
        </pc:spChg>
        <pc:spChg chg="mod">
          <ac:chgData name="NAFIA, Hafsa" userId="3346168c-8f63-420c-9f06-e3ef2756a7c6" providerId="ADAL" clId="{F277886C-3373-4ECD-82FF-8A515547D609}" dt="2025-01-24T12:33:07.026" v="2076" actId="1076"/>
          <ac:spMkLst>
            <pc:docMk/>
            <pc:sldMk cId="1328819352" sldId="333"/>
            <ac:spMk id="3" creationId="{714CFC26-ACDB-7BB2-CBA9-60E439EAB6EB}"/>
          </ac:spMkLst>
        </pc:spChg>
        <pc:spChg chg="mod">
          <ac:chgData name="NAFIA, Hafsa" userId="3346168c-8f63-420c-9f06-e3ef2756a7c6" providerId="ADAL" clId="{F277886C-3373-4ECD-82FF-8A515547D609}" dt="2025-01-24T12:32:58.249" v="2074" actId="1076"/>
          <ac:spMkLst>
            <pc:docMk/>
            <pc:sldMk cId="1328819352" sldId="333"/>
            <ac:spMk id="5" creationId="{FDAC23BF-DD35-81F7-98FB-31EDB68D224A}"/>
          </ac:spMkLst>
        </pc:spChg>
        <pc:graphicFrameChg chg="add mod">
          <ac:chgData name="NAFIA, Hafsa" userId="3346168c-8f63-420c-9f06-e3ef2756a7c6" providerId="ADAL" clId="{F277886C-3373-4ECD-82FF-8A515547D609}" dt="2025-01-24T09:52:34.167" v="1436"/>
          <ac:graphicFrameMkLst>
            <pc:docMk/>
            <pc:sldMk cId="1328819352" sldId="333"/>
            <ac:graphicFrameMk id="6" creationId="{7850D59B-4869-D673-CAFD-AA11CE2BDE50}"/>
          </ac:graphicFrameMkLst>
        </pc:graphicFrameChg>
        <pc:graphicFrameChg chg="add mod">
          <ac:chgData name="NAFIA, Hafsa" userId="3346168c-8f63-420c-9f06-e3ef2756a7c6" providerId="ADAL" clId="{F277886C-3373-4ECD-82FF-8A515547D609}" dt="2025-01-24T12:27:05.025" v="2042"/>
          <ac:graphicFrameMkLst>
            <pc:docMk/>
            <pc:sldMk cId="1328819352" sldId="333"/>
            <ac:graphicFrameMk id="8" creationId="{1969BED3-3A2E-D89A-5FDD-7FC8773CE06D}"/>
          </ac:graphicFrameMkLst>
        </pc:graphicFrameChg>
        <pc:graphicFrameChg chg="add mod">
          <ac:chgData name="NAFIA, Hafsa" userId="3346168c-8f63-420c-9f06-e3ef2756a7c6" providerId="ADAL" clId="{F277886C-3373-4ECD-82FF-8A515547D609}" dt="2025-01-24T13:46:18.060" v="2131"/>
          <ac:graphicFrameMkLst>
            <pc:docMk/>
            <pc:sldMk cId="1328819352" sldId="333"/>
            <ac:graphicFrameMk id="12" creationId="{911BEF78-24CC-EDD6-D0C8-E5C8723E793F}"/>
          </ac:graphicFrameMkLst>
        </pc:graphicFrameChg>
        <pc:picChg chg="add del mod">
          <ac:chgData name="NAFIA, Hafsa" userId="3346168c-8f63-420c-9f06-e3ef2756a7c6" providerId="ADAL" clId="{F277886C-3373-4ECD-82FF-8A515547D609}" dt="2025-01-24T12:27:03.237" v="2041" actId="478"/>
          <ac:picMkLst>
            <pc:docMk/>
            <pc:sldMk cId="1328819352" sldId="333"/>
            <ac:picMk id="7" creationId="{2A7B0686-10FF-9D73-0713-5BC0B041D9D5}"/>
          </ac:picMkLst>
        </pc:picChg>
        <pc:picChg chg="add del mod">
          <ac:chgData name="NAFIA, Hafsa" userId="3346168c-8f63-420c-9f06-e3ef2756a7c6" providerId="ADAL" clId="{F277886C-3373-4ECD-82FF-8A515547D609}" dt="2025-01-24T12:32:31.515" v="2070" actId="478"/>
          <ac:picMkLst>
            <pc:docMk/>
            <pc:sldMk cId="1328819352" sldId="333"/>
            <ac:picMk id="9" creationId="{3CD6D2B4-0B41-3116-7421-67FDACD72347}"/>
          </ac:picMkLst>
        </pc:picChg>
        <pc:picChg chg="add del mod">
          <ac:chgData name="NAFIA, Hafsa" userId="3346168c-8f63-420c-9f06-e3ef2756a7c6" providerId="ADAL" clId="{F277886C-3373-4ECD-82FF-8A515547D609}" dt="2025-01-24T13:18:02.641" v="2114" actId="478"/>
          <ac:picMkLst>
            <pc:docMk/>
            <pc:sldMk cId="1328819352" sldId="333"/>
            <ac:picMk id="10" creationId="{C7CB4F33-B1F9-824C-A747-A54BE52120F3}"/>
          </ac:picMkLst>
        </pc:picChg>
        <pc:picChg chg="add del mod">
          <ac:chgData name="NAFIA, Hafsa" userId="3346168c-8f63-420c-9f06-e3ef2756a7c6" providerId="ADAL" clId="{F277886C-3373-4ECD-82FF-8A515547D609}" dt="2025-01-24T13:46:16.133" v="2130" actId="478"/>
          <ac:picMkLst>
            <pc:docMk/>
            <pc:sldMk cId="1328819352" sldId="333"/>
            <ac:picMk id="11" creationId="{E3DC3B6F-7952-ACA6-91C8-39E876E74FC6}"/>
          </ac:picMkLst>
        </pc:picChg>
        <pc:picChg chg="add mod">
          <ac:chgData name="NAFIA, Hafsa" userId="3346168c-8f63-420c-9f06-e3ef2756a7c6" providerId="ADAL" clId="{F277886C-3373-4ECD-82FF-8A515547D609}" dt="2025-01-24T13:46:27.691" v="2134" actId="14100"/>
          <ac:picMkLst>
            <pc:docMk/>
            <pc:sldMk cId="1328819352" sldId="333"/>
            <ac:picMk id="13" creationId="{72D81C6A-B68B-BED9-2EB2-9DCA14E77E39}"/>
          </ac:picMkLst>
        </pc:picChg>
        <pc:picChg chg="add del mod">
          <ac:chgData name="NAFIA, Hafsa" userId="3346168c-8f63-420c-9f06-e3ef2756a7c6" providerId="ADAL" clId="{F277886C-3373-4ECD-82FF-8A515547D609}" dt="2025-01-24T09:52:37.282" v="1437" actId="478"/>
          <ac:picMkLst>
            <pc:docMk/>
            <pc:sldMk cId="1328819352" sldId="333"/>
            <ac:picMk id="15" creationId="{40C9A860-3658-2CB3-386E-08DBC8CB6936}"/>
          </ac:picMkLst>
        </pc:picChg>
      </pc:sldChg>
      <pc:sldChg chg="addSp delSp modSp mod">
        <pc:chgData name="NAFIA, Hafsa" userId="3346168c-8f63-420c-9f06-e3ef2756a7c6" providerId="ADAL" clId="{F277886C-3373-4ECD-82FF-8A515547D609}" dt="2025-01-24T14:19:20.503" v="2140" actId="478"/>
        <pc:sldMkLst>
          <pc:docMk/>
          <pc:sldMk cId="3987577404" sldId="334"/>
        </pc:sldMkLst>
        <pc:spChg chg="mod">
          <ac:chgData name="NAFIA, Hafsa" userId="3346168c-8f63-420c-9f06-e3ef2756a7c6" providerId="ADAL" clId="{F277886C-3373-4ECD-82FF-8A515547D609}" dt="2025-01-24T12:31:30.177" v="2066" actId="1076"/>
          <ac:spMkLst>
            <pc:docMk/>
            <pc:sldMk cId="3987577404" sldId="334"/>
            <ac:spMk id="4" creationId="{0B555FF0-3EDB-4284-2E29-C4953436D5FD}"/>
          </ac:spMkLst>
        </pc:spChg>
        <pc:spChg chg="mod">
          <ac:chgData name="NAFIA, Hafsa" userId="3346168c-8f63-420c-9f06-e3ef2756a7c6" providerId="ADAL" clId="{F277886C-3373-4ECD-82FF-8A515547D609}" dt="2025-01-24T12:31:33.593" v="2067" actId="1076"/>
          <ac:spMkLst>
            <pc:docMk/>
            <pc:sldMk cId="3987577404" sldId="334"/>
            <ac:spMk id="6" creationId="{B13AD4FF-CEA3-F5BD-28D4-C085AFF2971D}"/>
          </ac:spMkLst>
        </pc:spChg>
        <pc:spChg chg="mod">
          <ac:chgData name="NAFIA, Hafsa" userId="3346168c-8f63-420c-9f06-e3ef2756a7c6" providerId="ADAL" clId="{F277886C-3373-4ECD-82FF-8A515547D609}" dt="2025-01-24T12:31:39.314" v="2068" actId="1076"/>
          <ac:spMkLst>
            <pc:docMk/>
            <pc:sldMk cId="3987577404" sldId="334"/>
            <ac:spMk id="9" creationId="{0CBF5944-CC20-4F7E-86DC-5A35788F67C0}"/>
          </ac:spMkLst>
        </pc:spChg>
        <pc:graphicFrameChg chg="add mod">
          <ac:chgData name="NAFIA, Hafsa" userId="3346168c-8f63-420c-9f06-e3ef2756a7c6" providerId="ADAL" clId="{F277886C-3373-4ECD-82FF-8A515547D609}" dt="2025-01-24T12:29:08.062" v="2049"/>
          <ac:graphicFrameMkLst>
            <pc:docMk/>
            <pc:sldMk cId="3987577404" sldId="334"/>
            <ac:graphicFrameMk id="3" creationId="{1BF33FE9-04EE-7F3F-B8BA-60303C72FCC6}"/>
          </ac:graphicFrameMkLst>
        </pc:graphicFrameChg>
        <pc:graphicFrameChg chg="add mod">
          <ac:chgData name="NAFIA, Hafsa" userId="3346168c-8f63-420c-9f06-e3ef2756a7c6" providerId="ADAL" clId="{F277886C-3373-4ECD-82FF-8A515547D609}" dt="2025-01-24T12:29:55.765" v="2053"/>
          <ac:graphicFrameMkLst>
            <pc:docMk/>
            <pc:sldMk cId="3987577404" sldId="334"/>
            <ac:graphicFrameMk id="8" creationId="{E5D12F4D-4B1A-C12D-38ED-66C39EDFA304}"/>
          </ac:graphicFrameMkLst>
        </pc:graphicFrameChg>
        <pc:graphicFrameChg chg="add mod">
          <ac:chgData name="NAFIA, Hafsa" userId="3346168c-8f63-420c-9f06-e3ef2756a7c6" providerId="ADAL" clId="{F277886C-3373-4ECD-82FF-8A515547D609}" dt="2025-01-24T12:30:43.497" v="2059"/>
          <ac:graphicFrameMkLst>
            <pc:docMk/>
            <pc:sldMk cId="3987577404" sldId="334"/>
            <ac:graphicFrameMk id="12" creationId="{142DDA91-824D-D44F-9FF0-A91220BB7DD9}"/>
          </ac:graphicFrameMkLst>
        </pc:graphicFrameChg>
        <pc:graphicFrameChg chg="add mod">
          <ac:chgData name="NAFIA, Hafsa" userId="3346168c-8f63-420c-9f06-e3ef2756a7c6" providerId="ADAL" clId="{F277886C-3373-4ECD-82FF-8A515547D609}" dt="2025-01-24T13:19:23.590" v="2119"/>
          <ac:graphicFrameMkLst>
            <pc:docMk/>
            <pc:sldMk cId="3987577404" sldId="334"/>
            <ac:graphicFrameMk id="14" creationId="{A66C4BA9-9CA8-784C-FE89-5748985FE6F7}"/>
          </ac:graphicFrameMkLst>
        </pc:graphicFrameChg>
        <pc:picChg chg="add del mod">
          <ac:chgData name="NAFIA, Hafsa" userId="3346168c-8f63-420c-9f06-e3ef2756a7c6" providerId="ADAL" clId="{F277886C-3373-4ECD-82FF-8A515547D609}" dt="2025-01-24T12:29:06.413" v="2048" actId="478"/>
          <ac:picMkLst>
            <pc:docMk/>
            <pc:sldMk cId="3987577404" sldId="334"/>
            <ac:picMk id="2" creationId="{527BC2D8-85C2-A79A-4C2D-8E2E7156F34E}"/>
          </ac:picMkLst>
        </pc:picChg>
        <pc:picChg chg="add del mod">
          <ac:chgData name="NAFIA, Hafsa" userId="3346168c-8f63-420c-9f06-e3ef2756a7c6" providerId="ADAL" clId="{F277886C-3373-4ECD-82FF-8A515547D609}" dt="2025-01-24T12:29:54.013" v="2052" actId="478"/>
          <ac:picMkLst>
            <pc:docMk/>
            <pc:sldMk cId="3987577404" sldId="334"/>
            <ac:picMk id="7" creationId="{DC6FE021-0D34-FE7D-B294-A3F9686F1FB9}"/>
          </ac:picMkLst>
        </pc:picChg>
        <pc:picChg chg="add del mod">
          <ac:chgData name="NAFIA, Hafsa" userId="3346168c-8f63-420c-9f06-e3ef2756a7c6" providerId="ADAL" clId="{F277886C-3373-4ECD-82FF-8A515547D609}" dt="2025-01-24T12:30:41.962" v="2058" actId="478"/>
          <ac:picMkLst>
            <pc:docMk/>
            <pc:sldMk cId="3987577404" sldId="334"/>
            <ac:picMk id="10" creationId="{C4790111-A55F-411B-09F1-8BC343DFF8DE}"/>
          </ac:picMkLst>
        </pc:picChg>
        <pc:picChg chg="add del mod">
          <ac:chgData name="NAFIA, Hafsa" userId="3346168c-8f63-420c-9f06-e3ef2756a7c6" providerId="ADAL" clId="{F277886C-3373-4ECD-82FF-8A515547D609}" dt="2025-01-24T09:54:55.426" v="1442" actId="478"/>
          <ac:picMkLst>
            <pc:docMk/>
            <pc:sldMk cId="3987577404" sldId="334"/>
            <ac:picMk id="11" creationId="{42D1E6A5-2050-3DC3-0F8F-05735466348E}"/>
          </ac:picMkLst>
        </pc:picChg>
        <pc:picChg chg="add del mod">
          <ac:chgData name="NAFIA, Hafsa" userId="3346168c-8f63-420c-9f06-e3ef2756a7c6" providerId="ADAL" clId="{F277886C-3373-4ECD-82FF-8A515547D609}" dt="2025-01-24T13:19:21.944" v="2118" actId="478"/>
          <ac:picMkLst>
            <pc:docMk/>
            <pc:sldMk cId="3987577404" sldId="334"/>
            <ac:picMk id="13" creationId="{075AC09A-63D4-E181-A230-D31C3E7908B8}"/>
          </ac:picMkLst>
        </pc:picChg>
        <pc:picChg chg="add del mod">
          <ac:chgData name="NAFIA, Hafsa" userId="3346168c-8f63-420c-9f06-e3ef2756a7c6" providerId="ADAL" clId="{F277886C-3373-4ECD-82FF-8A515547D609}" dt="2025-01-24T14:19:20.503" v="2140" actId="478"/>
          <ac:picMkLst>
            <pc:docMk/>
            <pc:sldMk cId="3987577404" sldId="334"/>
            <ac:picMk id="15" creationId="{B3EE3B1A-8A1B-2EA5-BA2A-2E781F00C3F0}"/>
          </ac:picMkLst>
        </pc:picChg>
      </pc:sldChg>
      <pc:sldChg chg="addSp delSp modSp mod">
        <pc:chgData name="NAFIA, Hafsa" userId="3346168c-8f63-420c-9f06-e3ef2756a7c6" providerId="ADAL" clId="{F277886C-3373-4ECD-82FF-8A515547D609}" dt="2025-01-24T14:19:42.977" v="2144" actId="1076"/>
        <pc:sldMkLst>
          <pc:docMk/>
          <pc:sldMk cId="3028287946" sldId="335"/>
        </pc:sldMkLst>
        <pc:spChg chg="mod">
          <ac:chgData name="NAFIA, Hafsa" userId="3346168c-8f63-420c-9f06-e3ef2756a7c6" providerId="ADAL" clId="{F277886C-3373-4ECD-82FF-8A515547D609}" dt="2025-01-24T12:36:41.003" v="2105" actId="1076"/>
          <ac:spMkLst>
            <pc:docMk/>
            <pc:sldMk cId="3028287946" sldId="335"/>
            <ac:spMk id="4" creationId="{24DC938B-00E2-3ADD-3F39-CA63159AD3A2}"/>
          </ac:spMkLst>
        </pc:spChg>
        <pc:spChg chg="mod">
          <ac:chgData name="NAFIA, Hafsa" userId="3346168c-8f63-420c-9f06-e3ef2756a7c6" providerId="ADAL" clId="{F277886C-3373-4ECD-82FF-8A515547D609}" dt="2025-01-24T12:36:29.143" v="2101" actId="15"/>
          <ac:spMkLst>
            <pc:docMk/>
            <pc:sldMk cId="3028287946" sldId="335"/>
            <ac:spMk id="7" creationId="{40ED0554-6705-A625-85D9-1CB894B4100B}"/>
          </ac:spMkLst>
        </pc:spChg>
        <pc:spChg chg="mod">
          <ac:chgData name="NAFIA, Hafsa" userId="3346168c-8f63-420c-9f06-e3ef2756a7c6" providerId="ADAL" clId="{F277886C-3373-4ECD-82FF-8A515547D609}" dt="2025-01-24T12:36:17.747" v="2097" actId="15"/>
          <ac:spMkLst>
            <pc:docMk/>
            <pc:sldMk cId="3028287946" sldId="335"/>
            <ac:spMk id="11" creationId="{27A50580-1945-1A92-01C3-751C23C46645}"/>
          </ac:spMkLst>
        </pc:spChg>
        <pc:graphicFrameChg chg="add mod">
          <ac:chgData name="NAFIA, Hafsa" userId="3346168c-8f63-420c-9f06-e3ef2756a7c6" providerId="ADAL" clId="{F277886C-3373-4ECD-82FF-8A515547D609}" dt="2025-01-24T14:17:49.328" v="2136"/>
          <ac:graphicFrameMkLst>
            <pc:docMk/>
            <pc:sldMk cId="3028287946" sldId="335"/>
            <ac:graphicFrameMk id="2" creationId="{FD7D9BEB-B053-EE35-D7E9-F640B41CEDE8}"/>
          </ac:graphicFrameMkLst>
        </pc:graphicFrameChg>
        <pc:graphicFrameChg chg="add mod">
          <ac:chgData name="NAFIA, Hafsa" userId="3346168c-8f63-420c-9f06-e3ef2756a7c6" providerId="ADAL" clId="{F277886C-3373-4ECD-82FF-8A515547D609}" dt="2025-01-24T12:34:44.822" v="2082"/>
          <ac:graphicFrameMkLst>
            <pc:docMk/>
            <pc:sldMk cId="3028287946" sldId="335"/>
            <ac:graphicFrameMk id="3" creationId="{CAB12995-51D0-4F8D-1CC6-409FBD4C268E}"/>
          </ac:graphicFrameMkLst>
        </pc:graphicFrameChg>
        <pc:picChg chg="add del mod">
          <ac:chgData name="NAFIA, Hafsa" userId="3346168c-8f63-420c-9f06-e3ef2756a7c6" providerId="ADAL" clId="{F277886C-3373-4ECD-82FF-8A515547D609}" dt="2025-01-24T12:34:43.410" v="2081" actId="478"/>
          <ac:picMkLst>
            <pc:docMk/>
            <pc:sldMk cId="3028287946" sldId="335"/>
            <ac:picMk id="2" creationId="{84BA0DFF-54CF-12B1-1294-96A26A91F921}"/>
          </ac:picMkLst>
        </pc:picChg>
        <pc:picChg chg="add del mod">
          <ac:chgData name="NAFIA, Hafsa" userId="3346168c-8f63-420c-9f06-e3ef2756a7c6" providerId="ADAL" clId="{F277886C-3373-4ECD-82FF-8A515547D609}" dt="2025-01-24T14:19:30.724" v="2141" actId="478"/>
          <ac:picMkLst>
            <pc:docMk/>
            <pc:sldMk cId="3028287946" sldId="335"/>
            <ac:picMk id="3" creationId="{36B6EE8F-F0B7-EFB9-34DF-756881F89570}"/>
          </ac:picMkLst>
        </pc:picChg>
        <pc:picChg chg="add del mod">
          <ac:chgData name="NAFIA, Hafsa" userId="3346168c-8f63-420c-9f06-e3ef2756a7c6" providerId="ADAL" clId="{F277886C-3373-4ECD-82FF-8A515547D609}" dt="2025-01-24T13:21:36.427" v="2127" actId="478"/>
          <ac:picMkLst>
            <pc:docMk/>
            <pc:sldMk cId="3028287946" sldId="335"/>
            <ac:picMk id="6" creationId="{10549760-07EB-7ADC-97D3-1060F8F2FAED}"/>
          </ac:picMkLst>
        </pc:picChg>
        <pc:picChg chg="add mod">
          <ac:chgData name="NAFIA, Hafsa" userId="3346168c-8f63-420c-9f06-e3ef2756a7c6" providerId="ADAL" clId="{F277886C-3373-4ECD-82FF-8A515547D609}" dt="2025-01-24T14:19:42.977" v="2144" actId="1076"/>
          <ac:picMkLst>
            <pc:docMk/>
            <pc:sldMk cId="3028287946" sldId="335"/>
            <ac:picMk id="6" creationId="{A0CA624A-EEFB-07E4-A4F3-6B0F1ED23345}"/>
          </ac:picMkLst>
        </pc:picChg>
        <pc:picChg chg="add del mod">
          <ac:chgData name="NAFIA, Hafsa" userId="3346168c-8f63-420c-9f06-e3ef2756a7c6" providerId="ADAL" clId="{F277886C-3373-4ECD-82FF-8A515547D609}" dt="2025-01-24T14:17:47.430" v="2135" actId="478"/>
          <ac:picMkLst>
            <pc:docMk/>
            <pc:sldMk cId="3028287946" sldId="335"/>
            <ac:picMk id="8" creationId="{E1B38B5D-57CE-1E1D-D32B-C07540167C1A}"/>
          </ac:picMkLst>
        </pc:picChg>
        <pc:picChg chg="add del mod">
          <ac:chgData name="NAFIA, Hafsa" userId="3346168c-8f63-420c-9f06-e3ef2756a7c6" providerId="ADAL" clId="{F277886C-3373-4ECD-82FF-8A515547D609}" dt="2025-01-24T09:55:39.452" v="1447" actId="478"/>
          <ac:picMkLst>
            <pc:docMk/>
            <pc:sldMk cId="3028287946" sldId="335"/>
            <ac:picMk id="9" creationId="{BC15A517-2C56-37FF-246B-B4773620CE45}"/>
          </ac:picMkLst>
        </pc:picChg>
      </pc:sldChg>
      <pc:sldChg chg="modSp mod">
        <pc:chgData name="NAFIA, Hafsa" userId="3346168c-8f63-420c-9f06-e3ef2756a7c6" providerId="ADAL" clId="{F277886C-3373-4ECD-82FF-8A515547D609}" dt="2025-01-23T12:36:45.873" v="1435" actId="20577"/>
        <pc:sldMkLst>
          <pc:docMk/>
          <pc:sldMk cId="2505040519" sldId="337"/>
        </pc:sldMkLst>
        <pc:spChg chg="mod">
          <ac:chgData name="NAFIA, Hafsa" userId="3346168c-8f63-420c-9f06-e3ef2756a7c6" providerId="ADAL" clId="{F277886C-3373-4ECD-82FF-8A515547D609}" dt="2025-01-23T12:36:45.873" v="1435" actId="20577"/>
          <ac:spMkLst>
            <pc:docMk/>
            <pc:sldMk cId="2505040519" sldId="337"/>
            <ac:spMk id="3" creationId="{3A8872C3-16A9-395C-B8D8-7FE42B9E36D5}"/>
          </ac:spMkLst>
        </pc:spChg>
      </pc:sldChg>
      <pc:sldChg chg="addSp delSp modSp mod">
        <pc:chgData name="NAFIA, Hafsa" userId="3346168c-8f63-420c-9f06-e3ef2756a7c6" providerId="ADAL" clId="{F277886C-3373-4ECD-82FF-8A515547D609}" dt="2025-01-24T10:01:26.922" v="1497" actId="20577"/>
        <pc:sldMkLst>
          <pc:docMk/>
          <pc:sldMk cId="114134908" sldId="338"/>
        </pc:sldMkLst>
        <pc:spChg chg="mod">
          <ac:chgData name="NAFIA, Hafsa" userId="3346168c-8f63-420c-9f06-e3ef2756a7c6" providerId="ADAL" clId="{F277886C-3373-4ECD-82FF-8A515547D609}" dt="2025-01-24T10:00:47.267" v="1469" actId="5793"/>
          <ac:spMkLst>
            <pc:docMk/>
            <pc:sldMk cId="114134908" sldId="338"/>
            <ac:spMk id="2" creationId="{B972D2C3-19C1-7A3F-7955-9F6F60BF8313}"/>
          </ac:spMkLst>
        </pc:spChg>
        <pc:spChg chg="mod">
          <ac:chgData name="NAFIA, Hafsa" userId="3346168c-8f63-420c-9f06-e3ef2756a7c6" providerId="ADAL" clId="{F277886C-3373-4ECD-82FF-8A515547D609}" dt="2025-01-24T10:01:26.922" v="1497" actId="20577"/>
          <ac:spMkLst>
            <pc:docMk/>
            <pc:sldMk cId="114134908" sldId="338"/>
            <ac:spMk id="4" creationId="{2FC8E9A7-892C-B4BD-5C72-7808DB1E4A7D}"/>
          </ac:spMkLst>
        </pc:spChg>
        <pc:graphicFrameChg chg="add mod">
          <ac:chgData name="NAFIA, Hafsa" userId="3346168c-8f63-420c-9f06-e3ef2756a7c6" providerId="ADAL" clId="{F277886C-3373-4ECD-82FF-8A515547D609}" dt="2025-01-22T15:45:21.830" v="1355" actId="20577"/>
          <ac:graphicFrameMkLst>
            <pc:docMk/>
            <pc:sldMk cId="114134908" sldId="338"/>
            <ac:graphicFrameMk id="8" creationId="{9B2D50C2-013E-49D1-A11E-1293CE4BE5FB}"/>
          </ac:graphicFrameMkLst>
        </pc:graphicFrameChg>
        <pc:graphicFrameChg chg="add mod">
          <ac:chgData name="NAFIA, Hafsa" userId="3346168c-8f63-420c-9f06-e3ef2756a7c6" providerId="ADAL" clId="{F277886C-3373-4ECD-82FF-8A515547D609}" dt="2025-01-22T15:45:26.821" v="1357" actId="20577"/>
          <ac:graphicFrameMkLst>
            <pc:docMk/>
            <pc:sldMk cId="114134908" sldId="338"/>
            <ac:graphicFrameMk id="13" creationId="{1A946348-DC75-4F0F-B3A1-04770ABB945C}"/>
          </ac:graphicFrameMkLst>
        </pc:graphicFrameChg>
        <pc:graphicFrameChg chg="add mod">
          <ac:chgData name="NAFIA, Hafsa" userId="3346168c-8f63-420c-9f06-e3ef2756a7c6" providerId="ADAL" clId="{F277886C-3373-4ECD-82FF-8A515547D609}" dt="2025-01-23T09:46:21.067" v="1403"/>
          <ac:graphicFrameMkLst>
            <pc:docMk/>
            <pc:sldMk cId="114134908" sldId="338"/>
            <ac:graphicFrameMk id="14" creationId="{AB8F13CC-2106-4AD1-981F-B03F7F8F2C13}"/>
          </ac:graphicFrameMkLst>
        </pc:graphicFrameChg>
      </pc:sldChg>
      <pc:sldChg chg="modSp mod">
        <pc:chgData name="NAFIA, Hafsa" userId="3346168c-8f63-420c-9f06-e3ef2756a7c6" providerId="ADAL" clId="{F277886C-3373-4ECD-82FF-8A515547D609}" dt="2025-01-24T10:36:00.195" v="1520" actId="14100"/>
        <pc:sldMkLst>
          <pc:docMk/>
          <pc:sldMk cId="2423292273" sldId="339"/>
        </pc:sldMkLst>
        <pc:spChg chg="mod">
          <ac:chgData name="NAFIA, Hafsa" userId="3346168c-8f63-420c-9f06-e3ef2756a7c6" providerId="ADAL" clId="{F277886C-3373-4ECD-82FF-8A515547D609}" dt="2025-01-24T10:36:00.195" v="1520" actId="14100"/>
          <ac:spMkLst>
            <pc:docMk/>
            <pc:sldMk cId="2423292273" sldId="339"/>
            <ac:spMk id="2" creationId="{B86ACEED-52EF-9E4B-102A-165813727D00}"/>
          </ac:spMkLst>
        </pc:spChg>
      </pc:sldChg>
      <pc:sldChg chg="addSp delSp modSp new mod">
        <pc:chgData name="NAFIA, Hafsa" userId="3346168c-8f63-420c-9f06-e3ef2756a7c6" providerId="ADAL" clId="{F277886C-3373-4ECD-82FF-8A515547D609}" dt="2025-01-24T10:34:52.405" v="1518" actId="207"/>
        <pc:sldMkLst>
          <pc:docMk/>
          <pc:sldMk cId="1563891500" sldId="340"/>
        </pc:sldMkLst>
        <pc:spChg chg="mod">
          <ac:chgData name="NAFIA, Hafsa" userId="3346168c-8f63-420c-9f06-e3ef2756a7c6" providerId="ADAL" clId="{F277886C-3373-4ECD-82FF-8A515547D609}" dt="2025-01-22T10:59:39.698" v="1249" actId="20577"/>
          <ac:spMkLst>
            <pc:docMk/>
            <pc:sldMk cId="1563891500" sldId="340"/>
            <ac:spMk id="3" creationId="{3F95E605-3D31-98FE-64F2-ABEBC369CAB6}"/>
          </ac:spMkLst>
        </pc:spChg>
        <pc:spChg chg="add mod">
          <ac:chgData name="NAFIA, Hafsa" userId="3346168c-8f63-420c-9f06-e3ef2756a7c6" providerId="ADAL" clId="{F277886C-3373-4ECD-82FF-8A515547D609}" dt="2025-01-22T07:38:09.444" v="1091" actId="14100"/>
          <ac:spMkLst>
            <pc:docMk/>
            <pc:sldMk cId="1563891500" sldId="340"/>
            <ac:spMk id="6" creationId="{A61003E0-DF1E-D378-28DA-31D2BF907FD7}"/>
          </ac:spMkLst>
        </pc:spChg>
        <pc:graphicFrameChg chg="add mod modGraphic">
          <ac:chgData name="NAFIA, Hafsa" userId="3346168c-8f63-420c-9f06-e3ef2756a7c6" providerId="ADAL" clId="{F277886C-3373-4ECD-82FF-8A515547D609}" dt="2025-01-24T10:34:45.186" v="1517" actId="207"/>
          <ac:graphicFrameMkLst>
            <pc:docMk/>
            <pc:sldMk cId="1563891500" sldId="340"/>
            <ac:graphicFrameMk id="7" creationId="{0D1AD4EA-AB5A-ABE2-435A-77685536C626}"/>
          </ac:graphicFrameMkLst>
        </pc:graphicFrameChg>
        <pc:graphicFrameChg chg="add mod modGraphic">
          <ac:chgData name="NAFIA, Hafsa" userId="3346168c-8f63-420c-9f06-e3ef2756a7c6" providerId="ADAL" clId="{F277886C-3373-4ECD-82FF-8A515547D609}" dt="2025-01-24T10:34:52.405" v="1518" actId="207"/>
          <ac:graphicFrameMkLst>
            <pc:docMk/>
            <pc:sldMk cId="1563891500" sldId="340"/>
            <ac:graphicFrameMk id="8" creationId="{AF3A4DD6-52FC-94ED-D321-FDA60A974FDA}"/>
          </ac:graphicFrameMkLst>
        </pc:graphicFrameChg>
      </pc:sldChg>
      <pc:sldChg chg="addSp delSp modSp mod">
        <pc:chgData name="NAFIA, Hafsa" userId="3346168c-8f63-420c-9f06-e3ef2756a7c6" providerId="ADAL" clId="{F277886C-3373-4ECD-82FF-8A515547D609}" dt="2025-01-24T13:03:34.857" v="2113" actId="1076"/>
        <pc:sldMkLst>
          <pc:docMk/>
          <pc:sldMk cId="4071391822" sldId="341"/>
        </pc:sldMkLst>
        <pc:spChg chg="mod">
          <ac:chgData name="NAFIA, Hafsa" userId="3346168c-8f63-420c-9f06-e3ef2756a7c6" providerId="ADAL" clId="{F277886C-3373-4ECD-82FF-8A515547D609}" dt="2025-01-24T10:28:59.903" v="1509" actId="20577"/>
          <ac:spMkLst>
            <pc:docMk/>
            <pc:sldMk cId="4071391822" sldId="341"/>
            <ac:spMk id="2" creationId="{F9149F90-9BBA-5C23-9824-B7E79163232D}"/>
          </ac:spMkLst>
        </pc:spChg>
        <pc:spChg chg="mod">
          <ac:chgData name="NAFIA, Hafsa" userId="3346168c-8f63-420c-9f06-e3ef2756a7c6" providerId="ADAL" clId="{F277886C-3373-4ECD-82FF-8A515547D609}" dt="2025-01-24T12:09:30.975" v="1713" actId="207"/>
          <ac:spMkLst>
            <pc:docMk/>
            <pc:sldMk cId="4071391822" sldId="341"/>
            <ac:spMk id="5" creationId="{3104D50B-B0D5-20D0-B848-96642E6FE2EB}"/>
          </ac:spMkLst>
        </pc:spChg>
        <pc:picChg chg="add del mod">
          <ac:chgData name="NAFIA, Hafsa" userId="3346168c-8f63-420c-9f06-e3ef2756a7c6" providerId="ADAL" clId="{F277886C-3373-4ECD-82FF-8A515547D609}" dt="2025-01-24T12:08:42.015" v="1702" actId="478"/>
          <ac:picMkLst>
            <pc:docMk/>
            <pc:sldMk cId="4071391822" sldId="341"/>
            <ac:picMk id="3" creationId="{75243A4A-E21B-C1A4-2B5D-7C4890227797}"/>
          </ac:picMkLst>
        </pc:picChg>
        <pc:picChg chg="add del mod">
          <ac:chgData name="NAFIA, Hafsa" userId="3346168c-8f63-420c-9f06-e3ef2756a7c6" providerId="ADAL" clId="{F277886C-3373-4ECD-82FF-8A515547D609}" dt="2025-01-24T13:03:09.077" v="2106" actId="478"/>
          <ac:picMkLst>
            <pc:docMk/>
            <pc:sldMk cId="4071391822" sldId="341"/>
            <ac:picMk id="6" creationId="{5472DAD7-07CC-58ED-12B2-D8A9804F5F21}"/>
          </ac:picMkLst>
        </pc:picChg>
        <pc:picChg chg="add del mod">
          <ac:chgData name="NAFIA, Hafsa" userId="3346168c-8f63-420c-9f06-e3ef2756a7c6" providerId="ADAL" clId="{F277886C-3373-4ECD-82FF-8A515547D609}" dt="2025-01-24T12:08:25.486" v="1700" actId="478"/>
          <ac:picMkLst>
            <pc:docMk/>
            <pc:sldMk cId="4071391822" sldId="341"/>
            <ac:picMk id="7" creationId="{B385EE63-2A4A-9DA5-DA3F-7FC76CE7D346}"/>
          </ac:picMkLst>
        </pc:picChg>
        <pc:picChg chg="add mod ord">
          <ac:chgData name="NAFIA, Hafsa" userId="3346168c-8f63-420c-9f06-e3ef2756a7c6" providerId="ADAL" clId="{F277886C-3373-4ECD-82FF-8A515547D609}" dt="2025-01-24T13:03:34.857" v="2113" actId="1076"/>
          <ac:picMkLst>
            <pc:docMk/>
            <pc:sldMk cId="4071391822" sldId="341"/>
            <ac:picMk id="9" creationId="{BD47929D-A380-F3C4-85D5-5CA62B2AF3F8}"/>
          </ac:picMkLst>
        </pc:picChg>
      </pc:sldChg>
    </pc:docChg>
  </pc:docChgLst>
  <pc:docChgLst>
    <pc:chgData name="NAFIA, Hafsa" userId="S::nafia@irdes.fr::3346168c-8f63-420c-9f06-e3ef2756a7c6" providerId="AD" clId="Web-{DFC069B3-A26D-4CD0-9695-7E048D4DBF8F}"/>
    <pc:docChg chg="modSld">
      <pc:chgData name="NAFIA, Hafsa" userId="S::nafia@irdes.fr::3346168c-8f63-420c-9f06-e3ef2756a7c6" providerId="AD" clId="Web-{DFC069B3-A26D-4CD0-9695-7E048D4DBF8F}" dt="2025-01-20T12:31:51.375" v="133" actId="20577"/>
      <pc:docMkLst>
        <pc:docMk/>
      </pc:docMkLst>
      <pc:sldChg chg="modSp">
        <pc:chgData name="NAFIA, Hafsa" userId="S::nafia@irdes.fr::3346168c-8f63-420c-9f06-e3ef2756a7c6" providerId="AD" clId="Web-{DFC069B3-A26D-4CD0-9695-7E048D4DBF8F}" dt="2025-01-20T12:31:51.375" v="133" actId="20577"/>
        <pc:sldMkLst>
          <pc:docMk/>
          <pc:sldMk cId="1867708664" sldId="321"/>
        </pc:sldMkLst>
        <pc:spChg chg="mod">
          <ac:chgData name="NAFIA, Hafsa" userId="S::nafia@irdes.fr::3346168c-8f63-420c-9f06-e3ef2756a7c6" providerId="AD" clId="Web-{DFC069B3-A26D-4CD0-9695-7E048D4DBF8F}" dt="2025-01-20T12:31:51.375" v="133" actId="20577"/>
          <ac:spMkLst>
            <pc:docMk/>
            <pc:sldMk cId="1867708664" sldId="321"/>
            <ac:spMk id="3" creationId="{ADC82BD2-6BB2-D178-B6E2-74F09101A4DB}"/>
          </ac:spMkLst>
        </pc:spChg>
      </pc:sldChg>
      <pc:sldChg chg="modSp">
        <pc:chgData name="NAFIA, Hafsa" userId="S::nafia@irdes.fr::3346168c-8f63-420c-9f06-e3ef2756a7c6" providerId="AD" clId="Web-{DFC069B3-A26D-4CD0-9695-7E048D4DBF8F}" dt="2025-01-20T12:28:05.493" v="114" actId="20577"/>
        <pc:sldMkLst>
          <pc:docMk/>
          <pc:sldMk cId="4209936311" sldId="323"/>
        </pc:sldMkLst>
        <pc:spChg chg="mod">
          <ac:chgData name="NAFIA, Hafsa" userId="S::nafia@irdes.fr::3346168c-8f63-420c-9f06-e3ef2756a7c6" providerId="AD" clId="Web-{DFC069B3-A26D-4CD0-9695-7E048D4DBF8F}" dt="2025-01-20T12:28:05.493" v="114" actId="20577"/>
          <ac:spMkLst>
            <pc:docMk/>
            <pc:sldMk cId="4209936311" sldId="323"/>
            <ac:spMk id="3" creationId="{3104D50B-B0D5-20D0-B848-96642E6FE2E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fia\Mes%20fichiers\Sorties%20CASD\Graphs_CNSA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fia\Mes%20fichiers\Sorties%20CASD\Graphs_CNSA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fia\Mes%20fichiers\Sorties%20CASD\Graphs_CNSA8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2400" b="1" i="0" u="none" strike="noStrike" kern="1200" spc="0" baseline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Fauteuils roulants</a:t>
            </a:r>
          </a:p>
        </c:rich>
      </c:tx>
      <c:layout>
        <c:manualLayout>
          <c:xMode val="edge"/>
          <c:yMode val="edge"/>
          <c:x val="0.111102050038762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2400" b="1" i="0" u="none" strike="noStrike" kern="1200" spc="0" baseline="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5981167920990416E-2"/>
          <c:y val="0.18121113938094061"/>
          <c:w val="0.88915110795898666"/>
          <c:h val="0.706258829944237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[1]RACXMPP_FR!$F$6:$F$9</c:f>
              <c:strCache>
                <c:ptCount val="4"/>
                <c:pt idx="0">
                  <c:v>moins 1000</c:v>
                </c:pt>
                <c:pt idx="1">
                  <c:v>1000-2500</c:v>
                </c:pt>
                <c:pt idx="2">
                  <c:v>2500-5000</c:v>
                </c:pt>
                <c:pt idx="3">
                  <c:v>plus 5000</c:v>
                </c:pt>
              </c:strCache>
            </c:strRef>
          </c:cat>
          <c:val>
            <c:numRef>
              <c:f>[1]RACXMPP_FR!$G$6:$G$9</c:f>
              <c:numCache>
                <c:formatCode>General</c:formatCode>
                <c:ptCount val="4"/>
                <c:pt idx="0">
                  <c:v>91.46</c:v>
                </c:pt>
                <c:pt idx="1">
                  <c:v>97.08</c:v>
                </c:pt>
                <c:pt idx="2">
                  <c:v>83.7</c:v>
                </c:pt>
                <c:pt idx="3">
                  <c:v>86.92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6-4645-A241-B1309D982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2321999"/>
        <c:axId val="2052324911"/>
      </c:barChart>
      <c:catAx>
        <c:axId val="205232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2324911"/>
        <c:crosses val="autoZero"/>
        <c:auto val="1"/>
        <c:lblAlgn val="ctr"/>
        <c:lblOffset val="100"/>
        <c:noMultiLvlLbl val="0"/>
      </c:catAx>
      <c:valAx>
        <c:axId val="2052324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2321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fr-FR" sz="2400" b="1" i="0" u="none" strike="noStrike" kern="1200" spc="0" baseline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Appareils auditifs</a:t>
            </a:r>
          </a:p>
        </c:rich>
      </c:tx>
      <c:layout>
        <c:manualLayout>
          <c:xMode val="edge"/>
          <c:yMode val="edge"/>
          <c:x val="0.18269985029510791"/>
          <c:y val="3.247139871421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fr-FR" sz="2400" b="1" i="0" u="none" strike="noStrike" kern="1200" spc="0" baseline="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243619376850904"/>
          <c:y val="0.20676605802994677"/>
          <c:w val="0.88915110795898666"/>
          <c:h val="0.676237990718190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[1]RACXMPP_AA!$G$8:$G$11</c:f>
              <c:strCache>
                <c:ptCount val="4"/>
                <c:pt idx="0">
                  <c:v>moins 1450</c:v>
                </c:pt>
                <c:pt idx="1">
                  <c:v>1450-2150</c:v>
                </c:pt>
                <c:pt idx="2">
                  <c:v>2150-2650</c:v>
                </c:pt>
                <c:pt idx="3">
                  <c:v>plus 2650</c:v>
                </c:pt>
              </c:strCache>
            </c:strRef>
          </c:cat>
          <c:val>
            <c:numRef>
              <c:f>[1]RACXMPP_AA!$H$8:$H$11</c:f>
              <c:numCache>
                <c:formatCode>General</c:formatCode>
                <c:ptCount val="4"/>
                <c:pt idx="0">
                  <c:v>79.88</c:v>
                </c:pt>
                <c:pt idx="1">
                  <c:v>81.55</c:v>
                </c:pt>
                <c:pt idx="2">
                  <c:v>92.51</c:v>
                </c:pt>
                <c:pt idx="3">
                  <c:v>93.74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A-42F9-BA0A-7A312CD3E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585087"/>
        <c:axId val="2085590079"/>
      </c:barChart>
      <c:catAx>
        <c:axId val="208558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5590079"/>
        <c:crosses val="autoZero"/>
        <c:auto val="1"/>
        <c:lblAlgn val="ctr"/>
        <c:lblOffset val="100"/>
        <c:noMultiLvlLbl val="0"/>
      </c:catAx>
      <c:valAx>
        <c:axId val="2085590079"/>
        <c:scaling>
          <c:orientation val="minMax"/>
          <c:max val="100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5585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fr-FR" sz="2400" b="1" i="0" u="none" strike="noStrike" kern="1200" spc="0" baseline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Autres aides</a:t>
            </a:r>
          </a:p>
        </c:rich>
      </c:tx>
      <c:layout>
        <c:manualLayout>
          <c:xMode val="edge"/>
          <c:yMode val="edge"/>
          <c:x val="0.38386733493081138"/>
          <c:y val="7.3329791263738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fr-FR" sz="2400" b="1" i="0" u="none" strike="noStrike" kern="1200" spc="0" baseline="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[1]RACXMPP_Motr!$F$8:$F$11</c:f>
              <c:strCache>
                <c:ptCount val="4"/>
                <c:pt idx="0">
                  <c:v>Moins 10</c:v>
                </c:pt>
                <c:pt idx="1">
                  <c:v>De 10 à 90</c:v>
                </c:pt>
                <c:pt idx="2">
                  <c:v>90-450</c:v>
                </c:pt>
                <c:pt idx="3">
                  <c:v>pls 450</c:v>
                </c:pt>
              </c:strCache>
            </c:strRef>
          </c:cat>
          <c:val>
            <c:numRef>
              <c:f>[1]RACXMPP_Motr!$G$8:$G$11</c:f>
              <c:numCache>
                <c:formatCode>General</c:formatCode>
                <c:ptCount val="4"/>
                <c:pt idx="0">
                  <c:v>84.44</c:v>
                </c:pt>
                <c:pt idx="1">
                  <c:v>84</c:v>
                </c:pt>
                <c:pt idx="2">
                  <c:v>89.44</c:v>
                </c:pt>
                <c:pt idx="3">
                  <c:v>91.61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D-4CD5-B446-AD54B3FA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7914831"/>
        <c:axId val="1667911087"/>
      </c:barChart>
      <c:catAx>
        <c:axId val="166791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7911087"/>
        <c:crosses val="autoZero"/>
        <c:auto val="1"/>
        <c:lblAlgn val="ctr"/>
        <c:lblOffset val="100"/>
        <c:noMultiLvlLbl val="0"/>
      </c:catAx>
      <c:valAx>
        <c:axId val="166791108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7914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0.30243</cdr:x>
      <cdr:y>0.18865</cdr:y>
    </cdr:from>
    <cdr:to>
      <cdr:x>0.52366</cdr:x>
      <cdr:y>0.90133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0300C713-068B-6FF4-7525-FEB5ECD65656}"/>
            </a:ext>
          </a:extLst>
        </cdr:cNvPr>
        <cdr:cNvSpPr/>
      </cdr:nvSpPr>
      <cdr:spPr>
        <a:xfrm xmlns:a="http://schemas.openxmlformats.org/drawingml/2006/main">
          <a:off x="1164465" y="478832"/>
          <a:ext cx="851852" cy="18089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B1003F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0.5086</cdr:x>
      <cdr:y>0.39443</cdr:y>
    </cdr:from>
    <cdr:to>
      <cdr:x>1</cdr:x>
      <cdr:y>0.93227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0300C713-068B-6FF4-7525-FEB5ECD65656}"/>
            </a:ext>
          </a:extLst>
        </cdr:cNvPr>
        <cdr:cNvSpPr/>
      </cdr:nvSpPr>
      <cdr:spPr>
        <a:xfrm xmlns:a="http://schemas.openxmlformats.org/drawingml/2006/main">
          <a:off x="2110429" y="1101680"/>
          <a:ext cx="2039028" cy="150224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B1003F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>
            <a:solidFill>
              <a:schemeClr val="accent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889938" cy="496331"/>
          </a:xfrm>
          <a:prstGeom prst="rect">
            <a:avLst/>
          </a:prstGeom>
        </p:spPr>
        <p:txBody>
          <a:bodyPr vert="horz" lIns="91029" tIns="45515" rIns="91029" bIns="45515" rtlCol="0" anchor="b"/>
          <a:lstStyle>
            <a:lvl1pPr algn="l">
              <a:defRPr sz="11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34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89938" cy="496331"/>
          </a:xfrm>
          <a:prstGeom prst="rect">
            <a:avLst/>
          </a:prstGeom>
        </p:spPr>
        <p:txBody>
          <a:bodyPr vert="horz" lIns="91029" tIns="45515" rIns="91029" bIns="45515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8" y="3"/>
            <a:ext cx="2889938" cy="496331"/>
          </a:xfrm>
          <a:prstGeom prst="rect">
            <a:avLst/>
          </a:prstGeom>
        </p:spPr>
        <p:txBody>
          <a:bodyPr vert="horz" lIns="91029" tIns="45515" rIns="91029" bIns="45515" rtlCol="0"/>
          <a:lstStyle>
            <a:lvl1pPr algn="r">
              <a:defRPr sz="1100"/>
            </a:lvl1pPr>
          </a:lstStyle>
          <a:p>
            <a:fld id="{C546A90D-725F-42C1-91C4-F1820DF0F389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2950"/>
            <a:ext cx="662146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5" rIns="91029" bIns="455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10" y="4715155"/>
            <a:ext cx="5335270" cy="4466986"/>
          </a:xfrm>
          <a:prstGeom prst="rect">
            <a:avLst/>
          </a:prstGeom>
        </p:spPr>
        <p:txBody>
          <a:bodyPr vert="horz" lIns="91029" tIns="45515" rIns="91029" bIns="455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6331"/>
          </a:xfrm>
          <a:prstGeom prst="rect">
            <a:avLst/>
          </a:prstGeom>
        </p:spPr>
        <p:txBody>
          <a:bodyPr vert="horz" lIns="91029" tIns="45515" rIns="91029" bIns="45515" rtlCol="0" anchor="b"/>
          <a:lstStyle>
            <a:lvl1pPr algn="r">
              <a:defRPr sz="1100"/>
            </a:lvl1pPr>
          </a:lstStyle>
          <a:p>
            <a:fld id="{D28E85C6-E203-4A07-9E55-EEF00E6E68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2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LLTQtQPAU&amp;list=PLlaTJzFnLi-PsLv2lZzsolZrCMlH6SkEQ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sa.fr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aboussoleaidants.fr/" TargetMode="External"/><Relationship Id="rId5" Type="http://schemas.openxmlformats.org/officeDocument/2006/relationships/hyperlink" Target="https://www.pour-les-personnes-agees.gouv.fr/" TargetMode="External"/><Relationship Id="rId4" Type="http://schemas.openxmlformats.org/officeDocument/2006/relationships/hyperlink" Target="https://www.monparcourshandicap.gouv.fr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Bonjour à toutes, 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Bonjour à tous,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Bienvenue pour ce premier</a:t>
            </a:r>
            <a:r>
              <a:rPr lang="fr-FR" sz="1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Rendez-vous de la recherche sur l’autonomie sur 2025 ! 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suis </a:t>
            </a:r>
            <a:r>
              <a:rPr lang="fr-FR" sz="1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Pearl Morey</a:t>
            </a: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cheffe de projet « Recherche » à la CNSA. 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nous sommes ensemble aujourd’hui </a:t>
            </a:r>
            <a:r>
              <a:rPr lang="fr-FR" sz="1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1 heure.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DDB0A-C757-A34B-88B2-66AFE48D3D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93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 de présenter le webinaire du jour et de laisser la parole à nos invités…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je prends quelques minutes pour vous </a:t>
            </a:r>
            <a:r>
              <a:rPr lang="fr-FR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présenter le programme</a:t>
            </a:r>
            <a:r>
              <a:rPr lang="fr-FR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 de valorisation des recherches soutenues par la CNSA.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fr-FR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 séances</a:t>
            </a:r>
            <a:r>
              <a:rPr lang="fr-FR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sont à venir :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jeudi 17 avril</a:t>
            </a:r>
            <a:r>
              <a:rPr lang="fr-FR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nous rendrons compte d’une recherche conjointement soutenue par l’EN3S et la CNSA et par 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Héléna </a:t>
            </a:r>
            <a:r>
              <a:rPr lang="fr-FR" sz="1400" b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Révil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Catherine </a:t>
            </a:r>
            <a:r>
              <a:rPr lang="fr-FR" sz="1400" b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Gucher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chercheuses respectivement en sciences politiques et en sociologie à l’Université Grenoble Alpe. La recherche porte sur le 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non-recours aux droits et services </a:t>
            </a:r>
            <a:r>
              <a:rPr lang="fr-FR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chez les personnes âgées en perte d’autonomie.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fr-FR" sz="14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mardi 17 juin</a:t>
            </a:r>
            <a:r>
              <a:rPr lang="fr-FR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Pauline Culioli </a:t>
            </a:r>
            <a:r>
              <a:rPr lang="fr-FR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Delphine Roy</a:t>
            </a:r>
            <a:r>
              <a:rPr lang="fr-FR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économistes à l’Institut des politiques publiques (IPP) viendront nous présenter une intervention intitulée provisoirement 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fr-FR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Ehpad public, Ehpad privés : dynamique de l’implantation géographique, de l’organisation et des résidents accueillis ».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4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fr-FR" sz="14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Vous pouvez également noter dans vos agendas que le </a:t>
            </a:r>
            <a:r>
              <a:rPr lang="fr-FR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jeudi 2 octobre</a:t>
            </a:r>
            <a:r>
              <a:rPr lang="fr-FR" sz="14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aura lieu les 8</a:t>
            </a:r>
            <a:r>
              <a:rPr lang="fr-FR" sz="1400" b="0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fr-FR" sz="14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Rencontres recherche et innovation de la CNSA. C’est un format de valorisation des recherches et actions innovantes soutenues par la Caisse mais pas uniquement. Cette année il s’agira de s’intéresser à ce que l’on appelle « La transformation de l’offre ».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4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kern="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rediffusions</a:t>
            </a:r>
            <a:r>
              <a:rPr lang="fr-FR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éditions précédentes sont à retrouver sur la chaine </a:t>
            </a:r>
            <a:r>
              <a:rPr lang="fr-FR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fr-FR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CNSA, du </a:t>
            </a:r>
            <a:r>
              <a:rPr lang="fr-FR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public de l’autonomie.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200" u="sng" kern="0" dirty="0">
                <a:solidFill>
                  <a:srgbClr val="467886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trouverez ici la playlist YouTube des rendez-vous de la recherche sur l’autonomie :</a:t>
            </a: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u="sng" kern="0" dirty="0">
                <a:solidFill>
                  <a:srgbClr val="467886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https://www.youtube.com/watch?v=VjLLTQtQPAU&amp;list=PLlaTJzFnLi-PsLv2lZzsolZrCMlH6SkEQ</a:t>
            </a:r>
            <a:r>
              <a:rPr lang="fr-FR" sz="1200" kern="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br>
              <a:rPr lang="fr-FR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DDB0A-C757-A34B-88B2-66AFE48D3D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13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Aujourd’hui, nous avons le grand plaisir d’accueillir :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fr-FR" sz="18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fr-FR" sz="1800" b="1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Hafsa Nafia </a:t>
            </a:r>
            <a:r>
              <a:rPr lang="fr-FR" sz="1800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</a:t>
            </a:r>
            <a:r>
              <a:rPr lang="fr-FR" sz="1800" b="1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Maude Espagnacq</a:t>
            </a:r>
            <a:r>
              <a:rPr lang="fr-FR" sz="1800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vous êtes toutes les deux chercheuses à l’Institut de recherche et de documentation en économie de la santé – l’IRDES. </a:t>
            </a: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FontTx/>
              <a:buNone/>
            </a:pPr>
            <a:r>
              <a:rPr lang="fr-FR" sz="1800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Maude, vous êtes désormais une habituée de notre webinaire puisque l’année dernière vous étiez venue nous parler des disparités territoriales en fonction de la nature des handicaps, qu’ils soient suivis. </a:t>
            </a: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FontTx/>
              <a:buNone/>
            </a:pPr>
            <a:r>
              <a:rPr lang="fr-FR" sz="1800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vous met le lien vers cette émission dans le fil de discussion : https://www.youtube.com/watch?v=6Bc6sECCboI&amp;list=PLlaTJzFnLi-PsLv2lZzsolZrCMlH6SkEQ&amp;index=12 </a:t>
            </a: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FontTx/>
              <a:buNone/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FontTx/>
              <a:buNone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Aujourd'hui, vous êtes venues toutes les deux nous parler de l’enquête Phèdre.</a:t>
            </a: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FontTx/>
              <a:buNone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Cette enquête Phèdre permet notamment </a:t>
            </a: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l’analyse des facilitateurs mais aussi des obstacles à l’achat des aides-techniques, parmi les personnes en situation de handicap qui bénéficient de la Prestation de compensation du handicap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FontTx/>
              <a:buNone/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FontTx/>
              <a:buNone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Votre présentation sera suivie d’un échange croisé avec : </a:t>
            </a:r>
          </a:p>
          <a:p>
            <a:pPr marL="285750" indent="-285750" algn="just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Bénédicte Autier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vous êtes Directrice de l’une des 3 directions métier de la CNSA, plus précisément directrice de la direction chargée de l’accès aux droits et des parcours (DADP) à la CNSA</a:t>
            </a:r>
          </a:p>
          <a:p>
            <a:pPr marL="285750" indent="-285750" algn="just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Christine </a:t>
            </a:r>
            <a:r>
              <a:rPr lang="fr-FR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Lemoigne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vous travaillez au sein de la DADP et vous êtes Médecin Expert Handicap et vous avez longtemps travaillé en MDPH. </a:t>
            </a:r>
          </a:p>
          <a:p>
            <a:pPr marL="285750" indent="-285750" algn="just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FontTx/>
              <a:buNone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webinaire se terminera avec un moment de </a:t>
            </a: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questions / réponses 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avec vous les participantes et participants. </a:t>
            </a: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FontTx/>
              <a:buNone/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FontTx/>
              <a:buNone/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DDB0A-C757-A34B-88B2-66AFE48D3D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80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cela, je vous invite à </a:t>
            </a:r>
            <a:r>
              <a:rPr lang="fr-FR" sz="1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laisser vos questions dans le fil de discussion tout au long des interventions. </a:t>
            </a:r>
            <a:r>
              <a:rPr lang="fr-FR" sz="12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vous suffit de cliquer sur l’onglet « </a:t>
            </a:r>
            <a:r>
              <a:rPr lang="fr-FR" sz="1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et R</a:t>
            </a: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au centre de votre écran,…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…puis de </a:t>
            </a:r>
            <a:r>
              <a:rPr lang="fr-FR" sz="1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noter votre question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…et elles me seront transmises par Alexandra GARABIGE – que je remercie pour son aide - qui gère aujourd’hui la remontée de vos questions !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b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b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DDB0A-C757-A34B-88B2-66AFE48D3D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9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vous avez des questions sur les dispositifs d’aide de la CNSA, vous pouvez consulter : 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site internet de la CNSA bien sûr ; </a:t>
            </a:r>
            <a:endParaRPr lang="fr-FR" sz="105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aussi le site « mon parcours handicap » ;</a:t>
            </a:r>
            <a:endParaRPr lang="fr-FR" sz="105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le site « pour les personnes âgées » ;</a:t>
            </a:r>
            <a:endParaRPr lang="fr-FR" sz="105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enfin « ma boussole aidants ».</a:t>
            </a:r>
            <a:endParaRPr lang="fr-FR" sz="105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100" kern="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vous avez des questions sur les dispositifs d’aide de la CNSA, vous pouvez consulter : 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fr-FR" sz="1100" kern="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site internet de la CNSA ; </a:t>
            </a:r>
            <a:r>
              <a:rPr lang="fr-FR" sz="1050" kern="0" dirty="0">
                <a:solidFill>
                  <a:srgbClr val="0563C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https://www.cnsa.fr/</a:t>
            </a:r>
            <a:endParaRPr lang="fr-FR" sz="105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fr-FR" sz="1100" kern="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site « mon parcours handicap » ;</a:t>
            </a:r>
            <a:r>
              <a:rPr lang="fr-FR" sz="900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kern="0" dirty="0">
                <a:solidFill>
                  <a:srgbClr val="0563C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https://www.monparcourshandicap.gouv.fr/</a:t>
            </a:r>
            <a:endParaRPr lang="fr-FR" sz="105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fr-FR" sz="1100" kern="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site « pour les personnes âgées » ;</a:t>
            </a:r>
            <a:r>
              <a:rPr lang="fr-FR" sz="900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kern="0" dirty="0">
                <a:solidFill>
                  <a:srgbClr val="0563C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https://www.pour-les-personnes-agees.gouv.fr</a:t>
            </a:r>
            <a:endParaRPr lang="fr-FR" sz="105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100" kern="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site  « ma boussole aidants ».</a:t>
            </a:r>
            <a:r>
              <a:rPr lang="fr-FR" sz="900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kern="0" dirty="0">
                <a:solidFill>
                  <a:srgbClr val="0563C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https://www.maboussoleaidants.fr</a:t>
            </a:r>
            <a:endParaRPr lang="fr-FR" sz="105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575"/>
              </a:spcBef>
              <a:spcAft>
                <a:spcPts val="800"/>
              </a:spcAft>
            </a:pPr>
            <a:r>
              <a:rPr lang="fr-FR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 plus attendre, je laisse la parole à </a:t>
            </a:r>
            <a:r>
              <a:rPr lang="fr-FR" sz="12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Hafsa Nafia et Maude Espagnacq </a:t>
            </a:r>
            <a:r>
              <a:rPr lang="fr-FR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leur présentation :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B1003F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Facilitateurs et obstacles de la mise en place des plans PCH contenant des aides techniques</a:t>
            </a:r>
            <a:r>
              <a:rPr lang="fr-FR" sz="12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2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à vous ! </a:t>
            </a:r>
            <a:endParaRPr lang="fr-FR" sz="105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DDB0A-C757-A34B-88B2-66AFE48D3D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3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2950"/>
            <a:ext cx="6621462" cy="3725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85C6-E203-4A07-9E55-EEF00E6E687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81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E85C6-E203-4A07-9E55-EEF00E6E687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12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pour-les-personnes-agees.gouv.fr/" TargetMode="External"/><Relationship Id="rId7" Type="http://schemas.openxmlformats.org/officeDocument/2006/relationships/hyperlink" Target="https://www.linkedin.com/company/caisse-nationale-de-solidarit-pour-l'autonomie/" TargetMode="External"/><Relationship Id="rId2" Type="http://schemas.openxmlformats.org/officeDocument/2006/relationships/hyperlink" Target="http://www.cnsa.fr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2.emf"/><Relationship Id="rId5" Type="http://schemas.openxmlformats.org/officeDocument/2006/relationships/hyperlink" Target="https://protect-eu.mimecast.com/s/DJAGBfw48agdUr?domain=twitter.com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monparcourshandicap.gouv.fr/" TargetMode="External"/><Relationship Id="rId9" Type="http://schemas.openxmlformats.org/officeDocument/2006/relationships/hyperlink" Target="https://www.youtube.com/@service-public-de-l-autonomie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0"/>
          <p:cNvSpPr>
            <a:spLocks noChangeShapeType="1"/>
          </p:cNvSpPr>
          <p:nvPr userDrawn="1"/>
        </p:nvSpPr>
        <p:spPr bwMode="auto">
          <a:xfrm>
            <a:off x="857251" y="3357563"/>
            <a:ext cx="10477500" cy="0"/>
          </a:xfrm>
          <a:prstGeom prst="line">
            <a:avLst/>
          </a:prstGeom>
          <a:noFill/>
          <a:ln w="38100">
            <a:solidFill>
              <a:srgbClr val="0C005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57214" y="3559176"/>
            <a:ext cx="10477573" cy="203006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B1003F"/>
              </a:buClr>
              <a:buSzPct val="95000"/>
              <a:buFont typeface="Wingdings" pitchFamily="2" charset="2"/>
              <a:buNone/>
              <a:defRPr lang="fr-FR" sz="3200" baseline="0" dirty="0">
                <a:solidFill>
                  <a:srgbClr val="684E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Saisir les noms</a:t>
            </a:r>
            <a:br>
              <a:rPr lang="fr-FR"/>
            </a:br>
            <a:r>
              <a:rPr lang="fr-FR"/>
              <a:t>des auteurs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7328" y="6525344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11280576" y="6525344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9649319" y="888976"/>
            <a:ext cx="168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www.irdes.fr</a:t>
            </a:r>
          </a:p>
        </p:txBody>
      </p:sp>
      <p:pic>
        <p:nvPicPr>
          <p:cNvPr id="9" name="Picture 3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0" y="6562801"/>
            <a:ext cx="631797" cy="22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8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bg>
      <p:bgPr>
        <a:solidFill>
          <a:srgbClr val="D3D8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2BAEC5-D1F8-3990-EEAB-E024CBC7A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81411" y="1879515"/>
            <a:ext cx="6282956" cy="6332819"/>
          </a:xfrm>
          <a:prstGeom prst="rect">
            <a:avLst/>
          </a:prstGeom>
        </p:spPr>
      </p:pic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087983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943355D-9E68-54BB-285D-7DB025A57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B9FA38-1CE6-614E-89A7-A50D783D332B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B99EDE-95ED-DC6B-D707-358960600BA5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5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bg>
      <p:bgPr>
        <a:solidFill>
          <a:srgbClr val="5025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8231D5-68E7-D1BF-5252-7E9A5147B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81411" y="1891707"/>
            <a:ext cx="6282956" cy="6332819"/>
          </a:xfrm>
          <a:prstGeom prst="rect">
            <a:avLst/>
          </a:prstGeom>
        </p:spPr>
      </p:pic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075791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658A44D-DF41-AF10-E49F-9023544C1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134DC7-EC40-A442-A35C-06707A62D380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98412-20F8-6164-9CA2-087B8978411A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2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740157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4007C0F-BB0E-7824-287F-4225405A9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267" y="3254460"/>
            <a:ext cx="1527595" cy="1542143"/>
          </a:xfrm>
          <a:prstGeom prst="rect">
            <a:avLst/>
          </a:prstGeom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A223C6B-6E74-DF6E-49F9-FEDEB4CF5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B36E47-A8F4-F645-9DFD-2365D46060FB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56EFC-5924-7484-9F8B-848E3BC216C9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43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AB979E8-C49E-5049-AF0D-15FC08BDB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2826D8D-E2F8-4048-AEA1-6D7F80C8F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B394DD-B12A-6FB0-F407-B89DFFACC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87756B1-4B8A-B0EB-5910-BF3A2108D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987CA-51D8-F345-B6A9-B49F068C893E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C11D7C3-18A0-90E0-9344-681524125AE7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4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2ED355-C1ED-8542-A082-43A9BC8B6C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FD651D-86E7-0184-D4BD-A043CD305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E0E170-18C6-FD47-A7D6-862B22758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535B56-F690-731C-6F9F-7DD1DABA6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47858">
            <a:off x="10929661" y="4491166"/>
            <a:ext cx="3004931" cy="3033549"/>
          </a:xfrm>
          <a:prstGeom prst="rect">
            <a:avLst/>
          </a:prstGeom>
        </p:spPr>
      </p:pic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945067D-5A3B-CDA3-B140-B33445274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B2818D-0755-6B45-89A8-35ADA1C01D64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F4B20FF-B2DD-F8C9-A3A8-F5F27138FD7B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3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0E170-18C6-FD47-A7D6-862B22758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graphicFrame>
        <p:nvGraphicFramePr>
          <p:cNvPr id="14" name="Espace réservé du tableau 4">
            <a:extLst>
              <a:ext uri="{FF2B5EF4-FFF2-40B4-BE49-F238E27FC236}">
                <a16:creationId xmlns:a16="http://schemas.microsoft.com/office/drawing/2014/main" id="{7DC5DA17-D0E2-114C-8C46-BDBCD367C4E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51262730"/>
              </p:ext>
            </p:extLst>
          </p:nvPr>
        </p:nvGraphicFramePr>
        <p:xfrm>
          <a:off x="437366" y="2031513"/>
          <a:ext cx="105156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729975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939521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167099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002864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2874564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9ABD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9ABD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9ABD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9ABD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9ABD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284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16995"/>
                  </a:ext>
                </a:extLst>
              </a:tr>
            </a:tbl>
          </a:graphicData>
        </a:graphic>
      </p:graphicFrame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0E7412AA-CDE7-3249-8BE6-1B67BDABBE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366" y="1667157"/>
            <a:ext cx="2001939" cy="3643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Tableau type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10691C-0652-B3DC-3435-3F8D3E3A4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1D70A34-9803-0020-0C46-0966C4908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1C5918-0EE5-424B-B5EE-8AAEADE66938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A6A3643-DF97-525C-33C8-7148F5D3861D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1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716449-AC86-994A-C9DC-FE40A5D73B0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A0631D0-1ABE-C145-985E-17C695B8F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F8132CDA-157F-CF40-BC52-BF80FA4BA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C86485-272E-232D-FD13-0BAFBA228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C92699-07FB-D6DD-7E72-279F6C1B7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39DA83-3FBD-B041-9205-8888D06E6ACD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F19F70F-2157-8903-EDF4-E80B01CCBEBB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69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8AB863-0B9C-6048-A16D-D788C881081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267DB7E-6E61-3848-9805-C9B38400C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CA61F-020B-C04E-AEDE-0E0A58954B19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</p:spTree>
    <p:extLst>
      <p:ext uri="{BB962C8B-B14F-4D97-AF65-F5344CB8AC3E}">
        <p14:creationId xmlns:p14="http://schemas.microsoft.com/office/powerpoint/2010/main" val="2122978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064056-B146-CFF8-6BA6-3EF2556BE09B}"/>
              </a:ext>
            </a:extLst>
          </p:cNvPr>
          <p:cNvSpPr/>
          <p:nvPr userDrawn="1"/>
        </p:nvSpPr>
        <p:spPr>
          <a:xfrm>
            <a:off x="6096000" y="-19667"/>
            <a:ext cx="6096000" cy="6858000"/>
          </a:xfrm>
          <a:prstGeom prst="rect">
            <a:avLst/>
          </a:prstGeom>
          <a:solidFill>
            <a:srgbClr val="502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267DB7E-6E61-3848-9805-C9B38400C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93B3DD-47B4-FE48-B78A-F4C308517B06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</p:spTree>
    <p:extLst>
      <p:ext uri="{BB962C8B-B14F-4D97-AF65-F5344CB8AC3E}">
        <p14:creationId xmlns:p14="http://schemas.microsoft.com/office/powerpoint/2010/main" val="4238467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064056-B146-CFF8-6BA6-3EF2556BE09B}"/>
              </a:ext>
            </a:extLst>
          </p:cNvPr>
          <p:cNvSpPr/>
          <p:nvPr userDrawn="1"/>
        </p:nvSpPr>
        <p:spPr>
          <a:xfrm>
            <a:off x="6096000" y="-19667"/>
            <a:ext cx="6096000" cy="6858000"/>
          </a:xfrm>
          <a:prstGeom prst="rect">
            <a:avLst/>
          </a:prstGeom>
          <a:solidFill>
            <a:srgbClr val="502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267DB7E-6E61-3848-9805-C9B38400C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1B1D0D-5A22-F14A-A346-8A7DB0C6E0DE}" type="datetime1">
              <a:rPr lang="fr-FR" smtClean="0"/>
              <a:t>03/02/2025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D24848-3837-FCAE-5E19-87FC4306F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79902">
            <a:off x="11388386" y="5229551"/>
            <a:ext cx="2025866" cy="20419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14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562670"/>
            <a:ext cx="10369152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B1003F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912285" y="1989138"/>
            <a:ext cx="10367433" cy="42481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B1003F"/>
              </a:buClr>
              <a:buFont typeface="Wingdings" pitchFamily="2" charset="2"/>
              <a:buChar char="§"/>
              <a:defRPr sz="2400" b="1">
                <a:solidFill>
                  <a:srgbClr val="684E77"/>
                </a:solidFill>
                <a:latin typeface="+mn-lt"/>
              </a:defRPr>
            </a:lvl1pPr>
            <a:lvl2pPr marL="715963" indent="-285750">
              <a:buClr>
                <a:srgbClr val="B1003F"/>
              </a:buClr>
              <a:defRPr sz="2400">
                <a:solidFill>
                  <a:srgbClr val="684E77"/>
                </a:solidFill>
                <a:latin typeface="+mn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26542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732CB5-C933-53A1-7E65-175F72A10966}"/>
              </a:ext>
            </a:extLst>
          </p:cNvPr>
          <p:cNvSpPr/>
          <p:nvPr userDrawn="1"/>
        </p:nvSpPr>
        <p:spPr>
          <a:xfrm>
            <a:off x="3938042" y="5366049"/>
            <a:ext cx="4339078" cy="77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66, avenue du Maine     </a:t>
            </a:r>
          </a:p>
          <a:p>
            <a:pPr algn="ctr">
              <a:lnSpc>
                <a:spcPct val="130000"/>
              </a:lnSpc>
            </a:pPr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75682 Paris cedex 14</a:t>
            </a:r>
            <a:endParaRPr lang="fr-FR" sz="18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3EA83-D295-DCAC-3147-FD1E328A77D6}"/>
              </a:ext>
            </a:extLst>
          </p:cNvPr>
          <p:cNvSpPr/>
          <p:nvPr userDrawn="1"/>
        </p:nvSpPr>
        <p:spPr>
          <a:xfrm>
            <a:off x="376626" y="5212083"/>
            <a:ext cx="4246880" cy="150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fr-FR" sz="1800" b="0" u="sng" dirty="0">
                <a:solidFill>
                  <a:srgbClr val="5025AE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www.cnsa.fr</a:t>
            </a:r>
            <a:r>
              <a:rPr lang="fr-FR" sz="1800" b="0" u="none" dirty="0">
                <a:solidFill>
                  <a:srgbClr val="502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algn="l">
              <a:lnSpc>
                <a:spcPct val="130000"/>
              </a:lnSpc>
            </a:pP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www.pour-les-personnes-agees.gouv.fr</a:t>
            </a: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www.monparcourshandicap.gouv.fr</a:t>
            </a:r>
            <a:endParaRPr lang="fr-FR" sz="1800" b="0" i="0" kern="1200" dirty="0">
              <a:solidFill>
                <a:srgbClr val="5025AE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endParaRPr lang="fr-F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TWITTER.png">
            <a:hlinkClick r:id="rId5"/>
            <a:extLst>
              <a:ext uri="{FF2B5EF4-FFF2-40B4-BE49-F238E27FC236}">
                <a16:creationId xmlns:a16="http://schemas.microsoft.com/office/drawing/2014/main" id="{A56E55E8-1217-233F-6380-578300A5ABC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02" y="5355230"/>
            <a:ext cx="282738" cy="237002"/>
          </a:xfrm>
          <a:prstGeom prst="rect">
            <a:avLst/>
          </a:prstGeom>
        </p:spPr>
      </p:pic>
      <p:pic>
        <p:nvPicPr>
          <p:cNvPr id="10" name="Image 9">
            <a:hlinkClick r:id="rId7"/>
            <a:extLst>
              <a:ext uri="{FF2B5EF4-FFF2-40B4-BE49-F238E27FC236}">
                <a16:creationId xmlns:a16="http://schemas.microsoft.com/office/drawing/2014/main" id="{2D2F6A29-6196-2FE0-909A-2B66BF341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3369"/>
          <a:stretch/>
        </p:blipFill>
        <p:spPr>
          <a:xfrm>
            <a:off x="2372310" y="5312818"/>
            <a:ext cx="294640" cy="288643"/>
          </a:xfrm>
          <a:prstGeom prst="rect">
            <a:avLst/>
          </a:prstGeom>
        </p:spPr>
      </p:pic>
      <p:pic>
        <p:nvPicPr>
          <p:cNvPr id="7" name="Image 6">
            <a:hlinkClick r:id="rId9"/>
            <a:extLst>
              <a:ext uri="{FF2B5EF4-FFF2-40B4-BE49-F238E27FC236}">
                <a16:creationId xmlns:a16="http://schemas.microsoft.com/office/drawing/2014/main" id="{F2484637-1375-392C-957E-297DD60ED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r="67116"/>
          <a:stretch/>
        </p:blipFill>
        <p:spPr>
          <a:xfrm>
            <a:off x="2803856" y="5331628"/>
            <a:ext cx="368989" cy="25155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B0B39B0-53B9-8B66-AE98-66B890DFCEF3}"/>
              </a:ext>
            </a:extLst>
          </p:cNvPr>
          <p:cNvGrpSpPr/>
          <p:nvPr userDrawn="1"/>
        </p:nvGrpSpPr>
        <p:grpSpPr>
          <a:xfrm>
            <a:off x="8563401" y="5400912"/>
            <a:ext cx="3334816" cy="920750"/>
            <a:chOff x="2468961" y="2385310"/>
            <a:chExt cx="7787012" cy="215001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93B88C8-1643-3289-F93B-57F9C606B1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1" r="54569"/>
            <a:stretch/>
          </p:blipFill>
          <p:spPr>
            <a:xfrm>
              <a:off x="2468961" y="2385310"/>
              <a:ext cx="3531006" cy="208738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E175726-A568-4D40-8325-02E5F1945E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47659"/>
            <a:stretch/>
          </p:blipFill>
          <p:spPr>
            <a:xfrm>
              <a:off x="6187856" y="2447940"/>
              <a:ext cx="4068117" cy="2087380"/>
            </a:xfrm>
            <a:prstGeom prst="rect">
              <a:avLst/>
            </a:prstGeom>
          </p:spPr>
        </p:pic>
      </p:grp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0052DAEE-C4F8-DB01-623E-C96879F20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37317" y="2819400"/>
            <a:ext cx="8529552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 de votre attention.</a:t>
            </a:r>
          </a:p>
        </p:txBody>
      </p:sp>
    </p:spTree>
    <p:extLst>
      <p:ext uri="{BB962C8B-B14F-4D97-AF65-F5344CB8AC3E}">
        <p14:creationId xmlns:p14="http://schemas.microsoft.com/office/powerpoint/2010/main" val="475180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911424" y="274638"/>
            <a:ext cx="10369152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B1003F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/>
              <a:t>Saisir</a:t>
            </a:r>
            <a:br>
              <a:rPr lang="fr-FR"/>
            </a:br>
            <a:r>
              <a:rPr lang="fr-FR"/>
              <a:t>le titre de la diapositive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01104" y="1790278"/>
            <a:ext cx="10379472" cy="774626"/>
          </a:xfrm>
          <a:prstGeom prst="rect">
            <a:avLst/>
          </a:prstGeom>
        </p:spPr>
        <p:txBody>
          <a:bodyPr wrap="square" lIns="72000" tIns="0" anchor="t" anchorCtr="0"/>
          <a:lstStyle>
            <a:lvl1pPr marL="0" indent="0">
              <a:buNone/>
              <a:defRPr sz="2400" b="0" i="1" baseline="0">
                <a:solidFill>
                  <a:srgbClr val="684E77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Exemple de paragraphe plus ou moins long qui permet d’annoncer l’énumération qui suit :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901104" y="2564904"/>
            <a:ext cx="10379472" cy="381642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B1003F"/>
              </a:buClr>
              <a:buFont typeface="Wingdings" pitchFamily="2" charset="2"/>
              <a:buChar char="§"/>
              <a:defRPr sz="2200" baseline="0">
                <a:solidFill>
                  <a:srgbClr val="684E77"/>
                </a:solidFill>
                <a:latin typeface="+mn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Premier niveau d’énumération</a:t>
            </a:r>
          </a:p>
        </p:txBody>
      </p:sp>
    </p:spTree>
    <p:extLst>
      <p:ext uri="{BB962C8B-B14F-4D97-AF65-F5344CB8AC3E}">
        <p14:creationId xmlns:p14="http://schemas.microsoft.com/office/powerpoint/2010/main" val="121645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1424" y="1772816"/>
            <a:ext cx="5085093" cy="63976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B1003F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</a:t>
            </a:r>
            <a:br>
              <a:rPr lang="fr-FR"/>
            </a:br>
            <a:r>
              <a:rPr lang="fr-FR"/>
              <a:t>de la partie gauche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911424" y="2502048"/>
            <a:ext cx="5085093" cy="710928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fr-FR" sz="2000" i="0" u="none" kern="1200" baseline="0" dirty="0" smtClean="0">
                <a:solidFill>
                  <a:srgbClr val="684E77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buClr>
                <a:srgbClr val="B1003F"/>
              </a:buClr>
              <a:defRPr sz="2000">
                <a:solidFill>
                  <a:srgbClr val="684E77"/>
                </a:solidFill>
                <a:latin typeface="Cambria" pitchFamily="18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Exemple de mise en forme d’un petit texte :</a:t>
            </a:r>
          </a:p>
        </p:txBody>
      </p:sp>
      <p:sp>
        <p:nvSpPr>
          <p:cNvPr id="10" name="Titre 6"/>
          <p:cNvSpPr>
            <a:spLocks noGrp="1"/>
          </p:cNvSpPr>
          <p:nvPr>
            <p:ph type="title" hasCustomPrompt="1"/>
          </p:nvPr>
        </p:nvSpPr>
        <p:spPr>
          <a:xfrm>
            <a:off x="911424" y="274638"/>
            <a:ext cx="10670976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B1003F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/>
              <a:t>Saisir</a:t>
            </a:r>
            <a:br>
              <a:rPr lang="fr-FR"/>
            </a:br>
            <a:r>
              <a:rPr lang="fr-FR"/>
              <a:t>le titre de la diapositive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912284" y="3284538"/>
            <a:ext cx="5088467" cy="309721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B1003F"/>
              </a:buClr>
              <a:buFont typeface="Calibri" pitchFamily="34" charset="0"/>
              <a:buChar char="-"/>
              <a:defRPr sz="2000">
                <a:solidFill>
                  <a:srgbClr val="684E77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1" hasCustomPrompt="1"/>
          </p:nvPr>
        </p:nvSpPr>
        <p:spPr>
          <a:xfrm>
            <a:off x="6191250" y="1772816"/>
            <a:ext cx="5085093" cy="63976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B1003F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</a:t>
            </a:r>
            <a:br>
              <a:rPr lang="fr-FR"/>
            </a:br>
            <a:r>
              <a:rPr lang="fr-FR"/>
              <a:t>de la partie droite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6191250" y="2502048"/>
            <a:ext cx="5085093" cy="710928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fr-FR" sz="2000" i="0" u="none" kern="1200" baseline="0" dirty="0" smtClean="0">
                <a:solidFill>
                  <a:srgbClr val="684E77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buClr>
                <a:srgbClr val="B1003F"/>
              </a:buClr>
              <a:defRPr sz="2000">
                <a:solidFill>
                  <a:srgbClr val="684E77"/>
                </a:solidFill>
                <a:latin typeface="Cambria" pitchFamily="18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Exemple de mise en forme d’un petit texte :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6192109" y="3284538"/>
            <a:ext cx="5088467" cy="309721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B1003F"/>
              </a:buClr>
              <a:buFont typeface="Calibri" pitchFamily="34" charset="0"/>
              <a:buChar char="-"/>
              <a:defRPr sz="2000">
                <a:solidFill>
                  <a:srgbClr val="684E77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747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78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D16363D-DADD-6468-9ECB-0E49C43889C5}"/>
              </a:ext>
            </a:extLst>
          </p:cNvPr>
          <p:cNvGrpSpPr/>
          <p:nvPr userDrawn="1"/>
        </p:nvGrpSpPr>
        <p:grpSpPr>
          <a:xfrm>
            <a:off x="8563401" y="5588201"/>
            <a:ext cx="3334816" cy="920750"/>
            <a:chOff x="2468961" y="2385310"/>
            <a:chExt cx="7787012" cy="215001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ED063B9-701A-6768-9316-5B454436DD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" r="54569"/>
            <a:stretch/>
          </p:blipFill>
          <p:spPr>
            <a:xfrm>
              <a:off x="2468961" y="2385310"/>
              <a:ext cx="3531006" cy="208738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40247EC-7153-FEC3-CB9D-D1412DE927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7659"/>
            <a:stretch/>
          </p:blipFill>
          <p:spPr>
            <a:xfrm>
              <a:off x="6187856" y="2447940"/>
              <a:ext cx="4068117" cy="2087380"/>
            </a:xfrm>
            <a:prstGeom prst="rect">
              <a:avLst/>
            </a:prstGeom>
          </p:spPr>
        </p:pic>
      </p:grpSp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E42D9D6-B85B-435D-2054-8CFCB56E9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7155" y="2398077"/>
            <a:ext cx="8793957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du document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FB8D2D5-26CD-7B33-7E9E-183DC5C47C0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77156" y="3661901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82098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F78F3D-4DF1-5B41-853A-DADB0A028B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59DF2E92-A43F-5541-BF3A-0EB97BB5B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1378" y="2387061"/>
            <a:ext cx="7523198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E9FD0A-F490-6643-AD0E-BE2476E8F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81378" y="3650885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86AF10-C47F-5055-7A0A-D6614436A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 rot="10800000">
            <a:off x="2159306" y="1501126"/>
            <a:ext cx="1188688" cy="12000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F232C4-3792-8EEB-3326-3A94C20F60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3645" y="5593940"/>
            <a:ext cx="2250386" cy="604371"/>
          </a:xfrm>
          <a:prstGeom prst="rect">
            <a:avLst/>
          </a:prstGeom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9DC81A95-6A38-4BFF-661F-CB07D36C4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B2632-56F0-7646-A33E-291EEE62633A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6A2F80-2EAA-4F1D-ECEA-A0A8AF9B0B9E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85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F78F3D-4DF1-5B41-853A-DADB0A028BC2}"/>
              </a:ext>
            </a:extLst>
          </p:cNvPr>
          <p:cNvSpPr/>
          <p:nvPr userDrawn="1"/>
        </p:nvSpPr>
        <p:spPr>
          <a:xfrm>
            <a:off x="0" y="-19667"/>
            <a:ext cx="12192000" cy="6858000"/>
          </a:xfrm>
          <a:prstGeom prst="rect">
            <a:avLst/>
          </a:prstGeom>
          <a:solidFill>
            <a:srgbClr val="502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59DF2E92-A43F-5541-BF3A-0EB97BB5B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1378" y="2387061"/>
            <a:ext cx="2719550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E9FD0A-F490-6643-AD0E-BE2476E8F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81378" y="3668133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696838-43EF-7DF9-72BE-B1BD09865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9985" y="1655670"/>
            <a:ext cx="1004862" cy="10048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944BE8-7067-C67A-1A14-5840D91F6C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3645" y="5593940"/>
            <a:ext cx="2250387" cy="60437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0E61A7-1BFC-EEBB-E8AB-0027DA653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8141CE-9580-7043-BA67-53562C276795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41EF2E1-CDC0-AD9E-67A4-AC204ADB0769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9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2235F1C1-FE22-C34A-9F7E-98F21AB053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382848"/>
            <a:ext cx="2295504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solidFill>
                  <a:srgbClr val="4476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0" name="Espace réservé du contenu 6">
            <a:extLst>
              <a:ext uri="{FF2B5EF4-FFF2-40B4-BE49-F238E27FC236}">
                <a16:creationId xmlns:a16="http://schemas.microsoft.com/office/drawing/2014/main" id="{39BF9449-A52D-034B-9321-A756062321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81169" y="3638042"/>
            <a:ext cx="2423176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93DE47-E7AE-89F6-88E4-00D273F19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9985" y="1655670"/>
            <a:ext cx="1004862" cy="10048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318139-D5F2-314C-845D-B269B70E8E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8755" y="5593492"/>
            <a:ext cx="2251172" cy="604582"/>
          </a:xfrm>
          <a:prstGeom prst="rect">
            <a:avLst/>
          </a:prstGeom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ADAC2AF-BEE5-0EE1-E30A-997843054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127" y="638216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D9CC55-9309-E04E-A6A0-48BD9A1F444D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5EF5DA-116C-E02D-4DF7-1FA05E28CE18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1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oneTexte 12"/>
          <p:cNvSpPr txBox="1">
            <a:spLocks noChangeArrowheads="1"/>
          </p:cNvSpPr>
          <p:nvPr/>
        </p:nvSpPr>
        <p:spPr bwMode="auto">
          <a:xfrm>
            <a:off x="11184567" y="6552134"/>
            <a:ext cx="10074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1500">
                <a:solidFill>
                  <a:srgbClr val="C00000"/>
                </a:solidFill>
              </a:rPr>
              <a:t>- </a:t>
            </a:r>
            <a:fld id="{198C2DE7-0624-469E-A379-0CD424A34506}" type="slidenum">
              <a:rPr lang="fr-FR" sz="1500">
                <a:solidFill>
                  <a:srgbClr val="C00000"/>
                </a:solidFill>
              </a:rPr>
              <a:pPr algn="ctr"/>
              <a:t>‹N°›</a:t>
            </a:fld>
            <a:r>
              <a:rPr lang="fr-FR" sz="1500">
                <a:solidFill>
                  <a:srgbClr val="C00000"/>
                </a:solidFill>
              </a:rPr>
              <a:t> -</a:t>
            </a:r>
          </a:p>
        </p:txBody>
      </p:sp>
      <p:sp>
        <p:nvSpPr>
          <p:cNvPr id="12" name="Text Box 49"/>
          <p:cNvSpPr txBox="1">
            <a:spLocks noChangeArrowheads="1"/>
          </p:cNvSpPr>
          <p:nvPr userDrawn="1"/>
        </p:nvSpPr>
        <p:spPr bwMode="auto">
          <a:xfrm>
            <a:off x="1007534" y="6555727"/>
            <a:ext cx="10176933" cy="272758"/>
          </a:xfrm>
          <a:prstGeom prst="rect">
            <a:avLst/>
          </a:prstGeom>
          <a:solidFill>
            <a:srgbClr val="06B0A3"/>
          </a:solidFill>
          <a:ln>
            <a:noFill/>
          </a:ln>
        </p:spPr>
        <p:txBody>
          <a:bodyPr bIns="72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lang="fr-FR" sz="1000" b="1">
              <a:solidFill>
                <a:schemeClr val="bg1"/>
              </a:solidFill>
              <a:latin typeface="MyriadPro-Black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4" r:id="rId3"/>
    <p:sldLayoutId id="2147483669" r:id="rId4"/>
    <p:sldLayoutId id="2147483670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3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0976AE3-1117-CD39-757C-60188213A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7155" y="1951499"/>
            <a:ext cx="8793957" cy="1244600"/>
          </a:xfrm>
        </p:spPr>
        <p:txBody>
          <a:bodyPr/>
          <a:lstStyle/>
          <a:p>
            <a:r>
              <a:rPr lang="fr-FR" sz="5400" b="1" dirty="0"/>
              <a:t>15</a:t>
            </a:r>
            <a:r>
              <a:rPr lang="fr-FR" sz="5400" b="1" baseline="30000" dirty="0"/>
              <a:t>e</a:t>
            </a:r>
            <a:r>
              <a:rPr lang="fr-FR" sz="5400" b="1" dirty="0"/>
              <a:t> Rendez-vous de la recherche sur l’autonomie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CF47C-8C30-E685-32FB-3E6D666C39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7156" y="3661901"/>
            <a:ext cx="8592138" cy="609600"/>
          </a:xfrm>
        </p:spPr>
        <p:txBody>
          <a:bodyPr/>
          <a:lstStyle/>
          <a:p>
            <a:r>
              <a:rPr lang="fr-FR" b="0" dirty="0"/>
              <a:t>Mardi 28 janvier 2025 – 13 h à 14 h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59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8B0B7CE5-7952-36E6-DF5E-07EA2F74F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910" y="2193112"/>
            <a:ext cx="7858180" cy="1127114"/>
          </a:xfrm>
        </p:spPr>
        <p:txBody>
          <a:bodyPr/>
          <a:lstStyle/>
          <a:p>
            <a:r>
              <a:rPr lang="fr-FR" sz="6000" b="1" dirty="0">
                <a:solidFill>
                  <a:srgbClr val="B1003F"/>
                </a:solidFill>
              </a:rPr>
              <a:t>Résultats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8500DC-5C13-617D-E1FD-2F1DC34F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032" y="356354"/>
            <a:ext cx="126807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5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F5CDB-2A3B-D097-EE72-A31211FD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27" y="49212"/>
            <a:ext cx="11954273" cy="1143000"/>
          </a:xfrm>
        </p:spPr>
        <p:txBody>
          <a:bodyPr/>
          <a:lstStyle/>
          <a:p>
            <a:r>
              <a:rPr lang="fr-FR" sz="4000" dirty="0"/>
              <a:t>Plans contenant des aides techniques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C82BD2-6BB2-D178-B6E2-74F09101A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150" y="912943"/>
            <a:ext cx="11554691" cy="2592822"/>
          </a:xfrm>
        </p:spPr>
        <p:txBody>
          <a:bodyPr lIns="91440" tIns="45720" rIns="91440" bIns="45720" anchor="t"/>
          <a:lstStyle/>
          <a:p>
            <a:pPr marL="429895" lvl="1" indent="0">
              <a:buNone/>
            </a:pPr>
            <a:r>
              <a:rPr lang="fr-FR" b="1" dirty="0">
                <a:solidFill>
                  <a:schemeClr val="tx1"/>
                </a:solidFill>
              </a:rPr>
              <a:t>Enquête </a:t>
            </a:r>
            <a:r>
              <a:rPr lang="fr-FR" b="1" dirty="0" err="1">
                <a:solidFill>
                  <a:schemeClr val="tx1"/>
                </a:solidFill>
              </a:rPr>
              <a:t>Phedre</a:t>
            </a:r>
            <a:r>
              <a:rPr lang="fr-FR" b="1" dirty="0">
                <a:solidFill>
                  <a:schemeClr val="tx1"/>
                </a:solidFill>
              </a:rPr>
              <a:t> représente </a:t>
            </a:r>
            <a:r>
              <a:rPr lang="fr-FR" b="1" dirty="0">
                <a:solidFill>
                  <a:srgbClr val="B1003F"/>
                </a:solidFill>
              </a:rPr>
              <a:t>85 000 bénéficiaires </a:t>
            </a:r>
            <a:r>
              <a:rPr lang="fr-FR" b="1" dirty="0">
                <a:solidFill>
                  <a:schemeClr val="tx1"/>
                </a:solidFill>
              </a:rPr>
              <a:t>de la PCH dont </a:t>
            </a:r>
            <a:r>
              <a:rPr lang="fr-FR" b="1" dirty="0">
                <a:solidFill>
                  <a:srgbClr val="B1003F"/>
                </a:solidFill>
              </a:rPr>
              <a:t>26 000 avec un accord </a:t>
            </a:r>
            <a:r>
              <a:rPr lang="fr-FR" b="1" dirty="0">
                <a:solidFill>
                  <a:schemeClr val="tx1"/>
                </a:solidFill>
              </a:rPr>
              <a:t>pour le volet aide technique entre 2012 et 2015</a:t>
            </a:r>
            <a:endParaRPr lang="fr-FR" sz="2000" b="1" dirty="0"/>
          </a:p>
          <a:p>
            <a:r>
              <a:rPr lang="fr-FR" dirty="0">
                <a:solidFill>
                  <a:srgbClr val="B1003F"/>
                </a:solidFill>
              </a:rPr>
              <a:t>45 000 aides techniques </a:t>
            </a:r>
            <a:r>
              <a:rPr lang="fr-FR" dirty="0">
                <a:solidFill>
                  <a:schemeClr val="tx1"/>
                </a:solidFill>
              </a:rPr>
              <a:t>notifiées entre 2012 et 2015</a:t>
            </a:r>
          </a:p>
          <a:p>
            <a:pPr marL="715645" lvl="1"/>
            <a:r>
              <a:rPr lang="fr-FR" dirty="0">
                <a:solidFill>
                  <a:schemeClr val="tx1"/>
                </a:solidFill>
              </a:rPr>
              <a:t>Peu de catégories d’aides techniques différentes dans les notifications ; 90% des usagers ont une seule notification d’aide technique</a:t>
            </a:r>
            <a:endParaRPr lang="fr-FR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fr-FR" dirty="0">
                <a:solidFill>
                  <a:schemeClr val="tx1"/>
                </a:solidFill>
              </a:rPr>
              <a:t>Répartition des aides techniques selon les catégories</a:t>
            </a:r>
            <a:endParaRPr lang="fr-FR" dirty="0">
              <a:solidFill>
                <a:schemeClr val="tx1"/>
              </a:solidFill>
              <a:ea typeface="Calibri"/>
              <a:cs typeface="Calibri"/>
            </a:endParaRPr>
          </a:p>
          <a:p>
            <a:pPr marL="715645" lvl="1"/>
            <a:r>
              <a:rPr lang="fr-FR" b="1" dirty="0">
                <a:solidFill>
                  <a:schemeClr val="tx1"/>
                </a:solidFill>
              </a:rPr>
              <a:t>30% appareils auditifs</a:t>
            </a:r>
          </a:p>
          <a:p>
            <a:pPr marL="715645" lvl="1"/>
            <a:r>
              <a:rPr lang="fr-FR" b="1" dirty="0">
                <a:solidFill>
                  <a:schemeClr val="tx1"/>
                </a:solidFill>
              </a:rPr>
              <a:t>13% fauteuils roulants </a:t>
            </a:r>
            <a:r>
              <a:rPr lang="fr-FR" dirty="0">
                <a:solidFill>
                  <a:schemeClr val="tx1"/>
                </a:solidFill>
              </a:rPr>
              <a:t>avec (ou sans) accessoires de FR et 4% d'accessoires de FR (sans fauteuil roulant dans la notification)</a:t>
            </a:r>
          </a:p>
          <a:p>
            <a:pPr marL="715645" lvl="1"/>
            <a:r>
              <a:rPr lang="fr-FR" dirty="0">
                <a:solidFill>
                  <a:schemeClr val="tx1"/>
                </a:solidFill>
              </a:rPr>
              <a:t>6% aides visuelles</a:t>
            </a:r>
          </a:p>
          <a:p>
            <a:pPr marL="715645" lvl="1"/>
            <a:r>
              <a:rPr lang="fr-FR" dirty="0">
                <a:solidFill>
                  <a:schemeClr val="tx1"/>
                </a:solidFill>
              </a:rPr>
              <a:t>6% vie quotidienne « auditif » </a:t>
            </a:r>
          </a:p>
          <a:p>
            <a:pPr marL="715645" lvl="1"/>
            <a:r>
              <a:rPr lang="fr-FR" b="1" dirty="0">
                <a:solidFill>
                  <a:schemeClr val="tx1"/>
                </a:solidFill>
              </a:rPr>
              <a:t>40% vie quotidienne « moteur » </a:t>
            </a:r>
            <a:r>
              <a:rPr lang="fr-FR" dirty="0">
                <a:solidFill>
                  <a:schemeClr val="tx1"/>
                </a:solidFill>
              </a:rPr>
              <a:t>: 16% d'aides à l'hygiène, 13% d'ameublement spécifique, 5% aides pour le déplacement, 7% autres aides à la vie quotidienne </a:t>
            </a:r>
          </a:p>
          <a:p>
            <a:pPr marL="715645" lvl="1"/>
            <a:endParaRPr lang="fr-FR" dirty="0">
              <a:solidFill>
                <a:schemeClr val="tx1"/>
              </a:solidFill>
            </a:endParaRPr>
          </a:p>
          <a:p>
            <a:pPr marL="715645" lvl="1"/>
            <a:endParaRPr lang="fr-FR" dirty="0">
              <a:ea typeface="Calibri"/>
              <a:cs typeface="Calibri"/>
            </a:endParaRPr>
          </a:p>
          <a:p>
            <a:pPr marL="715645" lvl="1"/>
            <a:endParaRPr lang="fr-FR" dirty="0">
              <a:ea typeface="Calibri"/>
              <a:cs typeface="Calibri"/>
            </a:endParaRPr>
          </a:p>
          <a:p>
            <a:pPr marL="429895" lvl="1" indent="0">
              <a:buNone/>
            </a:pPr>
            <a:endParaRPr lang="fr-FR" dirty="0">
              <a:ea typeface="Calibri"/>
              <a:cs typeface="Calibri"/>
            </a:endParaRPr>
          </a:p>
          <a:p>
            <a:pPr lvl="2"/>
            <a:endParaRPr lang="fr-FR" dirty="0"/>
          </a:p>
          <a:p>
            <a:pPr marL="715645" lvl="1"/>
            <a:endParaRPr lang="fr-FR" dirty="0">
              <a:ea typeface="Calibri"/>
              <a:cs typeface="Calibri"/>
            </a:endParaRPr>
          </a:p>
          <a:p>
            <a:pPr marL="715645" lvl="1"/>
            <a:endParaRPr lang="fr-FR" dirty="0">
              <a:ea typeface="Calibri"/>
              <a:cs typeface="Calibri"/>
            </a:endParaRPr>
          </a:p>
          <a:p>
            <a:pPr marL="914400" lvl="2" indent="0">
              <a:buNone/>
            </a:pPr>
            <a:endParaRPr lang="fr-FR" dirty="0"/>
          </a:p>
          <a:p>
            <a:pPr marL="715645" lvl="1"/>
            <a:endParaRPr lang="fr-FR" dirty="0">
              <a:ea typeface="Calibri"/>
              <a:cs typeface="Calibri"/>
            </a:endParaRPr>
          </a:p>
          <a:p>
            <a:pPr marL="429895" lvl="1" indent="0">
              <a:buNone/>
            </a:pPr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70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D47929D-A380-F3C4-85D5-5CA62B2AF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352" y="1244773"/>
            <a:ext cx="7157545" cy="43684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9149F90-9BBA-5C23-9824-B7E79163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24" y="105470"/>
            <a:ext cx="10369152" cy="1143000"/>
          </a:xfrm>
        </p:spPr>
        <p:txBody>
          <a:bodyPr/>
          <a:lstStyle/>
          <a:p>
            <a:r>
              <a:rPr lang="fr-FR" sz="4000" dirty="0"/>
              <a:t>Variations des coûts selon les aides techniques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3104D50B-B0D5-20D0-B848-96642E6FE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971" y="1452577"/>
            <a:ext cx="4302579" cy="4368454"/>
          </a:xfrm>
        </p:spPr>
        <p:txBody>
          <a:bodyPr lIns="91440" tIns="45720" rIns="91440" bIns="45720" anchor="t"/>
          <a:lstStyle/>
          <a:p>
            <a:r>
              <a:rPr lang="fr-FR" dirty="0">
                <a:solidFill>
                  <a:schemeClr val="tx1"/>
                </a:solidFill>
              </a:rPr>
              <a:t>De fortes variations selon la nature des aides techniques et au sein des catégories d’aide </a:t>
            </a:r>
            <a:r>
              <a:rPr lang="fr-FR" b="0" dirty="0">
                <a:solidFill>
                  <a:schemeClr val="tx1"/>
                </a:solidFill>
              </a:rPr>
              <a:t>(fauteuils roulants notamment)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b="1" dirty="0">
                <a:solidFill>
                  <a:srgbClr val="B1003F"/>
                </a:solidFill>
              </a:rPr>
              <a:t>8700 €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en moyenne pour les fauteuils roulants à </a:t>
            </a:r>
            <a:r>
              <a:rPr lang="fr-FR" b="1" dirty="0">
                <a:solidFill>
                  <a:srgbClr val="B1003F"/>
                </a:solidFill>
              </a:rPr>
              <a:t>850 €</a:t>
            </a:r>
            <a:r>
              <a:rPr lang="fr-FR" dirty="0">
                <a:solidFill>
                  <a:srgbClr val="B1003F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pour les aides à la vie quotidienne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Fortes variations entre les plans</a:t>
            </a:r>
          </a:p>
        </p:txBody>
      </p:sp>
    </p:spTree>
    <p:extLst>
      <p:ext uri="{BB962C8B-B14F-4D97-AF65-F5344CB8AC3E}">
        <p14:creationId xmlns:p14="http://schemas.microsoft.com/office/powerpoint/2010/main" val="407139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EB74F-A1E9-1A6D-D4DF-76509375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21" y="239773"/>
            <a:ext cx="10369152" cy="1143000"/>
          </a:xfrm>
        </p:spPr>
        <p:txBody>
          <a:bodyPr/>
          <a:lstStyle/>
          <a:p>
            <a:r>
              <a:rPr lang="fr-FR" sz="4000" dirty="0"/>
              <a:t>Mise en place des plans (acquisition de l’aide)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04D50B-B0D5-20D0-B848-96642E6FE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556" y="2065676"/>
            <a:ext cx="10367433" cy="1363324"/>
          </a:xfrm>
        </p:spPr>
        <p:txBody>
          <a:bodyPr lIns="91440" tIns="45720" rIns="91440" bIns="45720" anchor="t"/>
          <a:lstStyle/>
          <a:p>
            <a:r>
              <a:rPr lang="fr-FR" sz="3600" dirty="0">
                <a:solidFill>
                  <a:srgbClr val="B1003F"/>
                </a:solidFill>
              </a:rPr>
              <a:t>Moins de 15% </a:t>
            </a:r>
            <a:r>
              <a:rPr lang="fr-FR" sz="3600" b="0" dirty="0">
                <a:solidFill>
                  <a:schemeClr val="tx1"/>
                </a:solidFill>
              </a:rPr>
              <a:t>des aides techniques </a:t>
            </a:r>
            <a:r>
              <a:rPr lang="fr-FR" sz="3600" dirty="0">
                <a:solidFill>
                  <a:srgbClr val="B1003F"/>
                </a:solidFill>
              </a:rPr>
              <a:t>ne sont pas achetées </a:t>
            </a:r>
            <a:r>
              <a:rPr lang="fr-FR" sz="3600" b="0" dirty="0">
                <a:solidFill>
                  <a:schemeClr val="tx1"/>
                </a:solidFill>
              </a:rPr>
              <a:t>dans le cadre du plan notifié </a:t>
            </a:r>
          </a:p>
          <a:p>
            <a:pPr marL="0" indent="0">
              <a:buNone/>
            </a:pPr>
            <a:endParaRPr lang="fr-FR" sz="3600" dirty="0">
              <a:solidFill>
                <a:schemeClr val="tx1"/>
              </a:solidFill>
            </a:endParaRPr>
          </a:p>
          <a:p>
            <a:r>
              <a:rPr lang="fr-FR" sz="3600" dirty="0">
                <a:solidFill>
                  <a:srgbClr val="B1003F"/>
                </a:solidFill>
              </a:rPr>
              <a:t>Peu de variation dans l’acquisition selon la nature des aides </a:t>
            </a:r>
            <a:endParaRPr lang="fr-FR" sz="3600" dirty="0">
              <a:solidFill>
                <a:srgbClr val="B1003F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93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EB74F-A1E9-1A6D-D4DF-76509375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73" y="23508"/>
            <a:ext cx="10369152" cy="599837"/>
          </a:xfrm>
        </p:spPr>
        <p:txBody>
          <a:bodyPr/>
          <a:lstStyle/>
          <a:p>
            <a:r>
              <a:rPr lang="fr-FR" sz="4000" dirty="0"/>
              <a:t>Coûts des aides techniques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33BB6A-7C71-4D03-C5E9-3C295EB0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37" y="1341072"/>
            <a:ext cx="5715798" cy="39915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B237D0-5193-1247-2E87-B075DA78FA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91"/>
          <a:stretch/>
        </p:blipFill>
        <p:spPr>
          <a:xfrm>
            <a:off x="6241747" y="1131469"/>
            <a:ext cx="5601482" cy="41445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31228EE-0D15-9765-F3E4-BE8AA852FC21}"/>
              </a:ext>
            </a:extLst>
          </p:cNvPr>
          <p:cNvSpPr txBox="1"/>
          <p:nvPr/>
        </p:nvSpPr>
        <p:spPr>
          <a:xfrm>
            <a:off x="6345246" y="839091"/>
            <a:ext cx="5370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Aides sensorielles et autres aides à la vie quotidienne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C09E11B-3EEE-EC3C-DACB-6C6C91BB530A}"/>
              </a:ext>
            </a:extLst>
          </p:cNvPr>
          <p:cNvSpPr txBox="1"/>
          <p:nvPr/>
        </p:nvSpPr>
        <p:spPr>
          <a:xfrm>
            <a:off x="816619" y="5314497"/>
            <a:ext cx="28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600" b="1"/>
              <a:t>Taux d’acquisition (TA): </a:t>
            </a:r>
            <a:r>
              <a:rPr lang="fr-FR" sz="1600" b="1">
                <a:solidFill>
                  <a:srgbClr val="B1003F"/>
                </a:solidFill>
              </a:rPr>
              <a:t>90%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933446-3AB4-5C2A-D2C7-55A36A3D2F53}"/>
              </a:ext>
            </a:extLst>
          </p:cNvPr>
          <p:cNvSpPr txBox="1"/>
          <p:nvPr/>
        </p:nvSpPr>
        <p:spPr>
          <a:xfrm>
            <a:off x="7119912" y="5364246"/>
            <a:ext cx="9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600" b="1" dirty="0"/>
              <a:t>TA: </a:t>
            </a:r>
            <a:r>
              <a:rPr lang="fr-FR" sz="1600" b="1" dirty="0">
                <a:solidFill>
                  <a:srgbClr val="B1003F"/>
                </a:solidFill>
              </a:rPr>
              <a:t>85%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F0A9673-654B-164E-F7C4-282B0AA44C9B}"/>
              </a:ext>
            </a:extLst>
          </p:cNvPr>
          <p:cNvSpPr txBox="1"/>
          <p:nvPr/>
        </p:nvSpPr>
        <p:spPr>
          <a:xfrm>
            <a:off x="4073100" y="5296389"/>
            <a:ext cx="9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600" b="1"/>
              <a:t>TA: </a:t>
            </a:r>
            <a:r>
              <a:rPr lang="fr-FR" sz="1600" b="1">
                <a:solidFill>
                  <a:srgbClr val="B1003F"/>
                </a:solidFill>
              </a:rPr>
              <a:t>85%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4E49AA8-E352-9131-824B-7CBF617CB38A}"/>
              </a:ext>
            </a:extLst>
          </p:cNvPr>
          <p:cNvSpPr txBox="1"/>
          <p:nvPr/>
        </p:nvSpPr>
        <p:spPr>
          <a:xfrm>
            <a:off x="8763147" y="5367613"/>
            <a:ext cx="9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600" b="1" dirty="0"/>
              <a:t>TA: </a:t>
            </a:r>
            <a:r>
              <a:rPr lang="fr-FR" sz="1600" b="1" dirty="0">
                <a:solidFill>
                  <a:srgbClr val="B1003F"/>
                </a:solidFill>
              </a:rPr>
              <a:t>90%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53DAD2-A970-E619-A9F0-DDAC8C5FE8A1}"/>
              </a:ext>
            </a:extLst>
          </p:cNvPr>
          <p:cNvSpPr txBox="1"/>
          <p:nvPr/>
        </p:nvSpPr>
        <p:spPr>
          <a:xfrm>
            <a:off x="10406382" y="5387977"/>
            <a:ext cx="9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600" b="1" dirty="0"/>
              <a:t>TA: </a:t>
            </a:r>
            <a:r>
              <a:rPr lang="fr-FR" sz="1600" b="1" dirty="0">
                <a:solidFill>
                  <a:srgbClr val="B1003F"/>
                </a:solidFill>
              </a:rPr>
              <a:t>85%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5BCFAE-A9E7-0C03-5829-1964872ED591}"/>
              </a:ext>
            </a:extLst>
          </p:cNvPr>
          <p:cNvSpPr txBox="1"/>
          <p:nvPr/>
        </p:nvSpPr>
        <p:spPr>
          <a:xfrm>
            <a:off x="870613" y="839091"/>
            <a:ext cx="4729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Fauteuils roulants et aides au déplacement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959F209-D020-6135-26C2-D5DA3A5CFF06}"/>
              </a:ext>
            </a:extLst>
          </p:cNvPr>
          <p:cNvGrpSpPr/>
          <p:nvPr/>
        </p:nvGrpSpPr>
        <p:grpSpPr>
          <a:xfrm>
            <a:off x="0" y="5922770"/>
            <a:ext cx="2661438" cy="935230"/>
            <a:chOff x="155241" y="5614194"/>
            <a:chExt cx="2661438" cy="93523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E37083D-ABDB-0D24-A0CF-6F0FC2233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74009"/>
            <a:stretch/>
          </p:blipFill>
          <p:spPr>
            <a:xfrm>
              <a:off x="155241" y="5614194"/>
              <a:ext cx="579546" cy="921405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6A08BFE-AFF0-4BE8-3283-2CB6386B26EB}"/>
                </a:ext>
              </a:extLst>
            </p:cNvPr>
            <p:cNvSpPr txBox="1"/>
            <p:nvPr/>
          </p:nvSpPr>
          <p:spPr>
            <a:xfrm>
              <a:off x="775417" y="5726531"/>
              <a:ext cx="14126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Mis en place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71C5176-4AD0-7C9B-23C2-7594A2324B83}"/>
                </a:ext>
              </a:extLst>
            </p:cNvPr>
            <p:cNvSpPr txBox="1"/>
            <p:nvPr/>
          </p:nvSpPr>
          <p:spPr>
            <a:xfrm>
              <a:off x="775417" y="6180092"/>
              <a:ext cx="20412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Non mis en place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11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61003E0-DF1E-D378-28DA-31D2BF90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81" y="56230"/>
            <a:ext cx="12304262" cy="1198675"/>
          </a:xfrm>
        </p:spPr>
        <p:txBody>
          <a:bodyPr/>
          <a:lstStyle/>
          <a:p>
            <a:r>
              <a:rPr lang="fr-FR" sz="3600" dirty="0"/>
              <a:t>Taux de prise en charge des fauteuils roulants </a:t>
            </a:r>
            <a:br>
              <a:rPr lang="fr-FR" sz="3600" dirty="0"/>
            </a:br>
            <a:r>
              <a:rPr lang="fr-FR" sz="3600" dirty="0"/>
              <a:t>et des appareils auditifs selon le coût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D1AD4EA-AB5A-ABE2-435A-77685536C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519328"/>
              </p:ext>
            </p:extLst>
          </p:nvPr>
        </p:nvGraphicFramePr>
        <p:xfrm>
          <a:off x="418447" y="1281953"/>
          <a:ext cx="5221224" cy="2118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0612">
                  <a:extLst>
                    <a:ext uri="{9D8B030D-6E8A-4147-A177-3AD203B41FA5}">
                      <a16:colId xmlns:a16="http://schemas.microsoft.com/office/drawing/2014/main" val="3589870978"/>
                    </a:ext>
                  </a:extLst>
                </a:gridCol>
                <a:gridCol w="2610612">
                  <a:extLst>
                    <a:ext uri="{9D8B030D-6E8A-4147-A177-3AD203B41FA5}">
                      <a16:colId xmlns:a16="http://schemas.microsoft.com/office/drawing/2014/main" val="3505615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Coût des fauteuils roulants (et accessoires) </a:t>
                      </a:r>
                    </a:p>
                  </a:txBody>
                  <a:tcPr>
                    <a:solidFill>
                      <a:srgbClr val="B1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Taux de prise en charge moyen AM+PCH</a:t>
                      </a:r>
                    </a:p>
                  </a:txBody>
                  <a:tcPr>
                    <a:solidFill>
                      <a:srgbClr val="B10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58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Moins de 3699€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67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De 3700 à 6999€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9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De 7000€ à 15 999€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70853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16 000€ et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020073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F3A4DD6-52FC-94ED-D321-FDA60A974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70271"/>
              </p:ext>
            </p:extLst>
          </p:nvPr>
        </p:nvGraphicFramePr>
        <p:xfrm>
          <a:off x="6229023" y="1281953"/>
          <a:ext cx="5221224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0612">
                  <a:extLst>
                    <a:ext uri="{9D8B030D-6E8A-4147-A177-3AD203B41FA5}">
                      <a16:colId xmlns:a16="http://schemas.microsoft.com/office/drawing/2014/main" val="127405946"/>
                    </a:ext>
                  </a:extLst>
                </a:gridCol>
                <a:gridCol w="2610612">
                  <a:extLst>
                    <a:ext uri="{9D8B030D-6E8A-4147-A177-3AD203B41FA5}">
                      <a16:colId xmlns:a16="http://schemas.microsoft.com/office/drawing/2014/main" val="4090991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Coût des appareils auditifs</a:t>
                      </a:r>
                    </a:p>
                  </a:txBody>
                  <a:tcPr>
                    <a:solidFill>
                      <a:srgbClr val="B1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Taux de prise en charge moyen AM+PCH</a:t>
                      </a:r>
                    </a:p>
                  </a:txBody>
                  <a:tcPr>
                    <a:solidFill>
                      <a:srgbClr val="B10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3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Moins de 2099€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8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De 2100 à 2999€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8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De 2999€ à 3499€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3500€ et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09019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F95E605-3D31-98FE-64F2-ABEBC369CAB6}"/>
              </a:ext>
            </a:extLst>
          </p:cNvPr>
          <p:cNvSpPr txBox="1"/>
          <p:nvPr/>
        </p:nvSpPr>
        <p:spPr>
          <a:xfrm>
            <a:off x="418448" y="3408508"/>
            <a:ext cx="522122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n-lt"/>
                <a:cs typeface="+mn-cs"/>
              </a:rPr>
              <a:t>Pour les fauteuils roulants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cs typeface="+mn-cs"/>
              </a:rPr>
              <a:t>Taux de prise en charge « légale » moins important des FR dont les coûts sont moins élevés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cs typeface="+mn-cs"/>
              </a:rPr>
              <a:t>« Meilleur » taux de prise en charge des FR à coût intermédiaire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cs typeface="+mn-cs"/>
              </a:rPr>
              <a:t>Taux de prise en charge moins importante des FR coûteux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0CDD23-BA58-C033-71E0-F40EA8374B4B}"/>
              </a:ext>
            </a:extLst>
          </p:cNvPr>
          <p:cNvSpPr txBox="1"/>
          <p:nvPr/>
        </p:nvSpPr>
        <p:spPr>
          <a:xfrm>
            <a:off x="6229023" y="3429000"/>
            <a:ext cx="52212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n-lt"/>
                <a:cs typeface="+mn-cs"/>
              </a:rPr>
              <a:t>Pour les aides auditives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cs typeface="+mn-cs"/>
              </a:rPr>
              <a:t>prise en charge faible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cs typeface="+mn-cs"/>
              </a:rPr>
              <a:t>baisse de la prise en charge « linéaire » selon le prix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94D788-BCAC-970B-CFA8-89E389A0D3EC}"/>
              </a:ext>
            </a:extLst>
          </p:cNvPr>
          <p:cNvSpPr txBox="1"/>
          <p:nvPr/>
        </p:nvSpPr>
        <p:spPr>
          <a:xfrm>
            <a:off x="198119" y="6089279"/>
            <a:ext cx="11802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B1003F"/>
                </a:solidFill>
                <a:latin typeface="+mn-lt"/>
                <a:cs typeface="+mn-cs"/>
              </a:rPr>
              <a:t>Pour les autres aides :</a:t>
            </a:r>
            <a:r>
              <a:rPr lang="fr-FR" sz="2000" b="1" dirty="0">
                <a:latin typeface="+mn-lt"/>
                <a:cs typeface="+mn-cs"/>
              </a:rPr>
              <a:t> </a:t>
            </a:r>
            <a:r>
              <a:rPr lang="fr-FR" dirty="0">
                <a:latin typeface="+mn-lt"/>
                <a:cs typeface="+mn-cs"/>
              </a:rPr>
              <a:t>prise en charge moyenne 70% principalement via la PCH (coût moyen beaucoup plus faible) </a:t>
            </a:r>
            <a:endParaRPr lang="fr-FR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891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EB74F-A1E9-1A6D-D4DF-76509375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64" y="51182"/>
            <a:ext cx="10369152" cy="709495"/>
          </a:xfrm>
        </p:spPr>
        <p:txBody>
          <a:bodyPr/>
          <a:lstStyle/>
          <a:p>
            <a:r>
              <a:rPr lang="fr-FR" sz="4000" dirty="0"/>
              <a:t>Reste à charge  (après prise en charge légale)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6B0A8C4-C3C6-0186-8CD9-C79B5574A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6" y="1390365"/>
            <a:ext cx="5639587" cy="40772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FD8E14-7105-F799-F9E8-200A0305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4" y="1352259"/>
            <a:ext cx="5753903" cy="415348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29F8E7-A8C3-5983-FC03-9511DC70B74D}"/>
              </a:ext>
            </a:extLst>
          </p:cNvPr>
          <p:cNvSpPr txBox="1"/>
          <p:nvPr/>
        </p:nvSpPr>
        <p:spPr>
          <a:xfrm>
            <a:off x="540451" y="5605807"/>
            <a:ext cx="28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600" b="1" dirty="0"/>
              <a:t>Taux d’acquisition (TA) : 90%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BABF1FC-62B0-860A-F4E0-6531DDC47263}"/>
              </a:ext>
            </a:extLst>
          </p:cNvPr>
          <p:cNvSpPr txBox="1"/>
          <p:nvPr/>
        </p:nvSpPr>
        <p:spPr>
          <a:xfrm>
            <a:off x="7003178" y="5604340"/>
            <a:ext cx="9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600" b="1" dirty="0"/>
              <a:t>TA : 85%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19A6B4E-0222-C1B9-D9DF-08C82FD2DA7B}"/>
              </a:ext>
            </a:extLst>
          </p:cNvPr>
          <p:cNvSpPr txBox="1"/>
          <p:nvPr/>
        </p:nvSpPr>
        <p:spPr>
          <a:xfrm>
            <a:off x="3785615" y="5604340"/>
            <a:ext cx="9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600" b="1" dirty="0"/>
              <a:t>TA : 85%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B36D61-2A6C-7D06-C85E-70844143B3BD}"/>
              </a:ext>
            </a:extLst>
          </p:cNvPr>
          <p:cNvSpPr txBox="1"/>
          <p:nvPr/>
        </p:nvSpPr>
        <p:spPr>
          <a:xfrm>
            <a:off x="8606615" y="5604340"/>
            <a:ext cx="9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600" b="1" dirty="0"/>
              <a:t>TA : 90%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6E955A0-BCEB-1889-2E72-C4C926F278A1}"/>
              </a:ext>
            </a:extLst>
          </p:cNvPr>
          <p:cNvSpPr txBox="1"/>
          <p:nvPr/>
        </p:nvSpPr>
        <p:spPr>
          <a:xfrm>
            <a:off x="10290056" y="5604340"/>
            <a:ext cx="9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600" b="1" dirty="0"/>
              <a:t>TA : 85%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630F7DB-1BAD-774A-0F4C-519ACC774213}"/>
              </a:ext>
            </a:extLst>
          </p:cNvPr>
          <p:cNvSpPr txBox="1"/>
          <p:nvPr/>
        </p:nvSpPr>
        <p:spPr>
          <a:xfrm>
            <a:off x="723795" y="916696"/>
            <a:ext cx="4660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Fauteuils roulants et aides au déplacement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17C7C1F-86A8-795A-3375-295E293DA4D7}"/>
              </a:ext>
            </a:extLst>
          </p:cNvPr>
          <p:cNvSpPr txBox="1"/>
          <p:nvPr/>
        </p:nvSpPr>
        <p:spPr>
          <a:xfrm>
            <a:off x="6311612" y="916696"/>
            <a:ext cx="575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Aides sensorielles et autres aides à la vie quotidienne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BCB8B4-9026-3ADC-84C3-52C9FEE94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3" y="5941304"/>
            <a:ext cx="265808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3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2D2C3-19C1-7A3F-7955-9F6F60BF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65" y="64795"/>
            <a:ext cx="11643439" cy="1565933"/>
          </a:xfrm>
        </p:spPr>
        <p:txBody>
          <a:bodyPr/>
          <a:lstStyle/>
          <a:p>
            <a:r>
              <a:rPr lang="fr-FR" sz="3600" dirty="0"/>
              <a:t>Taux d’acquisition selon la nature des aides et reste à charge après prise en charge légale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B2D50C2-013E-49D1-A11E-1293CE4BE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335135"/>
              </p:ext>
            </p:extLst>
          </p:nvPr>
        </p:nvGraphicFramePr>
        <p:xfrm>
          <a:off x="183549" y="1602447"/>
          <a:ext cx="3850415" cy="253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1A946348-DC75-4F0F-B3A1-04770ABB9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130722"/>
              </p:ext>
            </p:extLst>
          </p:nvPr>
        </p:nvGraphicFramePr>
        <p:xfrm>
          <a:off x="3934970" y="1465196"/>
          <a:ext cx="4358575" cy="270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AB8F13CC-2106-4AD1-981F-B03F7F8F2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472606"/>
              </p:ext>
            </p:extLst>
          </p:nvPr>
        </p:nvGraphicFramePr>
        <p:xfrm>
          <a:off x="7996957" y="1347592"/>
          <a:ext cx="4149457" cy="279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FC8E9A7-892C-B4BD-5C72-7808DB1E4A7D}"/>
              </a:ext>
            </a:extLst>
          </p:cNvPr>
          <p:cNvSpPr txBox="1"/>
          <p:nvPr/>
        </p:nvSpPr>
        <p:spPr>
          <a:xfrm>
            <a:off x="476555" y="4266344"/>
            <a:ext cx="111640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+mn-lt"/>
                <a:cs typeface="+mn-cs"/>
              </a:rPr>
              <a:t>Taux d’acquisition supérieur pour les RAC « après prise en charge légale » élevés pour les </a:t>
            </a:r>
            <a:r>
              <a:rPr lang="fr-FR" sz="2400" b="1" dirty="0">
                <a:latin typeface="+mn-lt"/>
                <a:cs typeface="+mn-cs"/>
              </a:rPr>
              <a:t>appareils auditifs </a:t>
            </a:r>
            <a:r>
              <a:rPr lang="fr-FR" sz="2400" dirty="0">
                <a:latin typeface="+mn-lt"/>
                <a:cs typeface="+mn-cs"/>
              </a:rPr>
              <a:t>et les </a:t>
            </a:r>
            <a:r>
              <a:rPr lang="fr-FR" sz="2400" b="1" dirty="0">
                <a:latin typeface="+mn-lt"/>
                <a:cs typeface="+mn-cs"/>
              </a:rPr>
              <a:t>autres aides</a:t>
            </a:r>
          </a:p>
          <a:p>
            <a:endParaRPr lang="fr-FR" sz="2400" b="1" dirty="0">
              <a:latin typeface="+mn-lt"/>
              <a:cs typeface="+mn-cs"/>
            </a:endParaRPr>
          </a:p>
          <a:p>
            <a:r>
              <a:rPr lang="fr-FR" sz="2400" dirty="0">
                <a:latin typeface="+mn-lt"/>
                <a:cs typeface="+mn-cs"/>
              </a:rPr>
              <a:t>Effet différent pour les </a:t>
            </a:r>
            <a:r>
              <a:rPr lang="fr-FR" sz="2400" b="1" dirty="0">
                <a:latin typeface="+mn-lt"/>
                <a:cs typeface="+mn-cs"/>
              </a:rPr>
              <a:t>fauteuils roulants </a:t>
            </a:r>
            <a:r>
              <a:rPr lang="fr-FR" sz="2400" dirty="0">
                <a:latin typeface="+mn-lt"/>
                <a:cs typeface="+mn-cs"/>
              </a:rPr>
              <a:t>: taux d’acquisition supérieur pour les RAC entre 1000 et 2500 euros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300C713-068B-6FF4-7525-FEB5ECD65656}"/>
              </a:ext>
            </a:extLst>
          </p:cNvPr>
          <p:cNvSpPr/>
          <p:nvPr/>
        </p:nvSpPr>
        <p:spPr>
          <a:xfrm>
            <a:off x="6428232" y="2198884"/>
            <a:ext cx="1729806" cy="1752630"/>
          </a:xfrm>
          <a:prstGeom prst="ellipse">
            <a:avLst/>
          </a:prstGeom>
          <a:noFill/>
          <a:ln>
            <a:solidFill>
              <a:srgbClr val="B100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3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8CC3A-AC41-EA8E-0750-A306BE05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39" y="161924"/>
            <a:ext cx="11911703" cy="1143000"/>
          </a:xfrm>
        </p:spPr>
        <p:txBody>
          <a:bodyPr/>
          <a:lstStyle/>
          <a:p>
            <a:r>
              <a:rPr lang="fr-FR" sz="4000" dirty="0"/>
              <a:t>Profil des usagers selon les catégories </a:t>
            </a:r>
            <a:br>
              <a:rPr lang="fr-FR" sz="4000" dirty="0"/>
            </a:br>
            <a:r>
              <a:rPr lang="fr-FR" sz="4000" dirty="0"/>
              <a:t>d’aides techniques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872C3-16A9-395C-B8D8-7FE42B9E3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693" y="1634863"/>
            <a:ext cx="11276027" cy="4934032"/>
          </a:xfrm>
        </p:spPr>
        <p:txBody>
          <a:bodyPr/>
          <a:lstStyle/>
          <a:p>
            <a:r>
              <a:rPr lang="fr-FR" sz="2800" dirty="0">
                <a:solidFill>
                  <a:schemeClr val="tx1"/>
                </a:solidFill>
              </a:rPr>
              <a:t>Fauteuils roulants et aides la vie quotidienne </a:t>
            </a:r>
            <a:r>
              <a:rPr lang="fr-FR" sz="2800" b="0" dirty="0">
                <a:solidFill>
                  <a:schemeClr val="tx1"/>
                </a:solidFill>
              </a:rPr>
              <a:t>des profils proches</a:t>
            </a:r>
          </a:p>
          <a:p>
            <a:pPr marL="0" indent="0">
              <a:buNone/>
            </a:pPr>
            <a:r>
              <a:rPr lang="fr-FR" sz="2800" b="0" dirty="0">
                <a:solidFill>
                  <a:schemeClr val="tx1"/>
                </a:solidFill>
              </a:rPr>
              <a:t>- </a:t>
            </a:r>
            <a:r>
              <a:rPr lang="fr-FR" b="0" dirty="0">
                <a:solidFill>
                  <a:schemeClr val="tx1"/>
                </a:solidFill>
              </a:rPr>
              <a:t>Majoritairement des </a:t>
            </a:r>
            <a:r>
              <a:rPr lang="fr-FR" dirty="0">
                <a:solidFill>
                  <a:srgbClr val="B1003F"/>
                </a:solidFill>
              </a:rPr>
              <a:t>hommes</a:t>
            </a:r>
            <a:r>
              <a:rPr lang="fr-FR" b="0" dirty="0">
                <a:solidFill>
                  <a:srgbClr val="B1003F"/>
                </a:solidFill>
              </a:rPr>
              <a:t> </a:t>
            </a:r>
            <a:r>
              <a:rPr lang="fr-FR" b="0" dirty="0">
                <a:solidFill>
                  <a:schemeClr val="tx1"/>
                </a:solidFill>
              </a:rPr>
              <a:t>(60%), plutôt </a:t>
            </a:r>
            <a:r>
              <a:rPr lang="fr-FR" dirty="0">
                <a:solidFill>
                  <a:srgbClr val="B1003F"/>
                </a:solidFill>
              </a:rPr>
              <a:t>jeune</a:t>
            </a:r>
            <a:r>
              <a:rPr lang="fr-FR" b="0" dirty="0">
                <a:solidFill>
                  <a:schemeClr val="tx1"/>
                </a:solidFill>
              </a:rPr>
              <a:t> (36% moins de 40 ans) 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- </a:t>
            </a:r>
            <a:r>
              <a:rPr lang="fr-FR" dirty="0">
                <a:solidFill>
                  <a:srgbClr val="B1003F"/>
                </a:solidFill>
              </a:rPr>
              <a:t>Célibataire</a:t>
            </a:r>
            <a:r>
              <a:rPr lang="fr-FR" b="0" dirty="0">
                <a:solidFill>
                  <a:schemeClr val="tx1"/>
                </a:solidFill>
              </a:rPr>
              <a:t> (68%), mais seulement 35% </a:t>
            </a:r>
            <a:r>
              <a:rPr lang="fr-FR" dirty="0">
                <a:solidFill>
                  <a:srgbClr val="B1003F"/>
                </a:solidFill>
              </a:rPr>
              <a:t>vit seul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- </a:t>
            </a:r>
            <a:r>
              <a:rPr lang="fr-FR" dirty="0">
                <a:solidFill>
                  <a:srgbClr val="B1003F"/>
                </a:solidFill>
              </a:rPr>
              <a:t>Sans emploi </a:t>
            </a:r>
            <a:r>
              <a:rPr lang="fr-FR" b="0" dirty="0">
                <a:solidFill>
                  <a:schemeClr val="tx1"/>
                </a:solidFill>
              </a:rPr>
              <a:t>(10% travaille, 22% à la retraite)</a:t>
            </a:r>
          </a:p>
          <a:p>
            <a:pPr marL="0" indent="0">
              <a:buNone/>
            </a:pPr>
            <a:endParaRPr lang="fr-FR" sz="1800" b="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Aides auditives un profil spécifique </a:t>
            </a:r>
          </a:p>
          <a:p>
            <a:pPr marL="0" indent="0">
              <a:buNone/>
            </a:pPr>
            <a:r>
              <a:rPr lang="fr-FR" sz="2800" b="0" dirty="0">
                <a:solidFill>
                  <a:schemeClr val="tx1"/>
                </a:solidFill>
              </a:rPr>
              <a:t>- </a:t>
            </a:r>
            <a:r>
              <a:rPr lang="fr-FR" b="0" dirty="0">
                <a:solidFill>
                  <a:schemeClr val="tx1"/>
                </a:solidFill>
              </a:rPr>
              <a:t>Proportion </a:t>
            </a:r>
            <a:r>
              <a:rPr lang="fr-FR" dirty="0">
                <a:solidFill>
                  <a:srgbClr val="B1003F"/>
                </a:solidFill>
              </a:rPr>
              <a:t>Hommes-Femmes</a:t>
            </a:r>
            <a:r>
              <a:rPr lang="fr-FR" b="0" dirty="0">
                <a:solidFill>
                  <a:schemeClr val="tx1"/>
                </a:solidFill>
              </a:rPr>
              <a:t> similaire (50%)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- </a:t>
            </a:r>
            <a:r>
              <a:rPr lang="fr-FR" dirty="0">
                <a:solidFill>
                  <a:srgbClr val="B1003F"/>
                </a:solidFill>
              </a:rPr>
              <a:t>Plus âgés </a:t>
            </a:r>
            <a:r>
              <a:rPr lang="fr-FR" b="0" dirty="0">
                <a:solidFill>
                  <a:schemeClr val="tx1"/>
                </a:solidFill>
              </a:rPr>
              <a:t>(la moitié a plus de 60 ans et les moins de 40 ans : 5%)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- </a:t>
            </a:r>
            <a:r>
              <a:rPr lang="fr-FR" dirty="0">
                <a:solidFill>
                  <a:srgbClr val="B1003F"/>
                </a:solidFill>
              </a:rPr>
              <a:t>Célibataire</a:t>
            </a:r>
            <a:r>
              <a:rPr lang="fr-FR" b="0" dirty="0">
                <a:solidFill>
                  <a:schemeClr val="tx1"/>
                </a:solidFill>
              </a:rPr>
              <a:t> (43%), et 25% </a:t>
            </a:r>
            <a:r>
              <a:rPr lang="fr-FR" dirty="0">
                <a:solidFill>
                  <a:srgbClr val="B1003F"/>
                </a:solidFill>
              </a:rPr>
              <a:t>vit seul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- </a:t>
            </a:r>
            <a:r>
              <a:rPr lang="fr-FR" dirty="0">
                <a:solidFill>
                  <a:srgbClr val="B1003F"/>
                </a:solidFill>
              </a:rPr>
              <a:t>35% travaille </a:t>
            </a:r>
            <a:r>
              <a:rPr lang="fr-FR" dirty="0">
                <a:solidFill>
                  <a:schemeClr val="tx1"/>
                </a:solidFill>
              </a:rPr>
              <a:t>et </a:t>
            </a:r>
            <a:r>
              <a:rPr lang="fr-FR" dirty="0">
                <a:solidFill>
                  <a:srgbClr val="B1003F"/>
                </a:solidFill>
              </a:rPr>
              <a:t>48% à la retraite</a:t>
            </a:r>
          </a:p>
          <a:p>
            <a:pPr marL="0" indent="0">
              <a:buNone/>
            </a:pPr>
            <a:r>
              <a:rPr lang="fr-FR" sz="2800" b="0" dirty="0">
                <a:solidFill>
                  <a:schemeClr val="tx1"/>
                </a:solidFill>
              </a:rPr>
              <a:t> 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40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ACEED-52EF-9E4B-102A-165813727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0725" y="1975918"/>
            <a:ext cx="821055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6000" b="1" dirty="0">
                <a:solidFill>
                  <a:srgbClr val="B1003F"/>
                </a:solidFill>
              </a:rPr>
              <a:t>Analyse économétrique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22C737-62E9-F7DD-2B1C-526B38CD38EC}"/>
              </a:ext>
            </a:extLst>
          </p:cNvPr>
          <p:cNvSpPr/>
          <p:nvPr/>
        </p:nvSpPr>
        <p:spPr>
          <a:xfrm>
            <a:off x="9919607" y="522514"/>
            <a:ext cx="1240972" cy="996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29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FEFB6A-C03E-B190-1D72-A31793D7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4" y="-142119"/>
            <a:ext cx="11838271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000" kern="1200" noProof="0" dirty="0">
                <a:solidFill>
                  <a:schemeClr val="tx1"/>
                </a:solidFill>
              </a:rPr>
              <a:t>Programme 2025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C345766-C09E-3981-4A21-99D40F61F362}"/>
              </a:ext>
            </a:extLst>
          </p:cNvPr>
          <p:cNvGrpSpPr/>
          <p:nvPr/>
        </p:nvGrpSpPr>
        <p:grpSpPr>
          <a:xfrm>
            <a:off x="3048" y="1013997"/>
            <a:ext cx="12188952" cy="5686967"/>
            <a:chOff x="3048" y="935967"/>
            <a:chExt cx="12188952" cy="5686967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D905507-C8E8-8F67-BBEB-3B22B90DA1E2}"/>
                </a:ext>
              </a:extLst>
            </p:cNvPr>
            <p:cNvSpPr/>
            <p:nvPr/>
          </p:nvSpPr>
          <p:spPr>
            <a:xfrm>
              <a:off x="760882" y="3963342"/>
              <a:ext cx="3712446" cy="635327"/>
            </a:xfrm>
            <a:custGeom>
              <a:avLst/>
              <a:gdLst>
                <a:gd name="connsiteX0" fmla="*/ 0 w 3712446"/>
                <a:gd name="connsiteY0" fmla="*/ 0 h 635327"/>
                <a:gd name="connsiteX1" fmla="*/ 3712446 w 3712446"/>
                <a:gd name="connsiteY1" fmla="*/ 0 h 635327"/>
                <a:gd name="connsiteX2" fmla="*/ 3712446 w 3712446"/>
                <a:gd name="connsiteY2" fmla="*/ 635327 h 635327"/>
                <a:gd name="connsiteX3" fmla="*/ 0 w 3712446"/>
                <a:gd name="connsiteY3" fmla="*/ 635327 h 635327"/>
                <a:gd name="connsiteX4" fmla="*/ 0 w 3712446"/>
                <a:gd name="connsiteY4" fmla="*/ 0 h 63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2446" h="635327">
                  <a:moveTo>
                    <a:pt x="0" y="0"/>
                  </a:moveTo>
                  <a:lnTo>
                    <a:pt x="3712446" y="0"/>
                  </a:lnTo>
                  <a:lnTo>
                    <a:pt x="3712446" y="635327"/>
                  </a:lnTo>
                  <a:lnTo>
                    <a:pt x="0" y="6353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1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Mardi 28 </a:t>
              </a: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janvier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 h à 14 h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2F3D0B-7FF9-18B0-3A17-C837B331FBE7}"/>
                </a:ext>
              </a:extLst>
            </p:cNvPr>
            <p:cNvSpPr/>
            <p:nvPr/>
          </p:nvSpPr>
          <p:spPr>
            <a:xfrm>
              <a:off x="3048" y="3631512"/>
              <a:ext cx="12188952" cy="2248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F3DD2181-2DF9-9E7C-6E0C-34D107E1A230}"/>
                </a:ext>
              </a:extLst>
            </p:cNvPr>
            <p:cNvSpPr/>
            <p:nvPr/>
          </p:nvSpPr>
          <p:spPr>
            <a:xfrm>
              <a:off x="527667" y="962238"/>
              <a:ext cx="5191718" cy="1788355"/>
            </a:xfrm>
            <a:custGeom>
              <a:avLst/>
              <a:gdLst>
                <a:gd name="connsiteX0" fmla="*/ 0 w 5191718"/>
                <a:gd name="connsiteY0" fmla="*/ 298065 h 1788355"/>
                <a:gd name="connsiteX1" fmla="*/ 298065 w 5191718"/>
                <a:gd name="connsiteY1" fmla="*/ 0 h 1788355"/>
                <a:gd name="connsiteX2" fmla="*/ 4893653 w 5191718"/>
                <a:gd name="connsiteY2" fmla="*/ 0 h 1788355"/>
                <a:gd name="connsiteX3" fmla="*/ 5191718 w 5191718"/>
                <a:gd name="connsiteY3" fmla="*/ 298065 h 1788355"/>
                <a:gd name="connsiteX4" fmla="*/ 5191718 w 5191718"/>
                <a:gd name="connsiteY4" fmla="*/ 1490290 h 1788355"/>
                <a:gd name="connsiteX5" fmla="*/ 4893653 w 5191718"/>
                <a:gd name="connsiteY5" fmla="*/ 1788355 h 1788355"/>
                <a:gd name="connsiteX6" fmla="*/ 298065 w 5191718"/>
                <a:gd name="connsiteY6" fmla="*/ 1788355 h 1788355"/>
                <a:gd name="connsiteX7" fmla="*/ 0 w 5191718"/>
                <a:gd name="connsiteY7" fmla="*/ 1490290 h 1788355"/>
                <a:gd name="connsiteX8" fmla="*/ 0 w 5191718"/>
                <a:gd name="connsiteY8" fmla="*/ 298065 h 17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1718" h="1788355">
                  <a:moveTo>
                    <a:pt x="0" y="298065"/>
                  </a:moveTo>
                  <a:cubicBezTo>
                    <a:pt x="0" y="133448"/>
                    <a:pt x="133448" y="0"/>
                    <a:pt x="298065" y="0"/>
                  </a:cubicBezTo>
                  <a:lnTo>
                    <a:pt x="4893653" y="0"/>
                  </a:lnTo>
                  <a:cubicBezTo>
                    <a:pt x="5058270" y="0"/>
                    <a:pt x="5191718" y="133448"/>
                    <a:pt x="5191718" y="298065"/>
                  </a:cubicBezTo>
                  <a:lnTo>
                    <a:pt x="5191718" y="1490290"/>
                  </a:lnTo>
                  <a:cubicBezTo>
                    <a:pt x="5191718" y="1654907"/>
                    <a:pt x="5058270" y="1788355"/>
                    <a:pt x="4893653" y="1788355"/>
                  </a:cubicBezTo>
                  <a:lnTo>
                    <a:pt x="298065" y="1788355"/>
                  </a:lnTo>
                  <a:cubicBezTo>
                    <a:pt x="133448" y="1788355"/>
                    <a:pt x="0" y="1654907"/>
                    <a:pt x="0" y="1490290"/>
                  </a:cubicBezTo>
                  <a:lnTo>
                    <a:pt x="0" y="298065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750" tIns="258750" rIns="258750" bIns="25875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  <a:r>
                <a:rPr kumimoji="0" lang="fr-FR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Rendez-vous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 la recherche sur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l’autonomie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025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Facilitateurs et obstacles de la mise en place des plans PCH contenant des aides techniques</a:t>
              </a: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Hafsa NAFIA et Maude ESPAGNACQ</a:t>
              </a: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Bénédicte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AUTIER et Christine LEMOIGNE</a:t>
              </a:r>
            </a:p>
          </p:txBody>
        </p:sp>
        <p:sp>
          <p:nvSpPr>
            <p:cNvPr id="7" name="Connecteur droit 6">
              <a:extLst>
                <a:ext uri="{FF2B5EF4-FFF2-40B4-BE49-F238E27FC236}">
                  <a16:creationId xmlns:a16="http://schemas.microsoft.com/office/drawing/2014/main" id="{68FD0F7B-BD2C-483A-A6B3-AC1D2D35E277}"/>
                </a:ext>
              </a:extLst>
            </p:cNvPr>
            <p:cNvSpPr/>
            <p:nvPr/>
          </p:nvSpPr>
          <p:spPr>
            <a:xfrm>
              <a:off x="2617105" y="2687064"/>
              <a:ext cx="0" cy="955803"/>
            </a:xfrm>
            <a:prstGeom prst="line">
              <a:avLst/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accent6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591010C-5122-30BF-903F-3B6CB6BC91DD}"/>
                </a:ext>
              </a:extLst>
            </p:cNvPr>
            <p:cNvSpPr/>
            <p:nvPr/>
          </p:nvSpPr>
          <p:spPr>
            <a:xfrm>
              <a:off x="3369920" y="2947491"/>
              <a:ext cx="3712446" cy="635327"/>
            </a:xfrm>
            <a:custGeom>
              <a:avLst/>
              <a:gdLst>
                <a:gd name="connsiteX0" fmla="*/ 0 w 3712446"/>
                <a:gd name="connsiteY0" fmla="*/ 0 h 635327"/>
                <a:gd name="connsiteX1" fmla="*/ 3712446 w 3712446"/>
                <a:gd name="connsiteY1" fmla="*/ 0 h 635327"/>
                <a:gd name="connsiteX2" fmla="*/ 3712446 w 3712446"/>
                <a:gd name="connsiteY2" fmla="*/ 635327 h 635327"/>
                <a:gd name="connsiteX3" fmla="*/ 0 w 3712446"/>
                <a:gd name="connsiteY3" fmla="*/ 635327 h 635327"/>
                <a:gd name="connsiteX4" fmla="*/ 0 w 3712446"/>
                <a:gd name="connsiteY4" fmla="*/ 0 h 63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2446" h="635327">
                  <a:moveTo>
                    <a:pt x="0" y="0"/>
                  </a:moveTo>
                  <a:lnTo>
                    <a:pt x="3712446" y="0"/>
                  </a:lnTo>
                  <a:lnTo>
                    <a:pt x="3712446" y="635327"/>
                  </a:lnTo>
                  <a:lnTo>
                    <a:pt x="0" y="6353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1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Jeudi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17 </a:t>
              </a: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avril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 h à 14 h</a:t>
              </a: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D0808DB8-0FA2-758B-EF71-281E3FCC6BB9}"/>
                </a:ext>
              </a:extLst>
            </p:cNvPr>
            <p:cNvSpPr/>
            <p:nvPr/>
          </p:nvSpPr>
          <p:spPr>
            <a:xfrm>
              <a:off x="848139" y="4833734"/>
              <a:ext cx="5191200" cy="1789200"/>
            </a:xfrm>
            <a:custGeom>
              <a:avLst/>
              <a:gdLst>
                <a:gd name="connsiteX0" fmla="*/ 0 w 4083690"/>
                <a:gd name="connsiteY0" fmla="*/ 290495 h 1742935"/>
                <a:gd name="connsiteX1" fmla="*/ 290495 w 4083690"/>
                <a:gd name="connsiteY1" fmla="*/ 0 h 1742935"/>
                <a:gd name="connsiteX2" fmla="*/ 3793195 w 4083690"/>
                <a:gd name="connsiteY2" fmla="*/ 0 h 1742935"/>
                <a:gd name="connsiteX3" fmla="*/ 4083690 w 4083690"/>
                <a:gd name="connsiteY3" fmla="*/ 290495 h 1742935"/>
                <a:gd name="connsiteX4" fmla="*/ 4083690 w 4083690"/>
                <a:gd name="connsiteY4" fmla="*/ 1452440 h 1742935"/>
                <a:gd name="connsiteX5" fmla="*/ 3793195 w 4083690"/>
                <a:gd name="connsiteY5" fmla="*/ 1742935 h 1742935"/>
                <a:gd name="connsiteX6" fmla="*/ 290495 w 4083690"/>
                <a:gd name="connsiteY6" fmla="*/ 1742935 h 1742935"/>
                <a:gd name="connsiteX7" fmla="*/ 0 w 4083690"/>
                <a:gd name="connsiteY7" fmla="*/ 1452440 h 1742935"/>
                <a:gd name="connsiteX8" fmla="*/ 0 w 4083690"/>
                <a:gd name="connsiteY8" fmla="*/ 290495 h 17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3690" h="1742935">
                  <a:moveTo>
                    <a:pt x="0" y="290495"/>
                  </a:moveTo>
                  <a:cubicBezTo>
                    <a:pt x="0" y="130059"/>
                    <a:pt x="130059" y="0"/>
                    <a:pt x="290495" y="0"/>
                  </a:cubicBezTo>
                  <a:lnTo>
                    <a:pt x="3793195" y="0"/>
                  </a:lnTo>
                  <a:cubicBezTo>
                    <a:pt x="3953631" y="0"/>
                    <a:pt x="4083690" y="130059"/>
                    <a:pt x="4083690" y="290495"/>
                  </a:cubicBezTo>
                  <a:lnTo>
                    <a:pt x="4083690" y="1452440"/>
                  </a:lnTo>
                  <a:cubicBezTo>
                    <a:pt x="4083690" y="1612876"/>
                    <a:pt x="3953631" y="1742935"/>
                    <a:pt x="3793195" y="1742935"/>
                  </a:cubicBezTo>
                  <a:lnTo>
                    <a:pt x="290495" y="1742935"/>
                  </a:lnTo>
                  <a:cubicBezTo>
                    <a:pt x="130059" y="1742935"/>
                    <a:pt x="0" y="1612876"/>
                    <a:pt x="0" y="1452440"/>
                  </a:cubicBezTo>
                  <a:lnTo>
                    <a:pt x="0" y="290495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7483" tIns="237483" rIns="237483" bIns="237483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r>
                <a:rPr kumimoji="0" lang="fr-FR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Rendez-vous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 la recherche sur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l’autonomie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025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Les situations de non-recours aux droits et services au grand âge : quels formes, ressorts et significations ?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Héléna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REVIL et Catherine GUCHER </a:t>
              </a: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Dominique LIBAULT</a:t>
              </a:r>
            </a:p>
          </p:txBody>
        </p:sp>
        <p:sp>
          <p:nvSpPr>
            <p:cNvPr id="10" name="Connecteur droit 9">
              <a:extLst>
                <a:ext uri="{FF2B5EF4-FFF2-40B4-BE49-F238E27FC236}">
                  <a16:creationId xmlns:a16="http://schemas.microsoft.com/office/drawing/2014/main" id="{83B98EC0-CCEF-07AE-BED0-58A6D21C260F}"/>
                </a:ext>
              </a:extLst>
            </p:cNvPr>
            <p:cNvSpPr/>
            <p:nvPr/>
          </p:nvSpPr>
          <p:spPr>
            <a:xfrm>
              <a:off x="5212964" y="3856406"/>
              <a:ext cx="0" cy="955803"/>
            </a:xfrm>
            <a:prstGeom prst="line">
              <a:avLst/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accent6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1CA2593-6535-791D-51A3-649092BD01E4}"/>
                </a:ext>
              </a:extLst>
            </p:cNvPr>
            <p:cNvSpPr/>
            <p:nvPr/>
          </p:nvSpPr>
          <p:spPr>
            <a:xfrm>
              <a:off x="2546825" y="3685035"/>
              <a:ext cx="140559" cy="140559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F24093B-57EE-0743-9570-2E4EC2D4C68F}"/>
                </a:ext>
              </a:extLst>
            </p:cNvPr>
            <p:cNvSpPr/>
            <p:nvPr/>
          </p:nvSpPr>
          <p:spPr>
            <a:xfrm>
              <a:off x="5142685" y="3673679"/>
              <a:ext cx="140559" cy="140559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A178679-2196-C3B8-E2E9-091F38FEA973}"/>
                </a:ext>
              </a:extLst>
            </p:cNvPr>
            <p:cNvSpPr/>
            <p:nvPr/>
          </p:nvSpPr>
          <p:spPr>
            <a:xfrm>
              <a:off x="5677020" y="3995229"/>
              <a:ext cx="3712446" cy="635327"/>
            </a:xfrm>
            <a:custGeom>
              <a:avLst/>
              <a:gdLst>
                <a:gd name="connsiteX0" fmla="*/ 0 w 3712446"/>
                <a:gd name="connsiteY0" fmla="*/ 0 h 635327"/>
                <a:gd name="connsiteX1" fmla="*/ 3712446 w 3712446"/>
                <a:gd name="connsiteY1" fmla="*/ 0 h 635327"/>
                <a:gd name="connsiteX2" fmla="*/ 3712446 w 3712446"/>
                <a:gd name="connsiteY2" fmla="*/ 635327 h 635327"/>
                <a:gd name="connsiteX3" fmla="*/ 0 w 3712446"/>
                <a:gd name="connsiteY3" fmla="*/ 635327 h 635327"/>
                <a:gd name="connsiteX4" fmla="*/ 0 w 3712446"/>
                <a:gd name="connsiteY4" fmla="*/ 0 h 63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2446" h="635327">
                  <a:moveTo>
                    <a:pt x="0" y="0"/>
                  </a:moveTo>
                  <a:lnTo>
                    <a:pt x="3712446" y="0"/>
                  </a:lnTo>
                  <a:lnTo>
                    <a:pt x="3712446" y="635327"/>
                  </a:lnTo>
                  <a:lnTo>
                    <a:pt x="0" y="6353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1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Mardi 17 Juin</a:t>
              </a:r>
            </a:p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 h à 14 h</a:t>
              </a: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DE111C3-31FD-0476-530B-61715A556FDA}"/>
                </a:ext>
              </a:extLst>
            </p:cNvPr>
            <p:cNvSpPr/>
            <p:nvPr/>
          </p:nvSpPr>
          <p:spPr>
            <a:xfrm>
              <a:off x="6518545" y="935967"/>
              <a:ext cx="5191200" cy="1788355"/>
            </a:xfrm>
            <a:custGeom>
              <a:avLst/>
              <a:gdLst>
                <a:gd name="connsiteX0" fmla="*/ 0 w 4134614"/>
                <a:gd name="connsiteY0" fmla="*/ 319324 h 1915903"/>
                <a:gd name="connsiteX1" fmla="*/ 319324 w 4134614"/>
                <a:gd name="connsiteY1" fmla="*/ 0 h 1915903"/>
                <a:gd name="connsiteX2" fmla="*/ 3815290 w 4134614"/>
                <a:gd name="connsiteY2" fmla="*/ 0 h 1915903"/>
                <a:gd name="connsiteX3" fmla="*/ 4134614 w 4134614"/>
                <a:gd name="connsiteY3" fmla="*/ 319324 h 1915903"/>
                <a:gd name="connsiteX4" fmla="*/ 4134614 w 4134614"/>
                <a:gd name="connsiteY4" fmla="*/ 1596579 h 1915903"/>
                <a:gd name="connsiteX5" fmla="*/ 3815290 w 4134614"/>
                <a:gd name="connsiteY5" fmla="*/ 1915903 h 1915903"/>
                <a:gd name="connsiteX6" fmla="*/ 319324 w 4134614"/>
                <a:gd name="connsiteY6" fmla="*/ 1915903 h 1915903"/>
                <a:gd name="connsiteX7" fmla="*/ 0 w 4134614"/>
                <a:gd name="connsiteY7" fmla="*/ 1596579 h 1915903"/>
                <a:gd name="connsiteX8" fmla="*/ 0 w 4134614"/>
                <a:gd name="connsiteY8" fmla="*/ 319324 h 19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4614" h="1915903">
                  <a:moveTo>
                    <a:pt x="0" y="319324"/>
                  </a:moveTo>
                  <a:cubicBezTo>
                    <a:pt x="0" y="142966"/>
                    <a:pt x="142966" y="0"/>
                    <a:pt x="319324" y="0"/>
                  </a:cubicBezTo>
                  <a:lnTo>
                    <a:pt x="3815290" y="0"/>
                  </a:lnTo>
                  <a:cubicBezTo>
                    <a:pt x="3991648" y="0"/>
                    <a:pt x="4134614" y="142966"/>
                    <a:pt x="4134614" y="319324"/>
                  </a:cubicBezTo>
                  <a:lnTo>
                    <a:pt x="4134614" y="1596579"/>
                  </a:lnTo>
                  <a:cubicBezTo>
                    <a:pt x="4134614" y="1772937"/>
                    <a:pt x="3991648" y="1915903"/>
                    <a:pt x="3815290" y="1915903"/>
                  </a:cubicBezTo>
                  <a:lnTo>
                    <a:pt x="319324" y="1915903"/>
                  </a:lnTo>
                  <a:cubicBezTo>
                    <a:pt x="142966" y="1915903"/>
                    <a:pt x="0" y="1772937"/>
                    <a:pt x="0" y="1596579"/>
                  </a:cubicBezTo>
                  <a:lnTo>
                    <a:pt x="0" y="319324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5927" tIns="245927" rIns="245927" bIns="245927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  <a:r>
                <a:rPr kumimoji="0" lang="fr-FR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Rendez-vous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 la recherche sur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025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l’autonomie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025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Ehpad publics, Ehpad privés : dynamique de l’implantation géographique, de l’organisation et des résidents accueillis</a:t>
              </a: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Pauline CULIOLI et Delphine ROY</a:t>
              </a: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Discutant.es à </a:t>
              </a:r>
              <a:r>
                <a:rPr kumimoji="0" 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venir</a:t>
              </a:r>
              <a:endPara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onnecteur droit 14">
              <a:extLst>
                <a:ext uri="{FF2B5EF4-FFF2-40B4-BE49-F238E27FC236}">
                  <a16:creationId xmlns:a16="http://schemas.microsoft.com/office/drawing/2014/main" id="{18554F81-6023-5368-2F3B-5F27C80FBCA0}"/>
                </a:ext>
              </a:extLst>
            </p:cNvPr>
            <p:cNvSpPr/>
            <p:nvPr/>
          </p:nvSpPr>
          <p:spPr>
            <a:xfrm>
              <a:off x="7533243" y="2718951"/>
              <a:ext cx="0" cy="955803"/>
            </a:xfrm>
            <a:prstGeom prst="line">
              <a:avLst/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accent6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874BE24-B1C8-9A2B-BBA2-3FDCEA8A0693}"/>
                </a:ext>
              </a:extLst>
            </p:cNvPr>
            <p:cNvSpPr/>
            <p:nvPr/>
          </p:nvSpPr>
          <p:spPr>
            <a:xfrm>
              <a:off x="7997299" y="2900603"/>
              <a:ext cx="3712446" cy="635327"/>
            </a:xfrm>
            <a:custGeom>
              <a:avLst/>
              <a:gdLst>
                <a:gd name="connsiteX0" fmla="*/ 0 w 3712446"/>
                <a:gd name="connsiteY0" fmla="*/ 0 h 635327"/>
                <a:gd name="connsiteX1" fmla="*/ 3712446 w 3712446"/>
                <a:gd name="connsiteY1" fmla="*/ 0 h 635327"/>
                <a:gd name="connsiteX2" fmla="*/ 3712446 w 3712446"/>
                <a:gd name="connsiteY2" fmla="*/ 635327 h 635327"/>
                <a:gd name="connsiteX3" fmla="*/ 0 w 3712446"/>
                <a:gd name="connsiteY3" fmla="*/ 635327 h 635327"/>
                <a:gd name="connsiteX4" fmla="*/ 0 w 3712446"/>
                <a:gd name="connsiteY4" fmla="*/ 0 h 63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2446" h="635327">
                  <a:moveTo>
                    <a:pt x="0" y="0"/>
                  </a:moveTo>
                  <a:lnTo>
                    <a:pt x="3712446" y="0"/>
                  </a:lnTo>
                  <a:lnTo>
                    <a:pt x="3712446" y="635327"/>
                  </a:lnTo>
                  <a:lnTo>
                    <a:pt x="0" y="6353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1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Jeudi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 </a:t>
              </a: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octobre</a:t>
              </a:r>
              <a:endPara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 h à 17 h 30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8AD4BF2-9759-5463-0574-5BEC38AEE2F5}"/>
                </a:ext>
              </a:extLst>
            </p:cNvPr>
            <p:cNvSpPr/>
            <p:nvPr/>
          </p:nvSpPr>
          <p:spPr>
            <a:xfrm>
              <a:off x="6518545" y="4812208"/>
              <a:ext cx="5191200" cy="1789200"/>
            </a:xfrm>
            <a:custGeom>
              <a:avLst/>
              <a:gdLst>
                <a:gd name="connsiteX0" fmla="*/ 0 w 4083690"/>
                <a:gd name="connsiteY0" fmla="*/ 290495 h 1742935"/>
                <a:gd name="connsiteX1" fmla="*/ 290495 w 4083690"/>
                <a:gd name="connsiteY1" fmla="*/ 0 h 1742935"/>
                <a:gd name="connsiteX2" fmla="*/ 3793195 w 4083690"/>
                <a:gd name="connsiteY2" fmla="*/ 0 h 1742935"/>
                <a:gd name="connsiteX3" fmla="*/ 4083690 w 4083690"/>
                <a:gd name="connsiteY3" fmla="*/ 290495 h 1742935"/>
                <a:gd name="connsiteX4" fmla="*/ 4083690 w 4083690"/>
                <a:gd name="connsiteY4" fmla="*/ 1452440 h 1742935"/>
                <a:gd name="connsiteX5" fmla="*/ 3793195 w 4083690"/>
                <a:gd name="connsiteY5" fmla="*/ 1742935 h 1742935"/>
                <a:gd name="connsiteX6" fmla="*/ 290495 w 4083690"/>
                <a:gd name="connsiteY6" fmla="*/ 1742935 h 1742935"/>
                <a:gd name="connsiteX7" fmla="*/ 0 w 4083690"/>
                <a:gd name="connsiteY7" fmla="*/ 1452440 h 1742935"/>
                <a:gd name="connsiteX8" fmla="*/ 0 w 4083690"/>
                <a:gd name="connsiteY8" fmla="*/ 290495 h 17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3690" h="1742935">
                  <a:moveTo>
                    <a:pt x="0" y="290495"/>
                  </a:moveTo>
                  <a:cubicBezTo>
                    <a:pt x="0" y="130059"/>
                    <a:pt x="130059" y="0"/>
                    <a:pt x="290495" y="0"/>
                  </a:cubicBezTo>
                  <a:lnTo>
                    <a:pt x="3793195" y="0"/>
                  </a:lnTo>
                  <a:cubicBezTo>
                    <a:pt x="3953631" y="0"/>
                    <a:pt x="4083690" y="130059"/>
                    <a:pt x="4083690" y="290495"/>
                  </a:cubicBezTo>
                  <a:lnTo>
                    <a:pt x="4083690" y="1452440"/>
                  </a:lnTo>
                  <a:cubicBezTo>
                    <a:pt x="4083690" y="1612876"/>
                    <a:pt x="3953631" y="1742935"/>
                    <a:pt x="3793195" y="1742935"/>
                  </a:cubicBezTo>
                  <a:lnTo>
                    <a:pt x="290495" y="1742935"/>
                  </a:lnTo>
                  <a:cubicBezTo>
                    <a:pt x="130059" y="1742935"/>
                    <a:pt x="0" y="1612876"/>
                    <a:pt x="0" y="1452440"/>
                  </a:cubicBezTo>
                  <a:lnTo>
                    <a:pt x="0" y="290495"/>
                  </a:lnTo>
                  <a:close/>
                </a:path>
              </a:pathLst>
            </a:custGeom>
            <a:solidFill>
              <a:srgbClr val="E0D6F6">
                <a:alpha val="90000"/>
              </a:srgb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533" tIns="256533" rIns="256533" bIns="256533" numCol="1" spcCol="1270" anchor="ctr" anchorCtr="0">
              <a:noAutofit/>
            </a:bodyPr>
            <a:lstStyle/>
            <a:p>
              <a:pPr marL="447675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6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r>
                <a:rPr kumimoji="0" lang="fr-FR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4476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6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Rencontres Recherche &amp; Innovation</a:t>
              </a:r>
            </a:p>
            <a:p>
              <a:pPr marL="447675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 transformation de l’offre dans le champ de l’autonomie : enjeux, défis de l’effectivité et perspectives</a:t>
              </a:r>
            </a:p>
          </p:txBody>
        </p:sp>
        <p:sp>
          <p:nvSpPr>
            <p:cNvPr id="18" name="Connecteur droit 17">
              <a:extLst>
                <a:ext uri="{FF2B5EF4-FFF2-40B4-BE49-F238E27FC236}">
                  <a16:creationId xmlns:a16="http://schemas.microsoft.com/office/drawing/2014/main" id="{8846ACD5-1291-551D-3A3B-B17B73D87DD9}"/>
                </a:ext>
              </a:extLst>
            </p:cNvPr>
            <p:cNvSpPr/>
            <p:nvPr/>
          </p:nvSpPr>
          <p:spPr>
            <a:xfrm>
              <a:off x="9853522" y="3856406"/>
              <a:ext cx="0" cy="955803"/>
            </a:xfrm>
            <a:prstGeom prst="line">
              <a:avLst/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rgbClr val="5025AE"/>
              </a:solidFill>
              <a:prstDash val="dash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4528A41-91B0-450D-BAB2-A407F96A7A4D}"/>
                </a:ext>
              </a:extLst>
            </p:cNvPr>
            <p:cNvSpPr/>
            <p:nvPr/>
          </p:nvSpPr>
          <p:spPr>
            <a:xfrm>
              <a:off x="7462964" y="3716922"/>
              <a:ext cx="140559" cy="140559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BD44325-8537-B4E8-ACB2-52DD7C56DE51}"/>
                </a:ext>
              </a:extLst>
            </p:cNvPr>
            <p:cNvSpPr/>
            <p:nvPr/>
          </p:nvSpPr>
          <p:spPr>
            <a:xfrm>
              <a:off x="9783243" y="3673679"/>
              <a:ext cx="140559" cy="140559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60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2EEB74F-A1E9-1A6D-D4DF-765093756721}"/>
              </a:ext>
            </a:extLst>
          </p:cNvPr>
          <p:cNvSpPr>
            <a:spLocks noGrp="1"/>
          </p:cNvSpPr>
          <p:nvPr/>
        </p:nvSpPr>
        <p:spPr>
          <a:xfrm>
            <a:off x="227790" y="28281"/>
            <a:ext cx="6568994" cy="11503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B1003F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4000" dirty="0">
                <a:solidFill>
                  <a:schemeClr val="accent1"/>
                </a:solidFill>
                <a:ea typeface="Tahoma"/>
                <a:cs typeface="Tahoma"/>
              </a:rPr>
              <a:t>Facilitateurs </a:t>
            </a:r>
            <a:r>
              <a:rPr lang="fr-FR" sz="4000" dirty="0">
                <a:ea typeface="Tahoma"/>
                <a:cs typeface="Tahoma"/>
              </a:rPr>
              <a:t>et 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ea typeface="Tahoma"/>
                <a:cs typeface="Tahoma"/>
              </a:rPr>
              <a:t>obstacles</a:t>
            </a:r>
            <a:r>
              <a:rPr lang="fr-FR" sz="4000" dirty="0">
                <a:ea typeface="Tahoma"/>
                <a:cs typeface="Tahoma"/>
              </a:rPr>
              <a:t> : </a:t>
            </a:r>
            <a:br>
              <a:rPr lang="fr-FR" sz="4000" dirty="0">
                <a:ea typeface="Tahoma"/>
                <a:cs typeface="Tahoma"/>
              </a:rPr>
            </a:br>
            <a:r>
              <a:rPr lang="fr-FR" sz="4000" dirty="0">
                <a:ea typeface="Tahoma"/>
                <a:cs typeface="Tahoma"/>
              </a:rPr>
              <a:t>les fauteuils roulants </a:t>
            </a: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4CFC26-ACDB-7BB2-CBA9-60E439EAB6EB}"/>
              </a:ext>
            </a:extLst>
          </p:cNvPr>
          <p:cNvSpPr txBox="1"/>
          <p:nvPr/>
        </p:nvSpPr>
        <p:spPr>
          <a:xfrm>
            <a:off x="425750" y="1779687"/>
            <a:ext cx="6096000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fr-FR" sz="2800" b="1" noProof="0" dirty="0">
                <a:solidFill>
                  <a:schemeClr val="accent1"/>
                </a:solidFill>
                <a:latin typeface="+mn-lt"/>
                <a:ea typeface="Tahoma"/>
                <a:cs typeface="Tahoma"/>
              </a:rPr>
              <a:t>Facilitateurs</a:t>
            </a:r>
            <a:r>
              <a:rPr lang="fr-FR" noProof="0" dirty="0">
                <a:solidFill>
                  <a:srgbClr val="684E77"/>
                </a:solidFill>
                <a:latin typeface="Calibri"/>
                <a:cs typeface="Calibri"/>
              </a:rPr>
              <a:t> </a:t>
            </a: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Avoir un emploi</a:t>
            </a: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Avoir une complémentaire santé</a:t>
            </a:r>
          </a:p>
          <a:p>
            <a:pPr marL="800100" lvl="1" indent="-342900">
              <a:buFont typeface="Courier New"/>
              <a:buChar char="o"/>
            </a:pPr>
            <a:endParaRPr lang="fr-FR" sz="2000" noProof="0" dirty="0">
              <a:latin typeface="Calibri"/>
              <a:cs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/>
                <a:cs typeface="Tahoma"/>
              </a:rPr>
              <a:t>Obstacles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,monospace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Être un homme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,monospace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Vivre seul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Avoir déjà eu un accord PCH (y compris hors AT)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Tahoma"/>
                <a:cs typeface="Tahoma"/>
              </a:rPr>
              <a:t>Ce qui impacte aussi la probabilité de mettre en place le plan PCH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,monospace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L’âge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,monospace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montant du RAC</a:t>
            </a:r>
          </a:p>
          <a:p>
            <a:pPr lvl="1"/>
            <a:endParaRPr lang="fr-FR" sz="2000" noProof="0" dirty="0">
              <a:latin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endParaRPr lang="fr-FR" sz="2000" noProof="0" dirty="0">
              <a:solidFill>
                <a:srgbClr val="684E77"/>
              </a:solidFill>
              <a:latin typeface="Calibri"/>
              <a:cs typeface="Calibri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2D81C6A-B68B-BED9-2EB2-9DCA14E77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065" y="231804"/>
            <a:ext cx="5177682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2CCD815-FCF4-10F4-865F-920CB0F0AFF8}"/>
              </a:ext>
            </a:extLst>
          </p:cNvPr>
          <p:cNvSpPr>
            <a:spLocks noGrp="1"/>
          </p:cNvSpPr>
          <p:nvPr/>
        </p:nvSpPr>
        <p:spPr>
          <a:xfrm>
            <a:off x="222852" y="28281"/>
            <a:ext cx="12338850" cy="6110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B1003F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4000" dirty="0">
                <a:solidFill>
                  <a:schemeClr val="accent1"/>
                </a:solidFill>
                <a:ea typeface="Tahoma"/>
                <a:cs typeface="Tahoma"/>
              </a:rPr>
              <a:t>Facilitateurs </a:t>
            </a:r>
            <a:r>
              <a:rPr lang="fr-FR" sz="4000" dirty="0">
                <a:ea typeface="Tahoma"/>
                <a:cs typeface="Tahoma"/>
              </a:rPr>
              <a:t>et 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ea typeface="Tahoma"/>
                <a:cs typeface="Tahoma"/>
              </a:rPr>
              <a:t>obstacles</a:t>
            </a:r>
            <a:r>
              <a:rPr lang="fr-FR" sz="4000" dirty="0">
                <a:ea typeface="Tahoma"/>
                <a:cs typeface="Tahoma"/>
              </a:rPr>
              <a:t> : </a:t>
            </a:r>
            <a:br>
              <a:rPr lang="fr-FR" sz="4000" dirty="0">
                <a:ea typeface="Tahoma"/>
                <a:cs typeface="Tahoma"/>
              </a:rPr>
            </a:br>
            <a:r>
              <a:rPr lang="fr-FR" sz="4000" dirty="0">
                <a:ea typeface="Tahoma"/>
                <a:cs typeface="Tahoma"/>
              </a:rPr>
              <a:t>auditif 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555FF0-3EDB-4284-2E29-C4953436D5FD}"/>
              </a:ext>
            </a:extLst>
          </p:cNvPr>
          <p:cNvSpPr txBox="1"/>
          <p:nvPr/>
        </p:nvSpPr>
        <p:spPr>
          <a:xfrm>
            <a:off x="467188" y="1595021"/>
            <a:ext cx="683258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fr-FR" sz="2800" b="1" noProof="0" dirty="0">
                <a:solidFill>
                  <a:schemeClr val="accent1"/>
                </a:solidFill>
                <a:latin typeface="+mn-lt"/>
                <a:ea typeface="Tahoma"/>
                <a:cs typeface="Tahoma"/>
              </a:rPr>
              <a:t>Facilitateurs</a:t>
            </a:r>
            <a:r>
              <a:rPr lang="fr-FR" sz="2800" noProof="0" dirty="0">
                <a:solidFill>
                  <a:srgbClr val="684E77"/>
                </a:solidFill>
                <a:latin typeface="Calibri"/>
                <a:cs typeface="Calibri"/>
              </a:rPr>
              <a:t> </a:t>
            </a: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Être un homme </a:t>
            </a: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Vivre seul</a:t>
            </a: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Avoir déjà eu un accord PCH (y compris hors AT)</a:t>
            </a:r>
          </a:p>
          <a:p>
            <a:pPr marL="800100" lvl="1" indent="-342900">
              <a:buFont typeface="Courier New"/>
              <a:buChar char="o"/>
            </a:pPr>
            <a:endParaRPr lang="en-US" sz="2000" dirty="0">
              <a:latin typeface="Calibri"/>
              <a:cs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/>
                <a:cs typeface="Tahoma"/>
              </a:rPr>
              <a:t>Obstacles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84E7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pas travailler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Être à la retraite 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Délai d’accord PCH « long</a:t>
            </a:r>
            <a:r>
              <a:rPr lang="fr-FR" sz="2000" dirty="0">
                <a:solidFill>
                  <a:prstClr val="black"/>
                </a:solidFill>
                <a:latin typeface="Calibri"/>
                <a:cs typeface="Calibri"/>
              </a:rPr>
              <a:t> »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188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noProof="0" dirty="0">
                <a:solidFill>
                  <a:schemeClr val="accent3">
                    <a:lumMod val="50000"/>
                  </a:schemeClr>
                </a:solidFill>
                <a:latin typeface="+mn-lt"/>
                <a:ea typeface="Tahoma"/>
                <a:cs typeface="Tahoma"/>
              </a:rPr>
              <a:t>Ce qui impact aussi la probabilité de mettre en place le plan PCH </a:t>
            </a: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L’âge</a:t>
            </a: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Le montant du RAC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3EE3B1A-8A1B-2EA5-BA2A-2E781F00C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72" y="143204"/>
            <a:ext cx="5377522" cy="61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77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2D9BEDF-E410-C29E-AE5C-0CC008116279}"/>
              </a:ext>
            </a:extLst>
          </p:cNvPr>
          <p:cNvSpPr>
            <a:spLocks noGrp="1"/>
          </p:cNvSpPr>
          <p:nvPr/>
        </p:nvSpPr>
        <p:spPr>
          <a:xfrm>
            <a:off x="222587" y="31663"/>
            <a:ext cx="5873413" cy="6110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B1003F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4000" dirty="0">
                <a:solidFill>
                  <a:schemeClr val="accent1"/>
                </a:solidFill>
                <a:ea typeface="Tahoma"/>
                <a:cs typeface="Tahoma"/>
              </a:rPr>
              <a:t>Facilitateurs </a:t>
            </a:r>
            <a:r>
              <a:rPr lang="fr-FR" sz="4000" dirty="0">
                <a:ea typeface="Tahoma"/>
                <a:cs typeface="Tahoma"/>
              </a:rPr>
              <a:t>et 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ea typeface="Tahoma"/>
                <a:cs typeface="Tahoma"/>
              </a:rPr>
              <a:t>obstacles</a:t>
            </a:r>
            <a:r>
              <a:rPr lang="fr-FR" sz="4000" dirty="0">
                <a:ea typeface="Tahoma"/>
                <a:cs typeface="Tahoma"/>
              </a:rPr>
              <a:t> : </a:t>
            </a:r>
            <a:br>
              <a:rPr lang="fr-FR" sz="4000" dirty="0">
                <a:ea typeface="Tahoma"/>
                <a:cs typeface="Tahoma"/>
              </a:rPr>
            </a:br>
            <a:r>
              <a:rPr lang="fr-FR" sz="4000" dirty="0">
                <a:ea typeface="Tahoma"/>
                <a:cs typeface="Tahoma"/>
              </a:rPr>
              <a:t>autres aides 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DC938B-00E2-3ADD-3F39-CA63159AD3A2}"/>
              </a:ext>
            </a:extLst>
          </p:cNvPr>
          <p:cNvSpPr txBox="1"/>
          <p:nvPr/>
        </p:nvSpPr>
        <p:spPr>
          <a:xfrm>
            <a:off x="151484" y="1474152"/>
            <a:ext cx="5740409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fr-FR" sz="2800" b="1" noProof="0" dirty="0">
                <a:solidFill>
                  <a:schemeClr val="accent1"/>
                </a:solidFill>
                <a:latin typeface="+mn-lt"/>
                <a:ea typeface="Tahoma"/>
                <a:cs typeface="Tahoma"/>
              </a:rPr>
              <a:t>Facilitateur</a:t>
            </a:r>
            <a:r>
              <a:rPr lang="fr-FR" sz="2800" noProof="0" dirty="0">
                <a:solidFill>
                  <a:srgbClr val="684E77"/>
                </a:solidFill>
                <a:latin typeface="Calibri"/>
                <a:cs typeface="Calibri"/>
              </a:rPr>
              <a:t> </a:t>
            </a:r>
            <a:endParaRPr lang="fr-FR" sz="2800" noProof="0" dirty="0">
              <a:latin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Avoir un emploi</a:t>
            </a:r>
          </a:p>
          <a:p>
            <a:pPr marL="800100" lvl="1" indent="-342900">
              <a:buFont typeface="Courier New"/>
              <a:buChar char="o"/>
            </a:pPr>
            <a:endParaRPr lang="fr-FR" sz="2800" noProof="0" dirty="0">
              <a:latin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fr-FR" sz="2800" b="1" noProof="0" dirty="0">
                <a:solidFill>
                  <a:schemeClr val="accent6">
                    <a:lumMod val="75000"/>
                  </a:schemeClr>
                </a:solidFill>
                <a:latin typeface="+mn-lt"/>
                <a:ea typeface="Tahoma"/>
                <a:cs typeface="Tahoma"/>
              </a:rPr>
              <a:t>Obstacles</a:t>
            </a:r>
            <a:endParaRPr lang="fr-FR" sz="2800" noProof="0" dirty="0">
              <a:solidFill>
                <a:srgbClr val="684E77"/>
              </a:solidFill>
              <a:latin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Être un homme </a:t>
            </a: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Avoir déjà eu un accord PCH (y compris hors AT)</a:t>
            </a:r>
          </a:p>
          <a:p>
            <a:pPr marL="800100" lvl="1" indent="-342900">
              <a:buFont typeface="Courier New"/>
              <a:buChar char="o"/>
            </a:pPr>
            <a:endParaRPr lang="fr-FR" sz="3200" noProof="0" dirty="0">
              <a:latin typeface="Calibri"/>
              <a:cs typeface="Calibri"/>
            </a:endParaRPr>
          </a:p>
          <a:p>
            <a:pPr marL="357188" lvl="1" indent="-342900">
              <a:buFont typeface="Wingdings" panose="05000000000000000000" pitchFamily="2" charset="2"/>
              <a:buChar char="§"/>
            </a:pPr>
            <a:r>
              <a:rPr lang="fr-FR" sz="2800" b="1" noProof="0" dirty="0">
                <a:solidFill>
                  <a:schemeClr val="accent3">
                    <a:lumMod val="50000"/>
                  </a:schemeClr>
                </a:solidFill>
                <a:latin typeface="+mn-lt"/>
                <a:ea typeface="Tahoma"/>
                <a:cs typeface="Tahoma"/>
              </a:rPr>
              <a:t>Ce qui impact aussi la probabilité de mettre en place le plan PCH </a:t>
            </a: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L’âge</a:t>
            </a:r>
          </a:p>
          <a:p>
            <a:pPr marL="800100" lvl="1" indent="-342900">
              <a:buFont typeface="Courier New"/>
              <a:buChar char="o"/>
            </a:pPr>
            <a:r>
              <a:rPr lang="fr-FR" sz="2000" noProof="0" dirty="0">
                <a:latin typeface="Calibri"/>
                <a:cs typeface="Calibri"/>
              </a:rPr>
              <a:t>Le montant du RAC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CA624A-EEFB-07E4-A4F3-6B0F1ED2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788" y="191919"/>
            <a:ext cx="60198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87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85AD9-9548-4B10-693F-EE94C823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4" y="28281"/>
            <a:ext cx="10369152" cy="731971"/>
          </a:xfrm>
        </p:spPr>
        <p:txBody>
          <a:bodyPr/>
          <a:lstStyle/>
          <a:p>
            <a:r>
              <a:rPr lang="fr-FR" sz="4000" dirty="0"/>
              <a:t>Bilan des </a:t>
            </a:r>
            <a:r>
              <a:rPr lang="fr-FR" sz="4000" dirty="0">
                <a:solidFill>
                  <a:schemeClr val="accent1"/>
                </a:solidFill>
                <a:ea typeface="Tahoma"/>
                <a:cs typeface="Tahoma"/>
              </a:rPr>
              <a:t>facilitateurs </a:t>
            </a:r>
            <a:r>
              <a:rPr lang="fr-FR" sz="4000" dirty="0">
                <a:ea typeface="Tahoma"/>
                <a:cs typeface="Tahoma"/>
              </a:rPr>
              <a:t>et 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ea typeface="Tahoma"/>
                <a:cs typeface="Tahoma"/>
              </a:rPr>
              <a:t>obstacles</a:t>
            </a:r>
            <a:r>
              <a:rPr lang="fr-FR" sz="4000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9B6F12-CD4E-AEDF-D2CE-AA4311749B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734" y="1500520"/>
            <a:ext cx="11472531" cy="5433237"/>
          </a:xfrm>
        </p:spPr>
        <p:txBody>
          <a:bodyPr lIns="91440" tIns="45720" rIns="91440" bIns="45720" anchor="t"/>
          <a:lstStyle/>
          <a:p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Les éléments socio-démographiques </a:t>
            </a:r>
          </a:p>
          <a:p>
            <a:pPr lvl="1"/>
            <a:r>
              <a:rPr lang="fr-FR" sz="2800" dirty="0">
                <a:solidFill>
                  <a:srgbClr val="B1003F"/>
                </a:solidFill>
                <a:ea typeface="Calibri"/>
                <a:cs typeface="Calibri"/>
              </a:rPr>
              <a:t>L’âge</a:t>
            </a:r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, le </a:t>
            </a:r>
            <a:r>
              <a:rPr lang="fr-FR" sz="2800" dirty="0">
                <a:solidFill>
                  <a:srgbClr val="B1003F"/>
                </a:solidFill>
                <a:ea typeface="Calibri"/>
                <a:cs typeface="Calibri"/>
              </a:rPr>
              <a:t>genre</a:t>
            </a:r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 et le fait de </a:t>
            </a:r>
            <a:r>
              <a:rPr lang="fr-FR" sz="2800" dirty="0">
                <a:solidFill>
                  <a:srgbClr val="B1003F"/>
                </a:solidFill>
                <a:ea typeface="Calibri"/>
                <a:cs typeface="Calibri"/>
              </a:rPr>
              <a:t>vivre seul </a:t>
            </a:r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influencent la probabilité de mettre en place le plan : </a:t>
            </a:r>
            <a:r>
              <a:rPr lang="fr-FR" sz="2800" b="1" dirty="0">
                <a:solidFill>
                  <a:schemeClr val="tx1"/>
                </a:solidFill>
                <a:ea typeface="Calibri"/>
                <a:cs typeface="Calibri"/>
              </a:rPr>
              <a:t>l’effet est variable </a:t>
            </a:r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selon les aides</a:t>
            </a:r>
          </a:p>
          <a:p>
            <a:pPr lvl="1"/>
            <a:r>
              <a:rPr lang="fr-FR" sz="2800" dirty="0">
                <a:solidFill>
                  <a:srgbClr val="B1003F"/>
                </a:solidFill>
                <a:ea typeface="Calibri"/>
                <a:cs typeface="Calibri"/>
              </a:rPr>
              <a:t>Travailler </a:t>
            </a:r>
            <a:r>
              <a:rPr lang="fr-FR" sz="2800" b="1" dirty="0">
                <a:solidFill>
                  <a:schemeClr val="tx1"/>
                </a:solidFill>
                <a:ea typeface="Calibri"/>
                <a:cs typeface="Calibri"/>
              </a:rPr>
              <a:t>influence positivement l’acquisition de toutes les catégories d’aides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La </a:t>
            </a:r>
            <a:r>
              <a:rPr lang="fr-FR" sz="2800" b="1" dirty="0">
                <a:solidFill>
                  <a:srgbClr val="B1003F"/>
                </a:solidFill>
                <a:ea typeface="Calibri"/>
                <a:cs typeface="Calibri"/>
              </a:rPr>
              <a:t>complémentaire santé </a:t>
            </a:r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est un </a:t>
            </a:r>
            <a:r>
              <a:rPr lang="fr-FR" sz="2800" b="1" dirty="0">
                <a:solidFill>
                  <a:schemeClr val="tx1"/>
                </a:solidFill>
                <a:ea typeface="Calibri"/>
                <a:cs typeface="Calibri"/>
              </a:rPr>
              <a:t>facilitateur</a:t>
            </a:r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 pour l’acquisition des </a:t>
            </a:r>
            <a:r>
              <a:rPr lang="fr-FR" sz="2800" b="1" dirty="0">
                <a:solidFill>
                  <a:schemeClr val="tx1"/>
                </a:solidFill>
                <a:ea typeface="Calibri"/>
                <a:cs typeface="Calibri"/>
              </a:rPr>
              <a:t>fauteuils roulants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Avoir eu </a:t>
            </a:r>
            <a:r>
              <a:rPr lang="fr-FR" sz="2800" b="1" dirty="0">
                <a:solidFill>
                  <a:srgbClr val="B1003F"/>
                </a:solidFill>
                <a:ea typeface="Calibri"/>
                <a:cs typeface="Calibri"/>
              </a:rPr>
              <a:t>un accord PCH avant 2012 </a:t>
            </a:r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et les </a:t>
            </a:r>
            <a:r>
              <a:rPr lang="fr-FR" sz="2800" b="1" dirty="0">
                <a:solidFill>
                  <a:srgbClr val="B1003F"/>
                </a:solidFill>
                <a:ea typeface="Calibri"/>
                <a:cs typeface="Calibri"/>
              </a:rPr>
              <a:t>délais de décisions </a:t>
            </a:r>
            <a:r>
              <a:rPr lang="fr-FR" sz="2800" b="1" dirty="0">
                <a:solidFill>
                  <a:schemeClr val="tx1"/>
                </a:solidFill>
                <a:ea typeface="Calibri"/>
                <a:cs typeface="Calibri"/>
              </a:rPr>
              <a:t>variables selon les aides</a:t>
            </a:r>
          </a:p>
          <a:p>
            <a:pPr marL="0" indent="0">
              <a:buNone/>
            </a:pPr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058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A9B58-AA96-A2F3-1199-A3FC09BC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8" y="18854"/>
            <a:ext cx="10369152" cy="1143000"/>
          </a:xfrm>
        </p:spPr>
        <p:txBody>
          <a:bodyPr/>
          <a:lstStyle/>
          <a:p>
            <a:r>
              <a:rPr lang="fr-FR" sz="4000" dirty="0"/>
              <a:t>Conclusion (1/2)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4C9279-1146-7883-0384-D6555C71FB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52" y="1059997"/>
            <a:ext cx="11938944" cy="5532464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Quelle que soit l’aide technique, les plans sont mis en place </a:t>
            </a:r>
            <a:r>
              <a:rPr lang="fr-FR" dirty="0">
                <a:solidFill>
                  <a:srgbClr val="B1003F"/>
                </a:solidFill>
              </a:rPr>
              <a:t>dans 85% des cas</a:t>
            </a:r>
          </a:p>
          <a:p>
            <a:endParaRPr lang="fr-FR" sz="1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Les plans contenant des aides techniques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Des </a:t>
            </a:r>
            <a:r>
              <a:rPr lang="fr-FR" b="1" dirty="0">
                <a:solidFill>
                  <a:srgbClr val="B1003F"/>
                </a:solidFill>
              </a:rPr>
              <a:t>coûts moyens </a:t>
            </a:r>
            <a:r>
              <a:rPr lang="fr-FR" dirty="0">
                <a:solidFill>
                  <a:srgbClr val="B1003F"/>
                </a:solidFill>
              </a:rPr>
              <a:t>très différents </a:t>
            </a:r>
          </a:p>
          <a:p>
            <a:pPr lvl="2"/>
            <a:r>
              <a:rPr lang="fr-FR" dirty="0">
                <a:ea typeface="Calibri"/>
                <a:cs typeface="Calibri"/>
              </a:rPr>
              <a:t>850 € pour les aides à la vie quotidienne « motrice »</a:t>
            </a:r>
          </a:p>
          <a:p>
            <a:pPr lvl="2"/>
            <a:r>
              <a:rPr lang="fr-FR" dirty="0">
                <a:ea typeface="Calibri"/>
                <a:cs typeface="Calibri"/>
              </a:rPr>
              <a:t>1715 € pour les aides visuelles</a:t>
            </a:r>
          </a:p>
          <a:p>
            <a:pPr lvl="2"/>
            <a:r>
              <a:rPr lang="fr-FR" dirty="0">
                <a:ea typeface="Calibri"/>
                <a:cs typeface="Calibri"/>
              </a:rPr>
              <a:t>2850 € pour les aides auditives </a:t>
            </a:r>
          </a:p>
          <a:p>
            <a:pPr lvl="2"/>
            <a:r>
              <a:rPr lang="fr-FR" dirty="0">
                <a:ea typeface="Calibri"/>
                <a:cs typeface="Calibri"/>
              </a:rPr>
              <a:t>8750 € pour les fauteuils roulants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Des </a:t>
            </a:r>
            <a:r>
              <a:rPr lang="fr-FR" b="1" dirty="0">
                <a:solidFill>
                  <a:srgbClr val="B1003F"/>
                </a:solidFill>
              </a:rPr>
              <a:t>variations importantes du RAC « après prise en charge légale » </a:t>
            </a:r>
            <a:r>
              <a:rPr lang="fr-FR" dirty="0">
                <a:solidFill>
                  <a:srgbClr val="B1003F"/>
                </a:solidFill>
              </a:rPr>
              <a:t>moyen</a:t>
            </a:r>
          </a:p>
          <a:p>
            <a:pPr lvl="2"/>
            <a:r>
              <a:rPr lang="fr-FR" dirty="0">
                <a:ea typeface="Calibri"/>
                <a:cs typeface="Calibri"/>
              </a:rPr>
              <a:t>350 € pour les aides à la motricité</a:t>
            </a:r>
          </a:p>
          <a:p>
            <a:pPr lvl="2"/>
            <a:r>
              <a:rPr lang="fr-FR" dirty="0">
                <a:ea typeface="Calibri"/>
                <a:cs typeface="Calibri"/>
              </a:rPr>
              <a:t>530 € pour les aides visuelles</a:t>
            </a:r>
          </a:p>
          <a:p>
            <a:pPr lvl="2"/>
            <a:r>
              <a:rPr lang="fr-FR" dirty="0">
                <a:ea typeface="Calibri"/>
                <a:cs typeface="Calibri"/>
              </a:rPr>
              <a:t>1150 € pour les aides auditives </a:t>
            </a:r>
          </a:p>
          <a:p>
            <a:pPr lvl="2"/>
            <a:r>
              <a:rPr lang="fr-FR" dirty="0">
                <a:ea typeface="Calibri"/>
                <a:cs typeface="Calibri"/>
              </a:rPr>
              <a:t>3500 € pour les fauteuils roulants</a:t>
            </a:r>
          </a:p>
        </p:txBody>
      </p:sp>
    </p:spTree>
    <p:extLst>
      <p:ext uri="{BB962C8B-B14F-4D97-AF65-F5344CB8AC3E}">
        <p14:creationId xmlns:p14="http://schemas.microsoft.com/office/powerpoint/2010/main" val="528789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DEDD6-4AC7-80D3-18CE-AE20B441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913CA-E1B6-7084-522D-F70AE6D9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29" y="18854"/>
            <a:ext cx="10369152" cy="1143000"/>
          </a:xfrm>
        </p:spPr>
        <p:txBody>
          <a:bodyPr/>
          <a:lstStyle/>
          <a:p>
            <a:r>
              <a:rPr lang="fr-FR" sz="4000" dirty="0"/>
              <a:t>Conclusion (2/2)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77BEE3-C175-9181-7CB6-DE8A71CD9C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391" y="1325536"/>
            <a:ext cx="11595218" cy="5532464"/>
          </a:xfrm>
        </p:spPr>
        <p:txBody>
          <a:bodyPr/>
          <a:lstStyle/>
          <a:p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Les aides techniques prises en charge par l’Assurance maladie (FR et AA)</a:t>
            </a:r>
          </a:p>
          <a:p>
            <a:pPr lvl="1"/>
            <a:r>
              <a:rPr lang="fr-FR" dirty="0">
                <a:solidFill>
                  <a:schemeClr val="tx1"/>
                </a:solidFill>
                <a:ea typeface="Calibri"/>
                <a:cs typeface="Calibri"/>
              </a:rPr>
              <a:t>Moins bonne prise en charge de la PCH</a:t>
            </a:r>
          </a:p>
          <a:p>
            <a:pPr lvl="1"/>
            <a:r>
              <a:rPr lang="fr-FR" dirty="0">
                <a:solidFill>
                  <a:schemeClr val="tx1"/>
                </a:solidFill>
                <a:ea typeface="Calibri"/>
                <a:cs typeface="Calibri"/>
              </a:rPr>
              <a:t>Taux de prise en charge plus faible que les autres aides (en moyenne 57% pour les FR et 30% pour les AA)</a:t>
            </a:r>
          </a:p>
          <a:p>
            <a:pPr lvl="1"/>
            <a:r>
              <a:rPr lang="fr-FR" dirty="0">
                <a:solidFill>
                  <a:schemeClr val="tx1"/>
                </a:solidFill>
                <a:ea typeface="Calibri"/>
                <a:cs typeface="Calibri"/>
              </a:rPr>
              <a:t>Les aides auditives achetées dans la cadre de la PCH (avant la réforme) sont majoritairement des aides </a:t>
            </a:r>
            <a:r>
              <a:rPr lang="fr-FR" dirty="0">
                <a:solidFill>
                  <a:srgbClr val="B1003F"/>
                </a:solidFill>
                <a:ea typeface="Calibri"/>
                <a:cs typeface="Calibri"/>
              </a:rPr>
              <a:t>hors panier 100% santé </a:t>
            </a:r>
          </a:p>
          <a:p>
            <a:pPr marL="430213" lvl="1" indent="0">
              <a:buNone/>
            </a:pPr>
            <a:endParaRPr lang="fr-FR" b="1" dirty="0">
              <a:solidFill>
                <a:srgbClr val="C00000"/>
              </a:solidFill>
              <a:ea typeface="Calibri"/>
              <a:cs typeface="Calibri"/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Certains plans « non achetés »</a:t>
            </a:r>
            <a:r>
              <a:rPr lang="fr-FR" sz="2800" b="0" dirty="0">
                <a:solidFill>
                  <a:schemeClr val="tx1"/>
                </a:solidFill>
              </a:rPr>
              <a:t> </a:t>
            </a:r>
            <a:r>
              <a:rPr lang="fr-FR" sz="2800" b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800" b="0" dirty="0">
                <a:solidFill>
                  <a:schemeClr val="tx1"/>
                </a:solidFill>
              </a:rPr>
              <a:t>achat possible sans attendre le retour de la MDPH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b="0" dirty="0">
                <a:solidFill>
                  <a:schemeClr val="tx1"/>
                </a:solidFill>
              </a:rPr>
              <a:t>es plans les moins « couteux » (aide à la vie quotidienne)</a:t>
            </a:r>
          </a:p>
          <a:p>
            <a:pPr marL="430213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321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DB12F-5C81-5C5D-6A53-F5AAF522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80" y="219075"/>
            <a:ext cx="11560886" cy="824593"/>
          </a:xfrm>
        </p:spPr>
        <p:txBody>
          <a:bodyPr/>
          <a:lstStyle/>
          <a:p>
            <a:r>
              <a:rPr lang="fr-FR" sz="4000" dirty="0"/>
              <a:t>Préconisations relatives aux freins à la mise en place des plans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BE4293-59E6-39AC-1D0D-6B737A77BA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906" y="2037522"/>
            <a:ext cx="10367433" cy="4248150"/>
          </a:xfrm>
        </p:spPr>
        <p:txBody>
          <a:bodyPr lIns="91440" tIns="45720" rIns="91440" bIns="45720" anchor="t"/>
          <a:lstStyle/>
          <a:p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Accompagnement spécifique</a:t>
            </a:r>
          </a:p>
          <a:p>
            <a:pPr lvl="1"/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Personnes seules</a:t>
            </a:r>
          </a:p>
          <a:p>
            <a:pPr lvl="1"/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Personnes sans emploi </a:t>
            </a:r>
          </a:p>
          <a:p>
            <a:pPr marL="430213" lvl="1" indent="0">
              <a:buNone/>
            </a:pPr>
            <a:endParaRPr lang="fr-FR" sz="28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Informer sur les financements complémentaires</a:t>
            </a:r>
          </a:p>
          <a:p>
            <a:pPr lvl="1"/>
            <a:r>
              <a:rPr lang="fr-FR" sz="2800" dirty="0">
                <a:solidFill>
                  <a:schemeClr val="tx1"/>
                </a:solidFill>
                <a:ea typeface="Calibri"/>
                <a:cs typeface="Calibri"/>
              </a:rPr>
              <a:t>Notamment pour les plans avec peu de prise en charge au titre de la PCH</a:t>
            </a:r>
          </a:p>
          <a:p>
            <a:pPr marL="430213" lvl="1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82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B1989-DB59-A8EB-E2AB-2021C8537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070" y="1612691"/>
            <a:ext cx="11225530" cy="462798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lvl="0">
              <a:lnSpc>
                <a:spcPct val="120000"/>
              </a:lnSpc>
              <a:spcBef>
                <a:spcPts val="1200"/>
              </a:spcBef>
            </a:pPr>
            <a:r>
              <a:rPr lang="en-US" sz="1800" b="1" dirty="0">
                <a:latin typeface="+mn-lt"/>
                <a:cs typeface="+mn-cs"/>
              </a:rPr>
              <a:t>Introduction : </a:t>
            </a:r>
            <a:r>
              <a:rPr lang="en-US" sz="1800" b="1" dirty="0">
                <a:solidFill>
                  <a:srgbClr val="5025AE"/>
                </a:solidFill>
                <a:latin typeface="+mn-lt"/>
                <a:cs typeface="+mn-cs"/>
              </a:rPr>
              <a:t>Pearl Morey</a:t>
            </a:r>
            <a:r>
              <a:rPr lang="en-US" sz="1800" dirty="0">
                <a:latin typeface="+mn-lt"/>
                <a:cs typeface="+mn-cs"/>
              </a:rPr>
              <a:t>,</a:t>
            </a:r>
            <a:r>
              <a:rPr lang="en-US" sz="1800" b="1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cheffe</a:t>
            </a:r>
            <a:r>
              <a:rPr lang="en-US" sz="1800" dirty="0">
                <a:latin typeface="+mn-lt"/>
                <a:cs typeface="+mn-cs"/>
              </a:rPr>
              <a:t> de </a:t>
            </a:r>
            <a:r>
              <a:rPr lang="en-US" sz="1800" dirty="0" err="1">
                <a:latin typeface="+mn-lt"/>
                <a:cs typeface="+mn-cs"/>
              </a:rPr>
              <a:t>projet</a:t>
            </a:r>
            <a:r>
              <a:rPr lang="en-US" sz="1800" dirty="0">
                <a:latin typeface="+mn-lt"/>
                <a:cs typeface="+mn-cs"/>
              </a:rPr>
              <a:t> « Recherche » à la Direction de la Prospective et des Études de la CNSA (5 min)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</a:pPr>
            <a:r>
              <a:rPr lang="en-US" sz="1800" b="1" dirty="0" err="1">
                <a:latin typeface="+mn-lt"/>
                <a:cs typeface="+mn-cs"/>
              </a:rPr>
              <a:t>Présentation</a:t>
            </a:r>
            <a:r>
              <a:rPr lang="en-US" sz="1800" dirty="0">
                <a:latin typeface="+mn-lt"/>
                <a:cs typeface="+mn-cs"/>
              </a:rPr>
              <a:t> : </a:t>
            </a:r>
          </a:p>
          <a:p>
            <a:pPr marL="457200" lvl="1">
              <a:lnSpc>
                <a:spcPct val="120000"/>
              </a:lnSpc>
              <a:spcBef>
                <a:spcPts val="1200"/>
              </a:spcBef>
            </a:pPr>
            <a:r>
              <a:rPr lang="fr-FR" sz="1800" b="1" dirty="0">
                <a:solidFill>
                  <a:srgbClr val="5025AE"/>
                </a:solidFill>
                <a:latin typeface="+mn-lt"/>
                <a:cs typeface="+mn-cs"/>
              </a:rPr>
              <a:t>Hafsa NAFIA</a:t>
            </a:r>
            <a:r>
              <a:rPr lang="fr-FR" sz="1800" dirty="0">
                <a:latin typeface="+mn-lt"/>
                <a:cs typeface="+mn-cs"/>
              </a:rPr>
              <a:t>,</a:t>
            </a:r>
            <a:r>
              <a:rPr lang="fr-FR" sz="1800" b="1" dirty="0">
                <a:solidFill>
                  <a:srgbClr val="5025AE"/>
                </a:solidFill>
                <a:latin typeface="+mn-lt"/>
                <a:cs typeface="+mn-cs"/>
              </a:rPr>
              <a:t> </a:t>
            </a:r>
            <a:r>
              <a:rPr lang="fr-FR" sz="1800" dirty="0">
                <a:latin typeface="+mn-lt"/>
                <a:cs typeface="+mn-cs"/>
              </a:rPr>
              <a:t>chargée de recherche à l’Irdes</a:t>
            </a:r>
          </a:p>
          <a:p>
            <a:pPr marL="457200" lvl="1">
              <a:lnSpc>
                <a:spcPct val="120000"/>
              </a:lnSpc>
              <a:spcBef>
                <a:spcPts val="1200"/>
              </a:spcBef>
            </a:pPr>
            <a:r>
              <a:rPr lang="fr-FR" sz="1800" b="1" dirty="0">
                <a:solidFill>
                  <a:srgbClr val="5025AE"/>
                </a:solidFill>
                <a:latin typeface="+mn-lt"/>
                <a:cs typeface="+mn-cs"/>
              </a:rPr>
              <a:t>Maude ESPAGNACQ</a:t>
            </a:r>
            <a:r>
              <a:rPr lang="fr-FR" sz="1800" dirty="0">
                <a:latin typeface="+mn-lt"/>
                <a:cs typeface="+mn-cs"/>
              </a:rPr>
              <a:t>,</a:t>
            </a:r>
            <a:r>
              <a:rPr lang="fr-FR" sz="1800" b="1" dirty="0">
                <a:solidFill>
                  <a:srgbClr val="5025AE"/>
                </a:solidFill>
                <a:latin typeface="+mn-lt"/>
                <a:cs typeface="+mn-cs"/>
              </a:rPr>
              <a:t> </a:t>
            </a:r>
            <a:r>
              <a:rPr lang="fr-FR" sz="1800" dirty="0">
                <a:latin typeface="+mn-lt"/>
                <a:cs typeface="+mn-cs"/>
              </a:rPr>
              <a:t>maitresse de recherche à l’Irdes</a:t>
            </a:r>
            <a:endParaRPr lang="en-US" sz="1800" dirty="0">
              <a:latin typeface="+mn-lt"/>
              <a:cs typeface="+mn-cs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sz="2400" b="1" dirty="0">
                <a:solidFill>
                  <a:srgbClr val="447643"/>
                </a:solidFill>
                <a:latin typeface="+mn-lt"/>
                <a:cs typeface="+mn-cs"/>
              </a:rPr>
              <a:t>Facilitateurs et obstacles de la mise en place des plans PCH contenant des aides techniques </a:t>
            </a:r>
            <a:br>
              <a:rPr lang="fr-FR" sz="2400" b="1" dirty="0">
                <a:solidFill>
                  <a:srgbClr val="447643"/>
                </a:solidFill>
                <a:latin typeface="+mn-lt"/>
                <a:cs typeface="+mn-cs"/>
              </a:rPr>
            </a:br>
            <a:r>
              <a:rPr lang="en-US" sz="2400" dirty="0">
                <a:latin typeface="+mn-lt"/>
                <a:cs typeface="+mn-cs"/>
              </a:rPr>
              <a:t>(25 min)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</a:pPr>
            <a:r>
              <a:rPr lang="en-US" sz="1800" b="1" dirty="0">
                <a:latin typeface="+mn-lt"/>
                <a:cs typeface="+mn-cs"/>
              </a:rPr>
              <a:t>Discussion</a:t>
            </a:r>
            <a:r>
              <a:rPr lang="en-US" sz="1800" dirty="0">
                <a:latin typeface="+mn-lt"/>
                <a:cs typeface="+mn-cs"/>
              </a:rPr>
              <a:t> :</a:t>
            </a:r>
          </a:p>
          <a:p>
            <a:pPr marL="457200" lvl="1">
              <a:lnSpc>
                <a:spcPct val="120000"/>
              </a:lnSpc>
              <a:spcBef>
                <a:spcPts val="1200"/>
              </a:spcBef>
            </a:pPr>
            <a:r>
              <a:rPr lang="fr-FR" sz="1800" b="1" dirty="0">
                <a:solidFill>
                  <a:srgbClr val="5025AE"/>
                </a:solidFill>
                <a:latin typeface="+mn-lt"/>
                <a:cs typeface="+mn-cs"/>
              </a:rPr>
              <a:t>Bénédicte AUTIER, </a:t>
            </a:r>
            <a:r>
              <a:rPr lang="fr-FR" sz="1600" dirty="0">
                <a:latin typeface="+mn-lt"/>
                <a:cs typeface="+mn-cs"/>
              </a:rPr>
              <a:t>Directrice de l’accès aux droits et des parcours (DADP) à la CNSA) </a:t>
            </a:r>
          </a:p>
          <a:p>
            <a:pPr marL="457200" lvl="1">
              <a:lnSpc>
                <a:spcPct val="120000"/>
              </a:lnSpc>
              <a:spcBef>
                <a:spcPts val="1200"/>
              </a:spcBef>
            </a:pPr>
            <a:r>
              <a:rPr lang="fr-FR" sz="1800" b="1" dirty="0">
                <a:solidFill>
                  <a:srgbClr val="5025AE"/>
                </a:solidFill>
                <a:latin typeface="+mn-lt"/>
                <a:cs typeface="+mn-cs"/>
              </a:rPr>
              <a:t>Christine LEMOIGNE, </a:t>
            </a:r>
            <a:r>
              <a:rPr lang="fr-FR" sz="1600" dirty="0">
                <a:latin typeface="+mn-lt"/>
                <a:cs typeface="+mn-cs"/>
              </a:rPr>
              <a:t>Médecin Expert Handicap, Pôle Qualité et harmonisation des pratiques à la DADP de la CNSA)</a:t>
            </a:r>
            <a:endParaRPr lang="en-US" sz="1600" dirty="0">
              <a:latin typeface="+mn-lt"/>
              <a:cs typeface="+mn-cs"/>
            </a:endParaRPr>
          </a:p>
          <a:p>
            <a:pPr marL="0" lvl="0">
              <a:lnSpc>
                <a:spcPct val="120000"/>
              </a:lnSpc>
              <a:spcBef>
                <a:spcPts val="1200"/>
              </a:spcBef>
            </a:pPr>
            <a:r>
              <a:rPr lang="en-US" sz="1800" b="1" dirty="0">
                <a:latin typeface="+mn-lt"/>
                <a:cs typeface="+mn-cs"/>
              </a:rPr>
              <a:t>Questions / </a:t>
            </a:r>
            <a:r>
              <a:rPr lang="en-US" sz="1800" b="1" dirty="0" err="1">
                <a:latin typeface="+mn-lt"/>
                <a:cs typeface="+mn-cs"/>
              </a:rPr>
              <a:t>Réponses</a:t>
            </a:r>
            <a:r>
              <a:rPr lang="en-US" sz="1800" b="1" dirty="0">
                <a:latin typeface="+mn-lt"/>
                <a:cs typeface="+mn-cs"/>
              </a:rPr>
              <a:t> : </a:t>
            </a:r>
            <a:r>
              <a:rPr lang="en-US" sz="1800" dirty="0">
                <a:latin typeface="+mn-lt"/>
                <a:cs typeface="+mn-cs"/>
              </a:rPr>
              <a:t>(15 min)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B0D494-B10E-74E1-476E-AA81E02D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3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fr-FR" sz="4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Programme</a:t>
            </a:r>
            <a:r>
              <a:rPr lang="en-US" altLang="fr-FR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du 15</a:t>
            </a:r>
            <a:r>
              <a:rPr lang="en-US" altLang="fr-FR" sz="4000" kern="1200" baseline="300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</a:t>
            </a:r>
            <a:r>
              <a:rPr lang="en-US" altLang="fr-FR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fr-FR" sz="4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Rendez-vous</a:t>
            </a:r>
            <a:r>
              <a:rPr lang="en-US" altLang="fr-FR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de la recherche sur </a:t>
            </a:r>
            <a:r>
              <a:rPr lang="en-US" altLang="fr-FR" sz="4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l’autonomie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323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AC15-83D5-4CE1-A7BF-0DB5DEAE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67" y="331433"/>
            <a:ext cx="10515600" cy="919852"/>
          </a:xfrm>
        </p:spPr>
        <p:txBody>
          <a:bodyPr/>
          <a:lstStyle/>
          <a:p>
            <a:r>
              <a:rPr lang="fr-FR" altLang="fr-FR" sz="3600" dirty="0"/>
              <a:t>Questions &amp; Réponses</a:t>
            </a:r>
            <a:endParaRPr lang="fr-FR" sz="3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5E34A7-E4DB-4A34-B365-2D5815934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400" dirty="0"/>
              <a:t>Pour poser toutes vos questions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34EE06-95BA-460D-BCE4-5DFF28A9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799" y="572776"/>
            <a:ext cx="3005588" cy="57124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D8A3AA5-D0D5-45EC-A789-732C3C81C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468" y="566679"/>
            <a:ext cx="2840982" cy="57185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B3170C-7131-4C77-89BC-63DF92581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982" y="5407158"/>
            <a:ext cx="1719221" cy="1194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9E8464-612A-4C1C-B5B7-CC6CBD489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1386" y="4759039"/>
            <a:ext cx="2651718" cy="18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81FA2-DF5E-4857-B7CB-176AD98F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toutes informations sur les politiques de l’autonomie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45EF51-855B-474D-B086-2F548D1AB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2037182"/>
            <a:ext cx="10515600" cy="4344987"/>
          </a:xfrm>
        </p:spPr>
        <p:txBody>
          <a:bodyPr/>
          <a:lstStyle/>
          <a:p>
            <a:r>
              <a:rPr lang="fr-FR" dirty="0"/>
              <a:t>Si vous êtes une personne âgée, une personne en situation de handicap, un proche ou </a:t>
            </a:r>
            <a:r>
              <a:rPr lang="fr-FR" dirty="0" err="1"/>
              <a:t>un.e</a:t>
            </a:r>
            <a:r>
              <a:rPr lang="fr-FR" dirty="0"/>
              <a:t> </a:t>
            </a:r>
            <a:r>
              <a:rPr lang="fr-FR" dirty="0" err="1"/>
              <a:t>professionnel.le</a:t>
            </a:r>
            <a:r>
              <a:rPr lang="fr-FR" dirty="0"/>
              <a:t> en recherche d’une aide ou d’une information, vous pouvez vous rendre sur les sites internet suivants : </a:t>
            </a:r>
          </a:p>
          <a:p>
            <a:endParaRPr lang="fr-FR" dirty="0"/>
          </a:p>
          <a:p>
            <a:pPr lvl="1"/>
            <a:r>
              <a:rPr lang="fr-FR" u="sng" dirty="0">
                <a:solidFill>
                  <a:srgbClr val="5025AE"/>
                </a:solidFill>
              </a:rPr>
              <a:t>https://www.cnsa.fr/</a:t>
            </a:r>
          </a:p>
          <a:p>
            <a:pPr lvl="1"/>
            <a:r>
              <a:rPr lang="fr-FR" u="sng" dirty="0">
                <a:solidFill>
                  <a:srgbClr val="5025AE"/>
                </a:solidFill>
              </a:rPr>
              <a:t>https://www.monparcourshandicap.gouv.fr/</a:t>
            </a:r>
          </a:p>
          <a:p>
            <a:pPr lvl="1"/>
            <a:r>
              <a:rPr lang="fr-FR" u="sng" dirty="0">
                <a:solidFill>
                  <a:srgbClr val="5025AE"/>
                </a:solidFill>
              </a:rPr>
              <a:t>https://www.pour-les-personnes-agees.gouv.fr </a:t>
            </a:r>
          </a:p>
          <a:p>
            <a:pPr lvl="1"/>
            <a:r>
              <a:rPr lang="fr-FR" u="sng" dirty="0">
                <a:solidFill>
                  <a:srgbClr val="5025AE"/>
                </a:solidFill>
              </a:rPr>
              <a:t>https://www.maboussoleaidants.fr 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61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849085" y="1223536"/>
            <a:ext cx="10499271" cy="2437895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rgbClr val="B1003F"/>
                </a:solidFill>
                <a:latin typeface="+mn-lt"/>
                <a:ea typeface="Tahoma" pitchFamily="34" charset="0"/>
                <a:cs typeface="Tahoma" pitchFamily="34" charset="0"/>
              </a:rPr>
              <a:t>Facilitateurs et obstacles de la mise en place des plans PCH contenant des aides techniques</a:t>
            </a:r>
            <a:br>
              <a:rPr lang="fr-FR" sz="2800" b="1" dirty="0">
                <a:solidFill>
                  <a:srgbClr val="B1003F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fr-FR" sz="2800" b="1" dirty="0">
                <a:solidFill>
                  <a:srgbClr val="B1003F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fr-FR" sz="3200" b="1" dirty="0">
              <a:solidFill>
                <a:srgbClr val="B1003F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9085" y="3852831"/>
            <a:ext cx="10499271" cy="1224136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Hafsa Nafia, Maude Espagnacq </a:t>
            </a:r>
          </a:p>
          <a:p>
            <a:endParaRPr lang="fr-FR" b="1" dirty="0">
              <a:solidFill>
                <a:srgbClr val="0C005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Institut de recherche et de documentation en économie de la santé </a:t>
            </a:r>
          </a:p>
          <a:p>
            <a:endParaRPr lang="fr-FR" sz="2400" dirty="0"/>
          </a:p>
          <a:p>
            <a:r>
              <a:rPr lang="fr-FR" sz="2000" b="1" dirty="0">
                <a:solidFill>
                  <a:schemeClr val="tx1"/>
                </a:solidFill>
              </a:rPr>
              <a:t>Mardi 28 janvier 2025</a:t>
            </a:r>
          </a:p>
        </p:txBody>
      </p:sp>
      <p:pic>
        <p:nvPicPr>
          <p:cNvPr id="6" name="Picture 2" descr="C:\Users\clerembault\Documents\Logos\Sans titre - 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49251"/>
            <a:ext cx="15827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91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F5CDB-2A3B-D097-EE72-A31211FD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27" y="256307"/>
            <a:ext cx="9126503" cy="1143000"/>
          </a:xfrm>
        </p:spPr>
        <p:txBody>
          <a:bodyPr/>
          <a:lstStyle/>
          <a:p>
            <a:r>
              <a:rPr lang="fr-FR" sz="4000" dirty="0"/>
              <a:t>L’enquête </a:t>
            </a:r>
            <a:r>
              <a:rPr lang="fr-FR" sz="4000" dirty="0" err="1"/>
              <a:t>Phedre</a:t>
            </a:r>
            <a:r>
              <a:rPr lang="fr-FR" sz="4000" dirty="0"/>
              <a:t> : objectifs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C82BD2-6BB2-D178-B6E2-74F09101A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012" y="1192212"/>
            <a:ext cx="12024988" cy="2592822"/>
          </a:xfrm>
        </p:spPr>
        <p:txBody>
          <a:bodyPr/>
          <a:lstStyle/>
          <a:p>
            <a:r>
              <a:rPr lang="fr-FR" sz="2800" dirty="0">
                <a:solidFill>
                  <a:schemeClr val="tx1"/>
                </a:solidFill>
              </a:rPr>
              <a:t>L’enquête Prestation de compensation du Handicap, Exécution dans la Durée et </a:t>
            </a:r>
            <a:r>
              <a:rPr lang="fr-FR" sz="2800" dirty="0" err="1">
                <a:solidFill>
                  <a:schemeClr val="tx1"/>
                </a:solidFill>
              </a:rPr>
              <a:t>REste</a:t>
            </a:r>
            <a:r>
              <a:rPr lang="fr-FR" sz="2800" dirty="0">
                <a:solidFill>
                  <a:schemeClr val="tx1"/>
                </a:solidFill>
              </a:rPr>
              <a:t> à charge (</a:t>
            </a:r>
            <a:r>
              <a:rPr lang="fr-FR" sz="2800" dirty="0" err="1">
                <a:solidFill>
                  <a:schemeClr val="tx1"/>
                </a:solidFill>
              </a:rPr>
              <a:t>Phedre</a:t>
            </a:r>
            <a:r>
              <a:rPr lang="fr-FR" sz="2800" dirty="0">
                <a:solidFill>
                  <a:schemeClr val="tx1"/>
                </a:solidFill>
              </a:rPr>
              <a:t>)</a:t>
            </a:r>
          </a:p>
          <a:p>
            <a:pPr marL="430213" lvl="1" indent="0">
              <a:buNone/>
            </a:pPr>
            <a:r>
              <a:rPr lang="fr-FR" dirty="0">
                <a:solidFill>
                  <a:schemeClr val="tx1"/>
                </a:solidFill>
              </a:rPr>
              <a:t>Enquête de la Statistique publique (représentative au niveau national) , </a:t>
            </a:r>
            <a:r>
              <a:rPr lang="fr-FR" dirty="0" err="1">
                <a:solidFill>
                  <a:schemeClr val="tx1"/>
                </a:solidFill>
              </a:rPr>
              <a:t>co</a:t>
            </a:r>
            <a:r>
              <a:rPr lang="fr-FR" dirty="0">
                <a:solidFill>
                  <a:schemeClr val="tx1"/>
                </a:solidFill>
              </a:rPr>
              <a:t>-maitrise d’œuvre Drees-Irdes, co-financée CNSA (environ </a:t>
            </a:r>
            <a:r>
              <a:rPr lang="fr-FR" dirty="0">
                <a:solidFill>
                  <a:srgbClr val="B1003F"/>
                </a:solidFill>
              </a:rPr>
              <a:t>4 000 répondants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fr-FR" sz="2800" b="1" dirty="0">
                <a:solidFill>
                  <a:schemeClr val="tx1"/>
                </a:solidFill>
              </a:rPr>
              <a:t>Objectifs </a:t>
            </a:r>
          </a:p>
          <a:p>
            <a:pPr lvl="2"/>
            <a:r>
              <a:rPr lang="fr-FR" dirty="0"/>
              <a:t>Étudier le </a:t>
            </a:r>
            <a:r>
              <a:rPr lang="fr-FR" b="1" dirty="0"/>
              <a:t>reste à charge </a:t>
            </a:r>
            <a:r>
              <a:rPr lang="fr-FR" dirty="0"/>
              <a:t>final des personnes qui ont des droits ouverts à la PCH</a:t>
            </a:r>
          </a:p>
          <a:p>
            <a:pPr lvl="2"/>
            <a:r>
              <a:rPr lang="fr-FR" dirty="0">
                <a:solidFill>
                  <a:srgbClr val="B1003F"/>
                </a:solidFill>
              </a:rPr>
              <a:t>Étudier la mise en place des plans PCH</a:t>
            </a:r>
          </a:p>
          <a:p>
            <a:pPr lvl="1"/>
            <a:r>
              <a:rPr lang="fr-FR" sz="2800" b="1" dirty="0">
                <a:solidFill>
                  <a:schemeClr val="tx1"/>
                </a:solidFill>
              </a:rPr>
              <a:t>4 sources mobilisées </a:t>
            </a:r>
          </a:p>
          <a:p>
            <a:pPr lvl="2"/>
            <a:r>
              <a:rPr lang="fr-FR" dirty="0"/>
              <a:t>2 administratives (MDPH et CD en 2017)</a:t>
            </a:r>
          </a:p>
          <a:p>
            <a:pPr lvl="2"/>
            <a:r>
              <a:rPr lang="fr-FR" dirty="0"/>
              <a:t>Enquête auprès des usagers (en 2021)</a:t>
            </a:r>
          </a:p>
          <a:p>
            <a:pPr lvl="2"/>
            <a:r>
              <a:rPr lang="fr-FR" dirty="0"/>
              <a:t>Données de l’Assurance maladie (SNDS en 2024 sur 2012-2022)</a:t>
            </a:r>
          </a:p>
          <a:p>
            <a:pPr lvl="2"/>
            <a:endParaRPr lang="fr-FR" sz="2800" dirty="0"/>
          </a:p>
          <a:p>
            <a:pPr lvl="1"/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430213" lvl="1" indent="0">
              <a:buNone/>
            </a:pP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190F423-D9D4-1BAD-7DB5-4989EC0B7B4E}"/>
              </a:ext>
            </a:extLst>
          </p:cNvPr>
          <p:cNvSpPr txBox="1">
            <a:spLocks/>
          </p:cNvSpPr>
          <p:nvPr/>
        </p:nvSpPr>
        <p:spPr>
          <a:xfrm>
            <a:off x="2065733" y="4513844"/>
            <a:ext cx="4786285" cy="169760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Wingdings" pitchFamily="2" charset="2"/>
              <a:buChar char="§"/>
              <a:defRPr sz="2400" b="1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15963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Arial" pitchFamily="34" charset="0"/>
              <a:buChar char="–"/>
              <a:defRPr sz="2400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4AAF0BD-B091-0F9E-DAC8-82F08C681621}"/>
              </a:ext>
            </a:extLst>
          </p:cNvPr>
          <p:cNvSpPr txBox="1">
            <a:spLocks/>
          </p:cNvSpPr>
          <p:nvPr/>
        </p:nvSpPr>
        <p:spPr>
          <a:xfrm>
            <a:off x="6115046" y="3339547"/>
            <a:ext cx="4249138" cy="259282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Wingdings" pitchFamily="2" charset="2"/>
              <a:buChar char="§"/>
              <a:defRPr sz="2400" b="1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15963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Arial" pitchFamily="34" charset="0"/>
              <a:buChar char="–"/>
              <a:defRPr sz="2400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3" lvl="1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12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F5CDB-2A3B-D097-EE72-A31211FD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39" y="261035"/>
            <a:ext cx="11554691" cy="1143000"/>
          </a:xfrm>
        </p:spPr>
        <p:txBody>
          <a:bodyPr/>
          <a:lstStyle/>
          <a:p>
            <a:r>
              <a:rPr lang="fr-FR" sz="4000" dirty="0"/>
              <a:t>L’enquête </a:t>
            </a:r>
            <a:r>
              <a:rPr lang="fr-FR" sz="4000" dirty="0" err="1"/>
              <a:t>Phedre</a:t>
            </a:r>
            <a:r>
              <a:rPr lang="fr-FR" sz="4000" dirty="0"/>
              <a:t> : données sur les aides techniques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C82BD2-6BB2-D178-B6E2-74F09101A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265" y="1683113"/>
            <a:ext cx="11408735" cy="4993696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L’informations sur les aides techniques</a:t>
            </a:r>
          </a:p>
          <a:p>
            <a:pPr marL="0" lvl="1" indent="0">
              <a:buNone/>
            </a:pP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« </a:t>
            </a:r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libellé de l’aide 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lvl="1"/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coût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montant PCH 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Dans le SNDS : </a:t>
            </a:r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remboursement de l’Assurance maladie 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aides techniques avec codes LPP</a:t>
            </a:r>
          </a:p>
          <a:p>
            <a:pPr marL="430213" lvl="1" indent="0">
              <a:buNone/>
            </a:pP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190F423-D9D4-1BAD-7DB5-4989EC0B7B4E}"/>
              </a:ext>
            </a:extLst>
          </p:cNvPr>
          <p:cNvSpPr txBox="1">
            <a:spLocks/>
          </p:cNvSpPr>
          <p:nvPr/>
        </p:nvSpPr>
        <p:spPr>
          <a:xfrm>
            <a:off x="2065733" y="4513844"/>
            <a:ext cx="4786285" cy="169760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Wingdings" pitchFamily="2" charset="2"/>
              <a:buChar char="§"/>
              <a:defRPr sz="2400" b="1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15963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Arial" pitchFamily="34" charset="0"/>
              <a:buChar char="–"/>
              <a:defRPr sz="2400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4AAF0BD-B091-0F9E-DAC8-82F08C681621}"/>
              </a:ext>
            </a:extLst>
          </p:cNvPr>
          <p:cNvSpPr txBox="1">
            <a:spLocks/>
          </p:cNvSpPr>
          <p:nvPr/>
        </p:nvSpPr>
        <p:spPr>
          <a:xfrm>
            <a:off x="6115046" y="3339547"/>
            <a:ext cx="4249138" cy="259282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Wingdings" pitchFamily="2" charset="2"/>
              <a:buChar char="§"/>
              <a:defRPr sz="2400" b="1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15963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Arial" pitchFamily="34" charset="0"/>
              <a:buChar char="–"/>
              <a:defRPr sz="2400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3" lvl="1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05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F5CDB-2A3B-D097-EE72-A31211FD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3" y="245707"/>
            <a:ext cx="11554691" cy="1143000"/>
          </a:xfrm>
        </p:spPr>
        <p:txBody>
          <a:bodyPr/>
          <a:lstStyle/>
          <a:p>
            <a:r>
              <a:rPr lang="fr-FR" sz="4000" dirty="0"/>
              <a:t>L’enquête </a:t>
            </a:r>
            <a:r>
              <a:rPr lang="fr-FR" sz="4000" dirty="0" err="1"/>
              <a:t>Phedre</a:t>
            </a:r>
            <a:r>
              <a:rPr lang="fr-FR" sz="4000" dirty="0"/>
              <a:t> : données sur les aides techniques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C82BD2-6BB2-D178-B6E2-74F09101A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863" y="1096285"/>
            <a:ext cx="11954273" cy="3138481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Mise en place du plan (achat de l’aide)</a:t>
            </a:r>
            <a:endParaRPr lang="fr-FR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Indicateur calculé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Prise en charge « légale » (Assurance maladie, le cas échéant + montant PCH)</a:t>
            </a:r>
          </a:p>
          <a:p>
            <a:pPr lvl="2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Pour la mise en place des plans </a:t>
            </a:r>
          </a:p>
          <a:p>
            <a:pPr marL="914400" lvl="2" indent="0">
              <a:buNone/>
            </a:pPr>
            <a:r>
              <a:rPr lang="fr-FR" b="1" dirty="0">
                <a:solidFill>
                  <a:srgbClr val="B1003F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B1003F"/>
                </a:solidFill>
              </a:rPr>
              <a:t>calcul du reste à charge après intervention AM+PCH </a:t>
            </a:r>
            <a:r>
              <a:rPr lang="fr-FR" dirty="0">
                <a:solidFill>
                  <a:srgbClr val="B1003F"/>
                </a:solidFill>
              </a:rPr>
              <a:t>(après prise en charge légale)</a:t>
            </a:r>
          </a:p>
          <a:p>
            <a:pPr marL="914400" lvl="2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	Avant la réforme 100% santé des aides auditives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Construction des catégories d’aides techniques (simplifiées)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Fauteuil roulant et accessoires de FR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Aides auditives 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Aides visuelles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Aides à la vie quotidienne (aide à l’hygiène, ameublement, déplacement/mobilité et autre…)</a:t>
            </a:r>
          </a:p>
          <a:p>
            <a:pPr lvl="1"/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430213" lvl="1" indent="0">
              <a:buNone/>
            </a:pP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190F423-D9D4-1BAD-7DB5-4989EC0B7B4E}"/>
              </a:ext>
            </a:extLst>
          </p:cNvPr>
          <p:cNvSpPr txBox="1">
            <a:spLocks/>
          </p:cNvSpPr>
          <p:nvPr/>
        </p:nvSpPr>
        <p:spPr>
          <a:xfrm>
            <a:off x="2065733" y="4513844"/>
            <a:ext cx="4786285" cy="169760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Wingdings" pitchFamily="2" charset="2"/>
              <a:buChar char="§"/>
              <a:defRPr sz="2400" b="1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15963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Arial" pitchFamily="34" charset="0"/>
              <a:buChar char="–"/>
              <a:defRPr sz="2400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4AAF0BD-B091-0F9E-DAC8-82F08C681621}"/>
              </a:ext>
            </a:extLst>
          </p:cNvPr>
          <p:cNvSpPr txBox="1">
            <a:spLocks/>
          </p:cNvSpPr>
          <p:nvPr/>
        </p:nvSpPr>
        <p:spPr>
          <a:xfrm>
            <a:off x="6115046" y="3339547"/>
            <a:ext cx="4249138" cy="259282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Wingdings" pitchFamily="2" charset="2"/>
              <a:buChar char="§"/>
              <a:defRPr sz="2400" b="1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15963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1003F"/>
              </a:buClr>
              <a:buFont typeface="Arial" pitchFamily="34" charset="0"/>
              <a:buChar char="–"/>
              <a:defRPr sz="2400" kern="1200">
                <a:solidFill>
                  <a:srgbClr val="684E77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3" lvl="1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1795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827a9b-f6b1-4fc0-bc64-baccf0362c8c">
      <UserInfo>
        <DisplayName>REGAERT, Camille</DisplayName>
        <AccountId>15</AccountId>
        <AccountType/>
      </UserInfo>
      <UserInfo>
        <DisplayName>DANIEL, Fabien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DF71480CF02488D7BFB36D294DDF6" ma:contentTypeVersion="11" ma:contentTypeDescription="Create a new document." ma:contentTypeScope="" ma:versionID="5a523b098e23936f804cc4996b3cc7bb">
  <xsd:schema xmlns:xsd="http://www.w3.org/2001/XMLSchema" xmlns:xs="http://www.w3.org/2001/XMLSchema" xmlns:p="http://schemas.microsoft.com/office/2006/metadata/properties" xmlns:ns2="65dd33a6-9328-4ee2-94fe-dfd49d94cced" xmlns:ns3="f3827a9b-f6b1-4fc0-bc64-baccf0362c8c" targetNamespace="http://schemas.microsoft.com/office/2006/metadata/properties" ma:root="true" ma:fieldsID="b89814ea6332b5c40d11915b8cf87d7f" ns2:_="" ns3:_="">
    <xsd:import namespace="65dd33a6-9328-4ee2-94fe-dfd49d94cced"/>
    <xsd:import namespace="f3827a9b-f6b1-4fc0-bc64-baccf0362c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d33a6-9328-4ee2-94fe-dfd49d94c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27a9b-f6b1-4fc0-bc64-baccf0362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29EE07-0A89-4C1C-9E11-DC73E0940A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92274C-F449-4816-843E-0B01D1C2B327}">
  <ds:schemaRefs>
    <ds:schemaRef ds:uri="65dd33a6-9328-4ee2-94fe-dfd49d94cced"/>
    <ds:schemaRef ds:uri="f3827a9b-f6b1-4fc0-bc64-baccf0362c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304479-3632-4765-B256-EC30770F8D5F}">
  <ds:schemaRefs>
    <ds:schemaRef ds:uri="65dd33a6-9328-4ee2-94fe-dfd49d94cced"/>
    <ds:schemaRef ds:uri="f3827a9b-f6b1-4fc0-bc64-baccf0362c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2658</Words>
  <Application>Microsoft Office PowerPoint</Application>
  <PresentationFormat>Grand écran</PresentationFormat>
  <Paragraphs>323</Paragraphs>
  <Slides>26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Aptos</vt:lpstr>
      <vt:lpstr>Arial</vt:lpstr>
      <vt:lpstr>Calibri</vt:lpstr>
      <vt:lpstr>Cambria</vt:lpstr>
      <vt:lpstr>Courier New</vt:lpstr>
      <vt:lpstr>Courier New,monospace</vt:lpstr>
      <vt:lpstr>MyriadPro-Black</vt:lpstr>
      <vt:lpstr>Symbol</vt:lpstr>
      <vt:lpstr>Tahoma</vt:lpstr>
      <vt:lpstr>Wingdings</vt:lpstr>
      <vt:lpstr>Thème Office</vt:lpstr>
      <vt:lpstr>1_Thème Office</vt:lpstr>
      <vt:lpstr>Présentation PowerPoint</vt:lpstr>
      <vt:lpstr>Programme 2025</vt:lpstr>
      <vt:lpstr>Programme du 15e Rendez-vous de la recherche sur l’autonomie</vt:lpstr>
      <vt:lpstr>Questions &amp; Réponses</vt:lpstr>
      <vt:lpstr>Pour toutes informations sur les politiques de l’autonomie </vt:lpstr>
      <vt:lpstr>Facilitateurs et obstacles de la mise en place des plans PCH contenant des aides techniques  </vt:lpstr>
      <vt:lpstr>L’enquête Phedre : objectifs </vt:lpstr>
      <vt:lpstr>L’enquête Phedre : données sur les aides techniques </vt:lpstr>
      <vt:lpstr>L’enquête Phedre : données sur les aides techniques </vt:lpstr>
      <vt:lpstr>Présentation PowerPoint</vt:lpstr>
      <vt:lpstr>Plans contenant des aides techniques </vt:lpstr>
      <vt:lpstr>Variations des coûts selon les aides techniques</vt:lpstr>
      <vt:lpstr>Mise en place des plans (acquisition de l’aide)</vt:lpstr>
      <vt:lpstr>Coûts des aides techniques</vt:lpstr>
      <vt:lpstr>Taux de prise en charge des fauteuils roulants  et des appareils auditifs selon le coût </vt:lpstr>
      <vt:lpstr>Reste à charge  (après prise en charge légale)</vt:lpstr>
      <vt:lpstr>Taux d’acquisition selon la nature des aides et reste à charge après prise en charge légale</vt:lpstr>
      <vt:lpstr>Profil des usagers selon les catégories  d’aides techniques</vt:lpstr>
      <vt:lpstr>Analyse économétrique</vt:lpstr>
      <vt:lpstr>Présentation PowerPoint</vt:lpstr>
      <vt:lpstr>Présentation PowerPoint</vt:lpstr>
      <vt:lpstr>Présentation PowerPoint</vt:lpstr>
      <vt:lpstr>Bilan des facilitateurs et obstacles </vt:lpstr>
      <vt:lpstr>Conclusion (1/2)</vt:lpstr>
      <vt:lpstr>Conclusion (2/2)</vt:lpstr>
      <vt:lpstr>Préconisations relatives aux freins à la mise en place des plans</vt:lpstr>
    </vt:vector>
  </TitlesOfParts>
  <Company>IRDES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CLEREMBAULT, Franck-Séverin</dc:creator>
  <cp:lastModifiedBy>MOREY Pearl</cp:lastModifiedBy>
  <cp:revision>29</cp:revision>
  <cp:lastPrinted>2019-03-13T15:37:25Z</cp:lastPrinted>
  <dcterms:created xsi:type="dcterms:W3CDTF">2012-09-04T15:01:46Z</dcterms:created>
  <dcterms:modified xsi:type="dcterms:W3CDTF">2025-02-03T09:50:28Z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0x0101004F6DF71480CF02488D7BFB36D294DDF6</vt:lpwstr>
  </property>
  <property fmtid="{D5CDD505-2E9C-101B-9397-08002B2CF9AE}" pid="3" name="Order">
    <vt:r8>97000</vt:r8>
  </property>
  <property fmtid="{D5CDD505-2E9C-101B-9397-08002B2CF9AE}" pid="4" name="MediaServiceImageTags">
    <vt:lpwstr/>
  </property>
</Properties>
</file>