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71" r:id="rId6"/>
    <p:sldId id="266" r:id="rId7"/>
    <p:sldId id="261" r:id="rId8"/>
  </p:sldIdLst>
  <p:sldSz cx="18288000" cy="10287000"/>
  <p:notesSz cx="6797675" cy="9926638"/>
  <p:embeddedFontLst>
    <p:embeddedFont>
      <p:font typeface="Nourd" panose="020B0604020202020204" charset="0"/>
      <p:regular r:id="rId9"/>
    </p:embeddedFont>
    <p:embeddedFont>
      <p:font typeface="Nourd Bold" panose="020B0604020202020204" charset="0"/>
      <p:regular r:id="rId10"/>
    </p:embeddedFont>
    <p:embeddedFont>
      <p:font typeface="Rubik" panose="020B0604020202020204" charset="-79"/>
      <p:regular r:id="rId11"/>
    </p:embeddedFont>
    <p:embeddedFont>
      <p:font typeface="Rubik Bold" panose="020B0604020202020204" charset="-79"/>
      <p:regular r:id="rId12"/>
    </p:embeddedFont>
    <p:embeddedFont>
      <p:font typeface="Verdana Pro Bold" panose="020B0604020202020204" charset="0"/>
      <p:regular r:id="rId13"/>
    </p:embeddedFont>
    <p:embeddedFont>
      <p:font typeface="Verdana Pro Heavy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204D6-080D-4310-91A3-7725786A8173}" v="12" dt="2024-09-23T07:59:22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ienne Philippe" userId="b3cbae80-ffc0-4869-ac96-f69c3ebb75f3" providerId="ADAL" clId="{DF9204D6-080D-4310-91A3-7725786A8173}"/>
    <pc:docChg chg="undo custSel modSld">
      <pc:chgData name="Estienne Philippe" userId="b3cbae80-ffc0-4869-ac96-f69c3ebb75f3" providerId="ADAL" clId="{DF9204D6-080D-4310-91A3-7725786A8173}" dt="2024-09-23T12:52:05.344" v="619" actId="790"/>
      <pc:docMkLst>
        <pc:docMk/>
      </pc:docMkLst>
      <pc:sldChg chg="modSp mod">
        <pc:chgData name="Estienne Philippe" userId="b3cbae80-ffc0-4869-ac96-f69c3ebb75f3" providerId="ADAL" clId="{DF9204D6-080D-4310-91A3-7725786A8173}" dt="2024-09-23T12:52:05.344" v="619" actId="790"/>
        <pc:sldMkLst>
          <pc:docMk/>
          <pc:sldMk cId="0" sldId="256"/>
        </pc:sldMkLst>
        <pc:spChg chg="mod">
          <ac:chgData name="Estienne Philippe" userId="b3cbae80-ffc0-4869-ac96-f69c3ebb75f3" providerId="ADAL" clId="{DF9204D6-080D-4310-91A3-7725786A8173}" dt="2024-09-23T12:52:05.344" v="619" actId="790"/>
          <ac:spMkLst>
            <pc:docMk/>
            <pc:sldMk cId="0" sldId="256"/>
            <ac:spMk id="4" creationId="{00000000-0000-0000-0000-000000000000}"/>
          </ac:spMkLst>
        </pc:spChg>
      </pc:sldChg>
      <pc:sldChg chg="addSp delSp modSp mod">
        <pc:chgData name="Estienne Philippe" userId="b3cbae80-ffc0-4869-ac96-f69c3ebb75f3" providerId="ADAL" clId="{DF9204D6-080D-4310-91A3-7725786A8173}" dt="2024-09-23T08:14:49.677" v="573" actId="113"/>
        <pc:sldMkLst>
          <pc:docMk/>
          <pc:sldMk cId="0" sldId="263"/>
        </pc:sldMkLst>
        <pc:spChg chg="mod">
          <ac:chgData name="Estienne Philippe" userId="b3cbae80-ffc0-4869-ac96-f69c3ebb75f3" providerId="ADAL" clId="{DF9204D6-080D-4310-91A3-7725786A8173}" dt="2024-09-23T08:09:25.782" v="476" actId="20577"/>
          <ac:spMkLst>
            <pc:docMk/>
            <pc:sldMk cId="0" sldId="263"/>
            <ac:spMk id="26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0T13:37:09.833" v="325" actId="1076"/>
          <ac:spMkLst>
            <pc:docMk/>
            <pc:sldMk cId="0" sldId="263"/>
            <ac:spMk id="27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09:17.053" v="475" actId="20577"/>
          <ac:spMkLst>
            <pc:docMk/>
            <pc:sldMk cId="0" sldId="263"/>
            <ac:spMk id="28" creationId="{00000000-0000-0000-0000-000000000000}"/>
          </ac:spMkLst>
        </pc:spChg>
        <pc:spChg chg="del">
          <ac:chgData name="Estienne Philippe" userId="b3cbae80-ffc0-4869-ac96-f69c3ebb75f3" providerId="ADAL" clId="{DF9204D6-080D-4310-91A3-7725786A8173}" dt="2024-09-20T13:29:50.560" v="142" actId="478"/>
          <ac:spMkLst>
            <pc:docMk/>
            <pc:sldMk cId="0" sldId="263"/>
            <ac:spMk id="29" creationId="{00000000-0000-0000-0000-000000000000}"/>
          </ac:spMkLst>
        </pc:spChg>
        <pc:spChg chg="del">
          <ac:chgData name="Estienne Philippe" userId="b3cbae80-ffc0-4869-ac96-f69c3ebb75f3" providerId="ADAL" clId="{DF9204D6-080D-4310-91A3-7725786A8173}" dt="2024-09-20T13:36:15.914" v="315" actId="478"/>
          <ac:spMkLst>
            <pc:docMk/>
            <pc:sldMk cId="0" sldId="263"/>
            <ac:spMk id="31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4:24.362" v="568" actId="1076"/>
          <ac:spMkLst>
            <pc:docMk/>
            <pc:sldMk cId="0" sldId="263"/>
            <ac:spMk id="32" creationId="{00000000-0000-0000-0000-000000000000}"/>
          </ac:spMkLst>
        </pc:spChg>
        <pc:spChg chg="del">
          <ac:chgData name="Estienne Philippe" userId="b3cbae80-ffc0-4869-ac96-f69c3ebb75f3" providerId="ADAL" clId="{DF9204D6-080D-4310-91A3-7725786A8173}" dt="2024-09-20T13:32:02.185" v="234" actId="478"/>
          <ac:spMkLst>
            <pc:docMk/>
            <pc:sldMk cId="0" sldId="263"/>
            <ac:spMk id="34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1:32.544" v="480" actId="313"/>
          <ac:spMkLst>
            <pc:docMk/>
            <pc:sldMk cId="0" sldId="263"/>
            <ac:spMk id="35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4:29.406" v="569" actId="113"/>
          <ac:spMkLst>
            <pc:docMk/>
            <pc:sldMk cId="0" sldId="263"/>
            <ac:spMk id="36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0T13:36:57.598" v="324" actId="1076"/>
          <ac:spMkLst>
            <pc:docMk/>
            <pc:sldMk cId="0" sldId="263"/>
            <ac:spMk id="37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4:35.062" v="570" actId="113"/>
          <ac:spMkLst>
            <pc:docMk/>
            <pc:sldMk cId="0" sldId="263"/>
            <ac:spMk id="38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4:41.294" v="571" actId="113"/>
          <ac:spMkLst>
            <pc:docMk/>
            <pc:sldMk cId="0" sldId="263"/>
            <ac:spMk id="39" creationId="{00000000-0000-0000-0000-000000000000}"/>
          </ac:spMkLst>
        </pc:spChg>
        <pc:spChg chg="add del mod">
          <ac:chgData name="Estienne Philippe" userId="b3cbae80-ffc0-4869-ac96-f69c3ebb75f3" providerId="ADAL" clId="{DF9204D6-080D-4310-91A3-7725786A8173}" dt="2024-09-23T08:14:45.768" v="572" actId="113"/>
          <ac:spMkLst>
            <pc:docMk/>
            <pc:sldMk cId="0" sldId="263"/>
            <ac:spMk id="40" creationId="{00000000-0000-0000-0000-000000000000}"/>
          </ac:spMkLst>
        </pc:spChg>
        <pc:spChg chg="del">
          <ac:chgData name="Estienne Philippe" userId="b3cbae80-ffc0-4869-ac96-f69c3ebb75f3" providerId="ADAL" clId="{DF9204D6-080D-4310-91A3-7725786A8173}" dt="2024-09-20T13:34:21.548" v="300" actId="478"/>
          <ac:spMkLst>
            <pc:docMk/>
            <pc:sldMk cId="0" sldId="263"/>
            <ac:spMk id="41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4:49.677" v="573" actId="113"/>
          <ac:spMkLst>
            <pc:docMk/>
            <pc:sldMk cId="0" sldId="263"/>
            <ac:spMk id="42" creationId="{00000000-0000-0000-0000-000000000000}"/>
          </ac:spMkLst>
        </pc:spChg>
      </pc:sldChg>
      <pc:sldChg chg="addSp delSp modSp mod">
        <pc:chgData name="Estienne Philippe" userId="b3cbae80-ffc0-4869-ac96-f69c3ebb75f3" providerId="ADAL" clId="{DF9204D6-080D-4310-91A3-7725786A8173}" dt="2024-09-23T12:31:29.598" v="613" actId="1076"/>
        <pc:sldMkLst>
          <pc:docMk/>
          <pc:sldMk cId="0" sldId="264"/>
        </pc:sldMkLst>
        <pc:spChg chg="mod">
          <ac:chgData name="Estienne Philippe" userId="b3cbae80-ffc0-4869-ac96-f69c3ebb75f3" providerId="ADAL" clId="{DF9204D6-080D-4310-91A3-7725786A8173}" dt="2024-09-23T07:52:44.253" v="394" actId="1076"/>
          <ac:spMkLst>
            <pc:docMk/>
            <pc:sldMk cId="0" sldId="264"/>
            <ac:spMk id="13" creationId="{BDD7B64E-CD3E-0C9E-7515-8C341E2CF454}"/>
          </ac:spMkLst>
        </pc:spChg>
        <pc:spChg chg="mod">
          <ac:chgData name="Estienne Philippe" userId="b3cbae80-ffc0-4869-ac96-f69c3ebb75f3" providerId="ADAL" clId="{DF9204D6-080D-4310-91A3-7725786A8173}" dt="2024-09-23T07:50:28.296" v="372" actId="1076"/>
          <ac:spMkLst>
            <pc:docMk/>
            <pc:sldMk cId="0" sldId="264"/>
            <ac:spMk id="14" creationId="{715F3A94-569C-7BB0-9D28-5FB41FC66CD6}"/>
          </ac:spMkLst>
        </pc:spChg>
        <pc:spChg chg="mod">
          <ac:chgData name="Estienne Philippe" userId="b3cbae80-ffc0-4869-ac96-f69c3ebb75f3" providerId="ADAL" clId="{DF9204D6-080D-4310-91A3-7725786A8173}" dt="2024-09-23T12:31:24.038" v="612" actId="1076"/>
          <ac:spMkLst>
            <pc:docMk/>
            <pc:sldMk cId="0" sldId="264"/>
            <ac:spMk id="15" creationId="{BA029977-7CC4-F7D7-3801-86883B35BFF6}"/>
          </ac:spMkLst>
        </pc:spChg>
        <pc:spChg chg="mod">
          <ac:chgData name="Estienne Philippe" userId="b3cbae80-ffc0-4869-ac96-f69c3ebb75f3" providerId="ADAL" clId="{DF9204D6-080D-4310-91A3-7725786A8173}" dt="2024-09-23T07:50:49.853" v="375" actId="1076"/>
          <ac:spMkLst>
            <pc:docMk/>
            <pc:sldMk cId="0" sldId="264"/>
            <ac:spMk id="16" creationId="{43C2C70D-509F-8B68-BA6F-C0BA148368C2}"/>
          </ac:spMkLst>
        </pc:spChg>
        <pc:spChg chg="add del mod">
          <ac:chgData name="Estienne Philippe" userId="b3cbae80-ffc0-4869-ac96-f69c3ebb75f3" providerId="ADAL" clId="{DF9204D6-080D-4310-91A3-7725786A8173}" dt="2024-09-23T07:51:57.265" v="379"/>
          <ac:spMkLst>
            <pc:docMk/>
            <pc:sldMk cId="0" sldId="264"/>
            <ac:spMk id="17" creationId="{DE2B6006-E701-4D9A-2E6D-E94A044D3F4C}"/>
          </ac:spMkLst>
        </pc:spChg>
        <pc:picChg chg="add mod">
          <ac:chgData name="Estienne Philippe" userId="b3cbae80-ffc0-4869-ac96-f69c3ebb75f3" providerId="ADAL" clId="{DF9204D6-080D-4310-91A3-7725786A8173}" dt="2024-09-23T07:52:53.733" v="396" actId="1076"/>
          <ac:picMkLst>
            <pc:docMk/>
            <pc:sldMk cId="0" sldId="264"/>
            <ac:picMk id="19" creationId="{A8E2BD1C-1787-4796-B27F-737284264772}"/>
          </ac:picMkLst>
        </pc:picChg>
        <pc:picChg chg="add del mod">
          <ac:chgData name="Estienne Philippe" userId="b3cbae80-ffc0-4869-ac96-f69c3ebb75f3" providerId="ADAL" clId="{DF9204D6-080D-4310-91A3-7725786A8173}" dt="2024-09-23T07:52:15.495" v="387" actId="478"/>
          <ac:picMkLst>
            <pc:docMk/>
            <pc:sldMk cId="0" sldId="264"/>
            <ac:picMk id="20" creationId="{21DEFA74-20A4-FA2E-B27D-E3AE9AC63F1A}"/>
          </ac:picMkLst>
        </pc:picChg>
        <pc:picChg chg="add del mod">
          <ac:chgData name="Estienne Philippe" userId="b3cbae80-ffc0-4869-ac96-f69c3ebb75f3" providerId="ADAL" clId="{DF9204D6-080D-4310-91A3-7725786A8173}" dt="2024-09-23T07:52:13.694" v="385" actId="478"/>
          <ac:picMkLst>
            <pc:docMk/>
            <pc:sldMk cId="0" sldId="264"/>
            <ac:picMk id="21" creationId="{095A8257-CE99-4C23-605D-D9ED85FC048C}"/>
          </ac:picMkLst>
        </pc:picChg>
        <pc:picChg chg="add del mod">
          <ac:chgData name="Estienne Philippe" userId="b3cbae80-ffc0-4869-ac96-f69c3ebb75f3" providerId="ADAL" clId="{DF9204D6-080D-4310-91A3-7725786A8173}" dt="2024-09-23T07:52:14.719" v="386" actId="478"/>
          <ac:picMkLst>
            <pc:docMk/>
            <pc:sldMk cId="0" sldId="264"/>
            <ac:picMk id="22" creationId="{AD6E9633-C809-7570-1020-9C1CA2CF8951}"/>
          </ac:picMkLst>
        </pc:picChg>
        <pc:picChg chg="add mod">
          <ac:chgData name="Estienne Philippe" userId="b3cbae80-ffc0-4869-ac96-f69c3ebb75f3" providerId="ADAL" clId="{DF9204D6-080D-4310-91A3-7725786A8173}" dt="2024-09-23T07:52:47.716" v="395" actId="1076"/>
          <ac:picMkLst>
            <pc:docMk/>
            <pc:sldMk cId="0" sldId="264"/>
            <ac:picMk id="23" creationId="{E05C09CE-C9C2-A85E-36A1-03FB46BF1308}"/>
          </ac:picMkLst>
        </pc:picChg>
        <pc:picChg chg="add mod">
          <ac:chgData name="Estienne Philippe" userId="b3cbae80-ffc0-4869-ac96-f69c3ebb75f3" providerId="ADAL" clId="{DF9204D6-080D-4310-91A3-7725786A8173}" dt="2024-09-23T07:53:02.972" v="398" actId="1076"/>
          <ac:picMkLst>
            <pc:docMk/>
            <pc:sldMk cId="0" sldId="264"/>
            <ac:picMk id="24" creationId="{25BABC9F-F902-EAEC-77EF-D7ED497D17BA}"/>
          </ac:picMkLst>
        </pc:picChg>
        <pc:picChg chg="add mod">
          <ac:chgData name="Estienne Philippe" userId="b3cbae80-ffc0-4869-ac96-f69c3ebb75f3" providerId="ADAL" clId="{DF9204D6-080D-4310-91A3-7725786A8173}" dt="2024-09-23T12:31:29.598" v="613" actId="1076"/>
          <ac:picMkLst>
            <pc:docMk/>
            <pc:sldMk cId="0" sldId="264"/>
            <ac:picMk id="25" creationId="{58DFB14C-3B62-65B8-6906-9691504BB964}"/>
          </ac:picMkLst>
        </pc:picChg>
      </pc:sldChg>
      <pc:sldChg chg="addSp delSp modSp mod">
        <pc:chgData name="Estienne Philippe" userId="b3cbae80-ffc0-4869-ac96-f69c3ebb75f3" providerId="ADAL" clId="{DF9204D6-080D-4310-91A3-7725786A8173}" dt="2024-09-23T12:32:06.461" v="615" actId="1076"/>
        <pc:sldMkLst>
          <pc:docMk/>
          <pc:sldMk cId="2551986601" sldId="266"/>
        </pc:sldMkLst>
        <pc:spChg chg="add del mod">
          <ac:chgData name="Estienne Philippe" userId="b3cbae80-ffc0-4869-ac96-f69c3ebb75f3" providerId="ADAL" clId="{DF9204D6-080D-4310-91A3-7725786A8173}" dt="2024-09-23T07:59:42.543" v="435"/>
          <ac:spMkLst>
            <pc:docMk/>
            <pc:sldMk cId="2551986601" sldId="266"/>
            <ac:spMk id="2" creationId="{06287A5B-7A05-46F6-CD3D-D5256F898EF1}"/>
          </ac:spMkLst>
        </pc:spChg>
        <pc:spChg chg="mod">
          <ac:chgData name="Estienne Philippe" userId="b3cbae80-ffc0-4869-ac96-f69c3ebb75f3" providerId="ADAL" clId="{DF9204D6-080D-4310-91A3-7725786A8173}" dt="2024-09-23T07:59:04.515" v="428"/>
          <ac:spMkLst>
            <pc:docMk/>
            <pc:sldMk cId="2551986601" sldId="266"/>
            <ac:spMk id="4" creationId="{05CB098A-1A02-FB21-956A-D94AF2A2E253}"/>
          </ac:spMkLst>
        </pc:spChg>
        <pc:spChg chg="add mod">
          <ac:chgData name="Estienne Philippe" userId="b3cbae80-ffc0-4869-ac96-f69c3ebb75f3" providerId="ADAL" clId="{DF9204D6-080D-4310-91A3-7725786A8173}" dt="2024-09-23T12:32:06.461" v="615" actId="1076"/>
          <ac:spMkLst>
            <pc:docMk/>
            <pc:sldMk cId="2551986601" sldId="266"/>
            <ac:spMk id="5" creationId="{AFC7028A-D0E3-453E-C995-FD09B0B9E134}"/>
          </ac:spMkLst>
        </pc:spChg>
        <pc:grpChg chg="add mod">
          <ac:chgData name="Estienne Philippe" userId="b3cbae80-ffc0-4869-ac96-f69c3ebb75f3" providerId="ADAL" clId="{DF9204D6-080D-4310-91A3-7725786A8173}" dt="2024-09-23T12:31:58.869" v="614" actId="1076"/>
          <ac:grpSpMkLst>
            <pc:docMk/>
            <pc:sldMk cId="2551986601" sldId="266"/>
            <ac:grpSpMk id="3" creationId="{2C1B4880-C571-37D0-3D7E-8561BED288A2}"/>
          </ac:grpSpMkLst>
        </pc:grpChg>
        <pc:picChg chg="mod">
          <ac:chgData name="Estienne Philippe" userId="b3cbae80-ffc0-4869-ac96-f69c3ebb75f3" providerId="ADAL" clId="{DF9204D6-080D-4310-91A3-7725786A8173}" dt="2024-09-23T08:16:00.113" v="584" actId="1076"/>
          <ac:picMkLst>
            <pc:docMk/>
            <pc:sldMk cId="2551986601" sldId="266"/>
            <ac:picMk id="6" creationId="{CA6F24CA-2818-819C-A6CA-7265CDB41EDB}"/>
          </ac:picMkLst>
        </pc:picChg>
        <pc:picChg chg="del">
          <ac:chgData name="Estienne Philippe" userId="b3cbae80-ffc0-4869-ac96-f69c3ebb75f3" providerId="ADAL" clId="{DF9204D6-080D-4310-91A3-7725786A8173}" dt="2024-09-23T07:58:51.815" v="427" actId="478"/>
          <ac:picMkLst>
            <pc:docMk/>
            <pc:sldMk cId="2551986601" sldId="266"/>
            <ac:picMk id="8" creationId="{839D7B8B-6BA7-3474-253E-325611C79D9F}"/>
          </ac:picMkLst>
        </pc:picChg>
        <pc:picChg chg="mod">
          <ac:chgData name="Estienne Philippe" userId="b3cbae80-ffc0-4869-ac96-f69c3ebb75f3" providerId="ADAL" clId="{DF9204D6-080D-4310-91A3-7725786A8173}" dt="2024-09-23T08:16:31.753" v="592" actId="1076"/>
          <ac:picMkLst>
            <pc:docMk/>
            <pc:sldMk cId="2551986601" sldId="266"/>
            <ac:picMk id="9" creationId="{E5F6AE3E-1F48-8A48-AC47-5DEF364BCD7A}"/>
          </ac:picMkLst>
        </pc:picChg>
        <pc:picChg chg="mod">
          <ac:chgData name="Estienne Philippe" userId="b3cbae80-ffc0-4869-ac96-f69c3ebb75f3" providerId="ADAL" clId="{DF9204D6-080D-4310-91A3-7725786A8173}" dt="2024-09-23T08:16:13.289" v="587" actId="1076"/>
          <ac:picMkLst>
            <pc:docMk/>
            <pc:sldMk cId="2551986601" sldId="266"/>
            <ac:picMk id="10" creationId="{151E10A4-CE14-86D0-D13F-EDC09E93228A}"/>
          </ac:picMkLst>
        </pc:picChg>
      </pc:sldChg>
      <pc:sldChg chg="modSp mod">
        <pc:chgData name="Estienne Philippe" userId="b3cbae80-ffc0-4869-ac96-f69c3ebb75f3" providerId="ADAL" clId="{DF9204D6-080D-4310-91A3-7725786A8173}" dt="2024-09-23T09:00:28.337" v="611" actId="20577"/>
        <pc:sldMkLst>
          <pc:docMk/>
          <pc:sldMk cId="1913949599" sldId="271"/>
        </pc:sldMkLst>
        <pc:spChg chg="mod">
          <ac:chgData name="Estienne Philippe" userId="b3cbae80-ffc0-4869-ac96-f69c3ebb75f3" providerId="ADAL" clId="{DF9204D6-080D-4310-91A3-7725786A8173}" dt="2024-09-23T07:58:06.801" v="408" actId="113"/>
          <ac:spMkLst>
            <pc:docMk/>
            <pc:sldMk cId="1913949599" sldId="271"/>
            <ac:spMk id="31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7:58:24.415" v="424" actId="20577"/>
          <ac:spMkLst>
            <pc:docMk/>
            <pc:sldMk cId="1913949599" sldId="271"/>
            <ac:spMk id="32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4:56.302" v="574" actId="113"/>
          <ac:spMkLst>
            <pc:docMk/>
            <pc:sldMk cId="1913949599" sldId="271"/>
            <ac:spMk id="37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5:10.294" v="575" actId="113"/>
          <ac:spMkLst>
            <pc:docMk/>
            <pc:sldMk cId="1913949599" sldId="271"/>
            <ac:spMk id="39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8:15:15.518" v="576" actId="113"/>
          <ac:spMkLst>
            <pc:docMk/>
            <pc:sldMk cId="1913949599" sldId="271"/>
            <ac:spMk id="40" creationId="{00000000-0000-0000-0000-000000000000}"/>
          </ac:spMkLst>
        </pc:spChg>
        <pc:spChg chg="mod">
          <ac:chgData name="Estienne Philippe" userId="b3cbae80-ffc0-4869-ac96-f69c3ebb75f3" providerId="ADAL" clId="{DF9204D6-080D-4310-91A3-7725786A8173}" dt="2024-09-23T09:00:28.337" v="611" actId="20577"/>
          <ac:spMkLst>
            <pc:docMk/>
            <pc:sldMk cId="1913949599" sldId="271"/>
            <ac:spMk id="41" creationId="{00000000-0000-0000-0000-000000000000}"/>
          </ac:spMkLst>
        </pc:spChg>
        <pc:grpChg chg="mod">
          <ac:chgData name="Estienne Philippe" userId="b3cbae80-ffc0-4869-ac96-f69c3ebb75f3" providerId="ADAL" clId="{DF9204D6-080D-4310-91A3-7725786A8173}" dt="2024-09-23T08:16:53.585" v="595" actId="1076"/>
          <ac:grpSpMkLst>
            <pc:docMk/>
            <pc:sldMk cId="1913949599" sldId="271"/>
            <ac:grpSpMk id="43" creationId="{B6FB050B-51DA-E2DE-5834-8E1C0DA3D5CC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11.jpeg"/><Relationship Id="rId2" Type="http://schemas.openxmlformats.org/officeDocument/2006/relationships/image" Target="../media/image21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5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5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4.png"/><Relationship Id="rId2" Type="http://schemas.openxmlformats.org/officeDocument/2006/relationships/image" Target="../media/image21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9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73688" y="1514946"/>
            <a:ext cx="7314312" cy="7257107"/>
          </a:xfrm>
          <a:custGeom>
            <a:avLst/>
            <a:gdLst/>
            <a:ahLst/>
            <a:cxnLst/>
            <a:rect l="l" t="t" r="r" b="b"/>
            <a:pathLst>
              <a:path w="7314312" h="7257107">
                <a:moveTo>
                  <a:pt x="0" y="0"/>
                </a:moveTo>
                <a:lnTo>
                  <a:pt x="7314312" y="0"/>
                </a:lnTo>
                <a:lnTo>
                  <a:pt x="7314312" y="7257108"/>
                </a:lnTo>
                <a:lnTo>
                  <a:pt x="0" y="725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881" r="-2488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028700" y="3616629"/>
            <a:ext cx="7267808" cy="173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99"/>
              </a:lnSpc>
            </a:pPr>
            <a:r>
              <a:rPr lang="en-US" sz="12999" b="1" dirty="0">
                <a:solidFill>
                  <a:srgbClr val="F9AF22"/>
                </a:solidFill>
                <a:latin typeface="Nourd Bold"/>
                <a:ea typeface="Nourd Bold"/>
                <a:cs typeface="Nourd Bold"/>
                <a:sym typeface="Nourd Bold"/>
              </a:rPr>
              <a:t>POLDER</a:t>
            </a:r>
          </a:p>
        </p:txBody>
      </p:sp>
      <p:sp>
        <p:nvSpPr>
          <p:cNvPr id="4" name="Freeform 4"/>
          <p:cNvSpPr/>
          <p:nvPr/>
        </p:nvSpPr>
        <p:spPr>
          <a:xfrm rot="8473615">
            <a:off x="7963426" y="2768814"/>
            <a:ext cx="666165" cy="1347025"/>
          </a:xfrm>
          <a:custGeom>
            <a:avLst/>
            <a:gdLst/>
            <a:ahLst/>
            <a:cxnLst/>
            <a:rect l="l" t="t" r="r" b="b"/>
            <a:pathLst>
              <a:path w="666165" h="1347025">
                <a:moveTo>
                  <a:pt x="0" y="0"/>
                </a:moveTo>
                <a:lnTo>
                  <a:pt x="666165" y="0"/>
                </a:lnTo>
                <a:lnTo>
                  <a:pt x="666165" y="1347025"/>
                </a:lnTo>
                <a:lnTo>
                  <a:pt x="0" y="1347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1"/>
          </a:p>
        </p:txBody>
      </p:sp>
      <p:sp>
        <p:nvSpPr>
          <p:cNvPr id="6" name="Freeform 6"/>
          <p:cNvSpPr/>
          <p:nvPr/>
        </p:nvSpPr>
        <p:spPr>
          <a:xfrm>
            <a:off x="6070734" y="1312379"/>
            <a:ext cx="1544313" cy="1732750"/>
          </a:xfrm>
          <a:custGeom>
            <a:avLst/>
            <a:gdLst/>
            <a:ahLst/>
            <a:cxnLst/>
            <a:rect l="l" t="t" r="r" b="b"/>
            <a:pathLst>
              <a:path w="1544313" h="1732750">
                <a:moveTo>
                  <a:pt x="0" y="0"/>
                </a:moveTo>
                <a:lnTo>
                  <a:pt x="1544314" y="0"/>
                </a:lnTo>
                <a:lnTo>
                  <a:pt x="1544314" y="1732750"/>
                </a:lnTo>
                <a:lnTo>
                  <a:pt x="0" y="1732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5943614" y="8162206"/>
            <a:ext cx="2899250" cy="1835620"/>
          </a:xfrm>
          <a:custGeom>
            <a:avLst/>
            <a:gdLst/>
            <a:ahLst/>
            <a:cxnLst/>
            <a:rect l="l" t="t" r="r" b="b"/>
            <a:pathLst>
              <a:path w="2899250" h="1835620">
                <a:moveTo>
                  <a:pt x="0" y="0"/>
                </a:moveTo>
                <a:lnTo>
                  <a:pt x="2899250" y="0"/>
                </a:lnTo>
                <a:lnTo>
                  <a:pt x="2899250" y="1835620"/>
                </a:lnTo>
                <a:lnTo>
                  <a:pt x="0" y="1835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675667" y="7340414"/>
            <a:ext cx="5019195" cy="405718"/>
          </a:xfrm>
          <a:custGeom>
            <a:avLst/>
            <a:gdLst/>
            <a:ahLst/>
            <a:cxnLst/>
            <a:rect l="l" t="t" r="r" b="b"/>
            <a:pathLst>
              <a:path w="5019195" h="405718">
                <a:moveTo>
                  <a:pt x="0" y="0"/>
                </a:moveTo>
                <a:lnTo>
                  <a:pt x="5019195" y="0"/>
                </a:lnTo>
                <a:lnTo>
                  <a:pt x="5019195" y="405719"/>
                </a:lnTo>
                <a:lnTo>
                  <a:pt x="0" y="405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028700" y="5270801"/>
            <a:ext cx="8313128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La </a:t>
            </a:r>
            <a:r>
              <a:rPr lang="en-US" sz="3149" dirty="0" err="1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pollinisation</a:t>
            </a: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3149" dirty="0" err="1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une</a:t>
            </a: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149" dirty="0" err="1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opportunité</a:t>
            </a: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 et un levier</a:t>
            </a:r>
          </a:p>
          <a:p>
            <a:pPr algn="l">
              <a:lnSpc>
                <a:spcPts val="4409"/>
              </a:lnSpc>
            </a:pP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pour les droits, </a:t>
            </a:r>
            <a:r>
              <a:rPr lang="en-US" sz="3149" dirty="0" err="1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leur</a:t>
            </a: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149" dirty="0" err="1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effectivité</a:t>
            </a: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 et </a:t>
            </a:r>
            <a:r>
              <a:rPr lang="en-US" sz="3149" dirty="0" err="1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leur</a:t>
            </a:r>
            <a:r>
              <a:rPr lang="en-US" sz="3149" dirty="0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 reconnaissance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7664" y="8945880"/>
            <a:ext cx="3905918" cy="5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49">
                <a:solidFill>
                  <a:srgbClr val="FAFAFA"/>
                </a:solidFill>
                <a:latin typeface="Rubik"/>
                <a:ea typeface="Rubik"/>
                <a:cs typeface="Rubik"/>
                <a:sym typeface="Rubik"/>
              </a:rPr>
              <a:t>Avec le soutien de 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31724" y="1638300"/>
            <a:ext cx="7590127" cy="6574948"/>
          </a:xfrm>
          <a:custGeom>
            <a:avLst/>
            <a:gdLst/>
            <a:ahLst/>
            <a:cxnLst/>
            <a:rect l="l" t="t" r="r" b="b"/>
            <a:pathLst>
              <a:path w="7590127" h="6574948">
                <a:moveTo>
                  <a:pt x="0" y="0"/>
                </a:moveTo>
                <a:lnTo>
                  <a:pt x="7590128" y="0"/>
                </a:lnTo>
                <a:lnTo>
                  <a:pt x="7590128" y="6574948"/>
                </a:lnTo>
                <a:lnTo>
                  <a:pt x="0" y="657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982200" y="3796715"/>
            <a:ext cx="1486036" cy="148603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6409" t="-8404" r="-41781" b="-1506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87726" y="1945358"/>
            <a:ext cx="1486036" cy="148603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6409" t="-8404" r="-41781" b="-1506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906615" y="5776506"/>
            <a:ext cx="1486036" cy="148603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6409" t="-8404" r="-41781" b="-1506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15800" y="3031189"/>
            <a:ext cx="1486036" cy="1486030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51857" t="-26074" r="-31053" b="-3042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59860" y="1538435"/>
            <a:ext cx="1486036" cy="1486030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8520" r="-4117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DD7B64E-CD3E-0C9E-7515-8C341E2CF454}"/>
              </a:ext>
            </a:extLst>
          </p:cNvPr>
          <p:cNvSpPr txBox="1">
            <a:spLocks/>
          </p:cNvSpPr>
          <p:nvPr/>
        </p:nvSpPr>
        <p:spPr>
          <a:xfrm>
            <a:off x="1053949" y="1207929"/>
            <a:ext cx="4800600" cy="1082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fr-FR" sz="4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associations </a:t>
            </a:r>
            <a:endParaRPr lang="fr-FR" sz="40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</a:pPr>
            <a:r>
              <a:rPr lang="fr-F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endParaRPr lang="fr-FR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15F3A94-569C-7BB0-9D28-5FB41FC66CD6}"/>
              </a:ext>
            </a:extLst>
          </p:cNvPr>
          <p:cNvSpPr txBox="1"/>
          <p:nvPr/>
        </p:nvSpPr>
        <p:spPr>
          <a:xfrm>
            <a:off x="1980585" y="2830640"/>
            <a:ext cx="6096000" cy="34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4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départements </a:t>
            </a:r>
            <a:r>
              <a:rPr lang="fr-FR" sz="4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7000"/>
              </a:lnSpc>
            </a:pPr>
            <a:r>
              <a:rPr lang="fr-FR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fr-FR" sz="4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FR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</a:p>
          <a:p>
            <a:pPr lvl="0">
              <a:lnSpc>
                <a:spcPct val="107000"/>
              </a:lnSpc>
            </a:pPr>
            <a:r>
              <a:rPr lang="fr-FR" sz="4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fr-FR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</a:p>
          <a:p>
            <a:pPr lvl="0">
              <a:lnSpc>
                <a:spcPct val="107000"/>
              </a:lnSpc>
            </a:pPr>
            <a:r>
              <a:rPr lang="fr-FR" sz="4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fr-FR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endParaRPr lang="fr-FR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029977-7CC4-F7D7-3801-86883B35BFF6}"/>
              </a:ext>
            </a:extLst>
          </p:cNvPr>
          <p:cNvSpPr txBox="1"/>
          <p:nvPr/>
        </p:nvSpPr>
        <p:spPr>
          <a:xfrm>
            <a:off x="5028585" y="6980981"/>
            <a:ext cx="615529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4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expérimentations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3C2C70D-509F-8B68-BA6F-C0BA148368C2}"/>
              </a:ext>
            </a:extLst>
          </p:cNvPr>
          <p:cNvSpPr/>
          <p:nvPr/>
        </p:nvSpPr>
        <p:spPr>
          <a:xfrm>
            <a:off x="7681524" y="8793178"/>
            <a:ext cx="1993935" cy="1273890"/>
          </a:xfrm>
          <a:custGeom>
            <a:avLst/>
            <a:gdLst/>
            <a:ahLst/>
            <a:cxnLst/>
            <a:rect l="l" t="t" r="r" b="b"/>
            <a:pathLst>
              <a:path w="2620980" h="2246554">
                <a:moveTo>
                  <a:pt x="0" y="0"/>
                </a:moveTo>
                <a:lnTo>
                  <a:pt x="2620980" y="0"/>
                </a:lnTo>
                <a:lnTo>
                  <a:pt x="2620980" y="2246554"/>
                </a:lnTo>
                <a:lnTo>
                  <a:pt x="0" y="22465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9" name="Graphique 18" descr="Coche avec un remplissage uni">
            <a:extLst>
              <a:ext uri="{FF2B5EF4-FFF2-40B4-BE49-F238E27FC236}">
                <a16:creationId xmlns:a16="http://schemas.microsoft.com/office/drawing/2014/main" id="{A8E2BD1C-1787-4796-B27F-737284264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6353" y="2931980"/>
            <a:ext cx="583899" cy="583899"/>
          </a:xfrm>
          <a:prstGeom prst="rect">
            <a:avLst/>
          </a:prstGeom>
        </p:spPr>
      </p:pic>
      <p:pic>
        <p:nvPicPr>
          <p:cNvPr id="23" name="Graphique 22" descr="Coche avec un remplissage uni">
            <a:extLst>
              <a:ext uri="{FF2B5EF4-FFF2-40B4-BE49-F238E27FC236}">
                <a16:creationId xmlns:a16="http://schemas.microsoft.com/office/drawing/2014/main" id="{E05C09CE-C9C2-A85E-36A1-03FB46BF1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050" y="1246485"/>
            <a:ext cx="583899" cy="583899"/>
          </a:xfrm>
          <a:prstGeom prst="rect">
            <a:avLst/>
          </a:prstGeom>
        </p:spPr>
      </p:pic>
      <p:pic>
        <p:nvPicPr>
          <p:cNvPr id="24" name="Graphique 23" descr="Coche avec un remplissage uni">
            <a:extLst>
              <a:ext uri="{FF2B5EF4-FFF2-40B4-BE49-F238E27FC236}">
                <a16:creationId xmlns:a16="http://schemas.microsoft.com/office/drawing/2014/main" id="{25BABC9F-F902-EAEC-77EF-D7ED497D1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8000" y="9138173"/>
            <a:ext cx="583899" cy="583899"/>
          </a:xfrm>
          <a:prstGeom prst="rect">
            <a:avLst/>
          </a:prstGeom>
        </p:spPr>
      </p:pic>
      <p:pic>
        <p:nvPicPr>
          <p:cNvPr id="25" name="Graphique 24" descr="Coche avec un remplissage uni">
            <a:extLst>
              <a:ext uri="{FF2B5EF4-FFF2-40B4-BE49-F238E27FC236}">
                <a16:creationId xmlns:a16="http://schemas.microsoft.com/office/drawing/2014/main" id="{58DFB14C-3B62-65B8-6906-9691504BB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9066" y="7071123"/>
            <a:ext cx="583899" cy="583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400" y="4762500"/>
            <a:ext cx="15316200" cy="50292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6096000" y="3989222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9" y="0"/>
                </a:lnTo>
                <a:lnTo>
                  <a:pt x="4809949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2438400" y="5524500"/>
            <a:ext cx="12572246" cy="3113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Une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communauté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apprenante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c’est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un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collectif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: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personnes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concernées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professionnels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(cadres et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travailleurs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sociaux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),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personnes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ressources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différentes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organisations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qui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cherchent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collectivement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, à se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nourrir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des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leçons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leur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action passée et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présente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pour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mieux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conduire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l’action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DM Sans Bold"/>
                <a:cs typeface="Arial" panose="020B0604020202020204" pitchFamily="34" charset="0"/>
                <a:sym typeface="DM Sans Bold"/>
              </a:rPr>
              <a:t> future.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8491C1C3-A740-6038-2E7D-E9626DFFF4FC}"/>
              </a:ext>
            </a:extLst>
          </p:cNvPr>
          <p:cNvSpPr/>
          <p:nvPr/>
        </p:nvSpPr>
        <p:spPr>
          <a:xfrm>
            <a:off x="1304365" y="73424"/>
            <a:ext cx="15316200" cy="3719714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DD63226-4937-8ACB-9CB1-5BE4EACE3A3B}"/>
              </a:ext>
            </a:extLst>
          </p:cNvPr>
          <p:cNvSpPr txBox="1"/>
          <p:nvPr/>
        </p:nvSpPr>
        <p:spPr>
          <a:xfrm>
            <a:off x="1667435" y="780553"/>
            <a:ext cx="14455588" cy="2213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endParaRPr lang="en-US" sz="2299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48283" lvl="1" algn="l">
              <a:lnSpc>
                <a:spcPts val="2874"/>
              </a:lnSpc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 Bold"/>
              </a:rPr>
              <a:t>L’objectif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 Bold"/>
              </a:rPr>
              <a:t>partagé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 Bold"/>
              </a:rPr>
              <a:t>est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d’améliorer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la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qualité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de la participation sociale et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citoyenne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des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personnes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en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situation de handicap dans les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décisions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collectives qui les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concernent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en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formant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une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communauté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apprenante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Rubik"/>
              </a:rPr>
              <a:t>.</a:t>
            </a:r>
          </a:p>
          <a:p>
            <a:pPr algn="l">
              <a:lnSpc>
                <a:spcPts val="2874"/>
              </a:lnSpc>
            </a:pPr>
            <a:endParaRPr lang="en-US" sz="2299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248283" lvl="1" algn="l">
              <a:lnSpc>
                <a:spcPts val="2874"/>
              </a:lnSpc>
            </a:pPr>
            <a:endParaRPr lang="en-US" sz="2299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34862" y="0"/>
            <a:ext cx="4653138" cy="4036155"/>
            <a:chOff x="0" y="0"/>
            <a:chExt cx="6204184" cy="5381539"/>
          </a:xfrm>
        </p:grpSpPr>
        <p:sp>
          <p:nvSpPr>
            <p:cNvPr id="3" name="Freeform 3"/>
            <p:cNvSpPr/>
            <p:nvPr/>
          </p:nvSpPr>
          <p:spPr>
            <a:xfrm>
              <a:off x="3930967" y="485141"/>
              <a:ext cx="2273216" cy="1603565"/>
            </a:xfrm>
            <a:custGeom>
              <a:avLst/>
              <a:gdLst/>
              <a:ahLst/>
              <a:cxnLst/>
              <a:rect l="l" t="t" r="r" b="b"/>
              <a:pathLst>
                <a:path w="2273216" h="1603565">
                  <a:moveTo>
                    <a:pt x="0" y="0"/>
                  </a:moveTo>
                  <a:lnTo>
                    <a:pt x="2273217" y="0"/>
                  </a:lnTo>
                  <a:lnTo>
                    <a:pt x="2273217" y="1603565"/>
                  </a:lnTo>
                  <a:lnTo>
                    <a:pt x="0" y="1603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 rot="-6595082">
              <a:off x="260021" y="703753"/>
              <a:ext cx="2528990" cy="1896742"/>
            </a:xfrm>
            <a:custGeom>
              <a:avLst/>
              <a:gdLst/>
              <a:ahLst/>
              <a:cxnLst/>
              <a:rect l="l" t="t" r="r" b="b"/>
              <a:pathLst>
                <a:path w="2528990" h="1896742">
                  <a:moveTo>
                    <a:pt x="0" y="0"/>
                  </a:moveTo>
                  <a:lnTo>
                    <a:pt x="2528990" y="0"/>
                  </a:lnTo>
                  <a:lnTo>
                    <a:pt x="2528990" y="1896743"/>
                  </a:lnTo>
                  <a:lnTo>
                    <a:pt x="0" y="1896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1651883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4" y="0"/>
                  </a:lnTo>
                  <a:lnTo>
                    <a:pt x="1659224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351147" y="844991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51147" y="2369874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51147" y="3945557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2093" y="3164065"/>
              <a:ext cx="1760120" cy="2217474"/>
            </a:xfrm>
            <a:custGeom>
              <a:avLst/>
              <a:gdLst/>
              <a:ahLst/>
              <a:cxnLst/>
              <a:rect l="l" t="t" r="r" b="b"/>
              <a:pathLst>
                <a:path w="1760120" h="2217474">
                  <a:moveTo>
                    <a:pt x="0" y="0"/>
                  </a:moveTo>
                  <a:lnTo>
                    <a:pt x="1760120" y="0"/>
                  </a:lnTo>
                  <a:lnTo>
                    <a:pt x="1760120" y="2217474"/>
                  </a:lnTo>
                  <a:lnTo>
                    <a:pt x="0" y="22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08346" y="0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08346" y="1575683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708346" y="3164065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096067" y="2300024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4" y="0"/>
                  </a:lnTo>
                  <a:lnTo>
                    <a:pt x="1659224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096067" y="3875707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4" y="0"/>
                  </a:lnTo>
                  <a:lnTo>
                    <a:pt x="1659224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428214" y="2492293"/>
              <a:ext cx="994930" cy="1051446"/>
            </a:xfrm>
            <a:custGeom>
              <a:avLst/>
              <a:gdLst/>
              <a:ahLst/>
              <a:cxnLst/>
              <a:rect l="l" t="t" r="r" b="b"/>
              <a:pathLst>
                <a:path w="994930" h="1051446">
                  <a:moveTo>
                    <a:pt x="0" y="0"/>
                  </a:moveTo>
                  <a:lnTo>
                    <a:pt x="994930" y="0"/>
                  </a:lnTo>
                  <a:lnTo>
                    <a:pt x="994930" y="1051445"/>
                  </a:lnTo>
                  <a:lnTo>
                    <a:pt x="0" y="1051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86319" y="1037260"/>
              <a:ext cx="994930" cy="1051446"/>
            </a:xfrm>
            <a:custGeom>
              <a:avLst/>
              <a:gdLst/>
              <a:ahLst/>
              <a:cxnLst/>
              <a:rect l="l" t="t" r="r" b="b"/>
              <a:pathLst>
                <a:path w="994930" h="1051446">
                  <a:moveTo>
                    <a:pt x="0" y="0"/>
                  </a:moveTo>
                  <a:lnTo>
                    <a:pt x="994931" y="0"/>
                  </a:lnTo>
                  <a:lnTo>
                    <a:pt x="994931" y="1051446"/>
                  </a:lnTo>
                  <a:lnTo>
                    <a:pt x="0" y="1051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72922" y="617526"/>
            <a:ext cx="2753168" cy="2753157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7"/>
              <a:stretch>
                <a:fillRect l="-46409" t="-8404" r="-41781" b="-1506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564" y="4331032"/>
            <a:ext cx="6517855" cy="5644493"/>
            <a:chOff x="0" y="0"/>
            <a:chExt cx="3619627" cy="31346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143224" y="4242524"/>
            <a:ext cx="6722258" cy="5821507"/>
            <a:chOff x="0" y="0"/>
            <a:chExt cx="3619627" cy="31346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360592" y="386853"/>
            <a:ext cx="5272658" cy="4566147"/>
            <a:chOff x="0" y="0"/>
            <a:chExt cx="3619627" cy="31346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Freeform 25"/>
          <p:cNvSpPr/>
          <p:nvPr/>
        </p:nvSpPr>
        <p:spPr>
          <a:xfrm rot="-1712708">
            <a:off x="6184952" y="5319718"/>
            <a:ext cx="1896742" cy="1422557"/>
          </a:xfrm>
          <a:custGeom>
            <a:avLst/>
            <a:gdLst/>
            <a:ahLst/>
            <a:cxnLst/>
            <a:rect l="l" t="t" r="r" b="b"/>
            <a:pathLst>
              <a:path w="1896742" h="1422557">
                <a:moveTo>
                  <a:pt x="0" y="0"/>
                </a:moveTo>
                <a:lnTo>
                  <a:pt x="1896743" y="0"/>
                </a:lnTo>
                <a:lnTo>
                  <a:pt x="1896743" y="1422556"/>
                </a:lnTo>
                <a:lnTo>
                  <a:pt x="0" y="142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TextBox 26"/>
          <p:cNvSpPr txBox="1"/>
          <p:nvPr/>
        </p:nvSpPr>
        <p:spPr>
          <a:xfrm>
            <a:off x="5671202" y="85841"/>
            <a:ext cx="2682223" cy="689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en-US" sz="2000" spc="-25" dirty="0" err="1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Pôle</a:t>
            </a:r>
            <a:r>
              <a:rPr lang="en-US" sz="2000" spc="-25" dirty="0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 </a:t>
            </a:r>
            <a:r>
              <a:rPr lang="en-US" sz="2000" spc="-25" dirty="0" err="1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Kerlivet</a:t>
            </a:r>
            <a:r>
              <a:rPr lang="en-US" sz="2000" spc="-25" dirty="0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 </a:t>
            </a:r>
          </a:p>
          <a:p>
            <a:pPr marL="0" lvl="0" indent="0" algn="ctr">
              <a:lnSpc>
                <a:spcPts val="2846"/>
              </a:lnSpc>
            </a:pPr>
            <a:r>
              <a:rPr lang="en-US" sz="2000" spc="-25" dirty="0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Brest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74684" y="3963444"/>
            <a:ext cx="2631818" cy="71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en-US" sz="2000" spc="-25" dirty="0" err="1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Pôle</a:t>
            </a:r>
            <a:r>
              <a:rPr lang="en-US" sz="2000" spc="-25" dirty="0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 </a:t>
            </a:r>
            <a:r>
              <a:rPr lang="en-US" sz="2000" spc="-25" dirty="0" err="1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Keraman</a:t>
            </a:r>
            <a:r>
              <a:rPr lang="en-US" sz="2000" spc="-25" dirty="0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sym typeface="Nourd"/>
              </a:rPr>
              <a:t> Quimper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300538" y="3814539"/>
            <a:ext cx="2682223" cy="869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9"/>
              </a:lnSpc>
              <a:spcBef>
                <a:spcPct val="0"/>
              </a:spcBef>
            </a:pPr>
            <a:r>
              <a:rPr lang="en-US" sz="2000" spc="-25" dirty="0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ea typeface="Nourd Bold"/>
                <a:cs typeface="Nourd Bold"/>
                <a:sym typeface="Nourd Bold"/>
              </a:rPr>
              <a:t>APEA et DIEM </a:t>
            </a:r>
          </a:p>
          <a:p>
            <a:pPr marL="0" lvl="0" indent="0" algn="ctr">
              <a:lnSpc>
                <a:spcPts val="3589"/>
              </a:lnSpc>
              <a:spcBef>
                <a:spcPct val="0"/>
              </a:spcBef>
            </a:pPr>
            <a:r>
              <a:rPr lang="en-US" sz="2000" spc="-25" dirty="0">
                <a:solidFill>
                  <a:srgbClr val="85BFA9"/>
                </a:solidFill>
                <a:highlight>
                  <a:srgbClr val="0000FF"/>
                </a:highlight>
                <a:latin typeface="Nourd Bold"/>
                <a:ea typeface="Nourd Bold"/>
                <a:cs typeface="Nourd Bold"/>
                <a:sym typeface="Nourd Bold"/>
              </a:rPr>
              <a:t>Redon</a:t>
            </a:r>
          </a:p>
        </p:txBody>
      </p:sp>
      <p:sp>
        <p:nvSpPr>
          <p:cNvPr id="30" name="Freeform 30"/>
          <p:cNvSpPr/>
          <p:nvPr/>
        </p:nvSpPr>
        <p:spPr>
          <a:xfrm>
            <a:off x="14417118" y="7014824"/>
            <a:ext cx="1544313" cy="1732750"/>
          </a:xfrm>
          <a:custGeom>
            <a:avLst/>
            <a:gdLst/>
            <a:ahLst/>
            <a:cxnLst/>
            <a:rect l="l" t="t" r="r" b="b"/>
            <a:pathLst>
              <a:path w="1544313" h="1732750">
                <a:moveTo>
                  <a:pt x="0" y="0"/>
                </a:moveTo>
                <a:lnTo>
                  <a:pt x="1544313" y="0"/>
                </a:lnTo>
                <a:lnTo>
                  <a:pt x="1544313" y="1732750"/>
                </a:lnTo>
                <a:lnTo>
                  <a:pt x="0" y="17327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TextBox 32"/>
          <p:cNvSpPr txBox="1"/>
          <p:nvPr/>
        </p:nvSpPr>
        <p:spPr>
          <a:xfrm>
            <a:off x="8864994" y="4973615"/>
            <a:ext cx="3478834" cy="810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68"/>
              </a:lnSpc>
            </a:pPr>
            <a:r>
              <a:rPr lang="en-US" sz="24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Développer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la pair-aidance?</a:t>
            </a:r>
          </a:p>
        </p:txBody>
      </p:sp>
      <p:sp>
        <p:nvSpPr>
          <p:cNvPr id="33" name="Freeform 33"/>
          <p:cNvSpPr/>
          <p:nvPr/>
        </p:nvSpPr>
        <p:spPr>
          <a:xfrm rot="2307494">
            <a:off x="12255398" y="3696199"/>
            <a:ext cx="1896742" cy="1422557"/>
          </a:xfrm>
          <a:custGeom>
            <a:avLst/>
            <a:gdLst/>
            <a:ahLst/>
            <a:cxnLst/>
            <a:rect l="l" t="t" r="r" b="b"/>
            <a:pathLst>
              <a:path w="1896742" h="1422557">
                <a:moveTo>
                  <a:pt x="0" y="0"/>
                </a:moveTo>
                <a:lnTo>
                  <a:pt x="1896743" y="0"/>
                </a:lnTo>
                <a:lnTo>
                  <a:pt x="1896743" y="1422557"/>
                </a:lnTo>
                <a:lnTo>
                  <a:pt x="0" y="1422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TextBox 35"/>
          <p:cNvSpPr txBox="1"/>
          <p:nvPr/>
        </p:nvSpPr>
        <p:spPr>
          <a:xfrm>
            <a:off x="5216164" y="1122954"/>
            <a:ext cx="3656329" cy="715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en-US" sz="2400" b="1" spc="-25" dirty="0">
                <a:latin typeface="Arial" panose="020B0604020202020204" pitchFamily="34" charset="0"/>
                <a:ea typeface="Nourd"/>
                <a:cs typeface="Arial" panose="020B0604020202020204" pitchFamily="34" charset="0"/>
                <a:sym typeface="Nourd"/>
              </a:rPr>
              <a:t>Un CVS qui </a:t>
            </a:r>
            <a:r>
              <a:rPr lang="en-US" sz="2400" b="1" spc="-25" dirty="0" err="1">
                <a:latin typeface="Arial" panose="020B0604020202020204" pitchFamily="34" charset="0"/>
                <a:ea typeface="Nourd"/>
                <a:cs typeface="Arial" panose="020B0604020202020204" pitchFamily="34" charset="0"/>
                <a:sym typeface="Nourd"/>
              </a:rPr>
              <a:t>fonctionne</a:t>
            </a:r>
            <a:r>
              <a:rPr lang="en-US" sz="2400" b="1" spc="-25" dirty="0">
                <a:latin typeface="Arial" panose="020B0604020202020204" pitchFamily="34" charset="0"/>
                <a:ea typeface="Nourd"/>
                <a:cs typeface="Arial" panose="020B0604020202020204" pitchFamily="34" charset="0"/>
                <a:sym typeface="Nourd"/>
              </a:rPr>
              <a:t> à “bas régime “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21899" y="1974436"/>
            <a:ext cx="4464494" cy="106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Et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si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les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personnes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en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situation de handicap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participaient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encore plus  ?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08879" y="5119217"/>
            <a:ext cx="3973217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Et </a:t>
            </a:r>
            <a:r>
              <a:rPr lang="en-US" sz="24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si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les </a:t>
            </a:r>
            <a:r>
              <a:rPr lang="en-US" sz="24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personnes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</a:t>
            </a:r>
            <a:r>
              <a:rPr lang="en-US" sz="24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en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situation de handicap </a:t>
            </a:r>
            <a:r>
              <a:rPr lang="en-US" sz="24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participaient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au </a:t>
            </a:r>
            <a:r>
              <a:rPr lang="en-US" sz="24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recrutement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des </a:t>
            </a:r>
            <a:r>
              <a:rPr lang="en-US" sz="24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professionnels</a:t>
            </a:r>
            <a:r>
              <a:rPr lang="en-US" sz="2400" b="1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68756" y="3248195"/>
            <a:ext cx="365632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Ateliers de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renforcement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de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l’autodétermination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et des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compétences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psychosociales</a:t>
            </a:r>
            <a:endParaRPr lang="en-US" sz="2400" spc="-25" dirty="0">
              <a:latin typeface="Arial" panose="020B0604020202020204" pitchFamily="34" charset="0"/>
              <a:cs typeface="Arial" panose="020B0604020202020204" pitchFamily="34" charset="0"/>
              <a:sym typeface="Nourd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41936" y="7393145"/>
            <a:ext cx="4627109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fr-FR" sz="2400" spc="-25" dirty="0">
                <a:latin typeface="Arial" panose="020B0604020202020204" pitchFamily="34" charset="0"/>
                <a:cs typeface="Arial" panose="020B0604020202020204" pitchFamily="34" charset="0"/>
              </a:rPr>
              <a:t>Création d’une commission de recrutement avec les personnes accompagnées au Foyer de vie</a:t>
            </a:r>
            <a:endParaRPr lang="en-US" sz="2400" spc="-25" dirty="0">
              <a:latin typeface="Arial" panose="020B0604020202020204" pitchFamily="34" charset="0"/>
              <a:cs typeface="Arial" panose="020B0604020202020204" pitchFamily="34" charset="0"/>
              <a:sym typeface="Nourd Bold"/>
            </a:endParaRPr>
          </a:p>
          <a:p>
            <a:pPr marL="0" lvl="0" indent="0" algn="ctr">
              <a:lnSpc>
                <a:spcPts val="2846"/>
              </a:lnSpc>
            </a:pPr>
            <a:endParaRPr lang="en-US" sz="2564" b="1" spc="-25" dirty="0">
              <a:solidFill>
                <a:srgbClr val="85BFA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005053" y="5979195"/>
            <a:ext cx="519871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fr-FR" sz="2400" spc="-25" dirty="0">
                <a:latin typeface="Arial" panose="020B0604020202020204" pitchFamily="34" charset="0"/>
                <a:cs typeface="Arial" panose="020B0604020202020204" pitchFamily="34" charset="0"/>
              </a:rPr>
              <a:t>Émergence d’un groupe “droits fondamentaux et bientraitance” dans une perspective de pair-</a:t>
            </a:r>
            <a:r>
              <a:rPr lang="fr-FR" sz="2400" spc="-25" dirty="0" err="1">
                <a:latin typeface="Arial" panose="020B0604020202020204" pitchFamily="34" charset="0"/>
                <a:cs typeface="Arial" panose="020B0604020202020204" pitchFamily="34" charset="0"/>
              </a:rPr>
              <a:t>aidance</a:t>
            </a:r>
            <a:r>
              <a:rPr lang="fr-FR"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64" spc="-25" dirty="0">
              <a:solidFill>
                <a:srgbClr val="115167"/>
              </a:solidFill>
              <a:latin typeface="Nourd"/>
              <a:ea typeface="Nourd"/>
              <a:cs typeface="Nourd"/>
              <a:sym typeface="Nour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8280196" y="7861313"/>
            <a:ext cx="444831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6"/>
              </a:lnSpc>
            </a:pP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Informer et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sensibiliser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le public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jeune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</a:t>
            </a:r>
          </a:p>
          <a:p>
            <a:pPr marL="0" lvl="0" indent="0" algn="ctr">
              <a:lnSpc>
                <a:spcPts val="2736"/>
              </a:lnSpc>
            </a:pPr>
            <a:endParaRPr lang="en-US" sz="2465" b="1" spc="-24" dirty="0">
              <a:solidFill>
                <a:srgbClr val="85BFA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34862" y="0"/>
            <a:ext cx="4653138" cy="4036155"/>
            <a:chOff x="0" y="0"/>
            <a:chExt cx="6204184" cy="5381539"/>
          </a:xfrm>
        </p:grpSpPr>
        <p:sp>
          <p:nvSpPr>
            <p:cNvPr id="3" name="Freeform 3"/>
            <p:cNvSpPr/>
            <p:nvPr/>
          </p:nvSpPr>
          <p:spPr>
            <a:xfrm>
              <a:off x="3930967" y="485141"/>
              <a:ext cx="2273216" cy="1603565"/>
            </a:xfrm>
            <a:custGeom>
              <a:avLst/>
              <a:gdLst/>
              <a:ahLst/>
              <a:cxnLst/>
              <a:rect l="l" t="t" r="r" b="b"/>
              <a:pathLst>
                <a:path w="2273216" h="1603565">
                  <a:moveTo>
                    <a:pt x="0" y="0"/>
                  </a:moveTo>
                  <a:lnTo>
                    <a:pt x="2273217" y="0"/>
                  </a:lnTo>
                  <a:lnTo>
                    <a:pt x="2273217" y="1603565"/>
                  </a:lnTo>
                  <a:lnTo>
                    <a:pt x="0" y="1603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 rot="-6595082">
              <a:off x="260021" y="703753"/>
              <a:ext cx="2528990" cy="1896742"/>
            </a:xfrm>
            <a:custGeom>
              <a:avLst/>
              <a:gdLst/>
              <a:ahLst/>
              <a:cxnLst/>
              <a:rect l="l" t="t" r="r" b="b"/>
              <a:pathLst>
                <a:path w="2528990" h="1896742">
                  <a:moveTo>
                    <a:pt x="0" y="0"/>
                  </a:moveTo>
                  <a:lnTo>
                    <a:pt x="2528990" y="0"/>
                  </a:lnTo>
                  <a:lnTo>
                    <a:pt x="2528990" y="1896743"/>
                  </a:lnTo>
                  <a:lnTo>
                    <a:pt x="0" y="1896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1651883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4" y="0"/>
                  </a:lnTo>
                  <a:lnTo>
                    <a:pt x="1659224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351147" y="844991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51147" y="2369874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51147" y="3945557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2093" y="3164065"/>
              <a:ext cx="1760120" cy="2217474"/>
            </a:xfrm>
            <a:custGeom>
              <a:avLst/>
              <a:gdLst/>
              <a:ahLst/>
              <a:cxnLst/>
              <a:rect l="l" t="t" r="r" b="b"/>
              <a:pathLst>
                <a:path w="1760120" h="2217474">
                  <a:moveTo>
                    <a:pt x="0" y="0"/>
                  </a:moveTo>
                  <a:lnTo>
                    <a:pt x="1760120" y="0"/>
                  </a:lnTo>
                  <a:lnTo>
                    <a:pt x="1760120" y="2217474"/>
                  </a:lnTo>
                  <a:lnTo>
                    <a:pt x="0" y="2217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08346" y="0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08346" y="1575683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708346" y="3164065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3" y="0"/>
                  </a:lnTo>
                  <a:lnTo>
                    <a:pt x="1659223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096067" y="2300024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4" y="0"/>
                  </a:lnTo>
                  <a:lnTo>
                    <a:pt x="1659224" y="1435983"/>
                  </a:lnTo>
                  <a:lnTo>
                    <a:pt x="0" y="1435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096067" y="3875707"/>
              <a:ext cx="1659224" cy="1435983"/>
            </a:xfrm>
            <a:custGeom>
              <a:avLst/>
              <a:gdLst/>
              <a:ahLst/>
              <a:cxnLst/>
              <a:rect l="l" t="t" r="r" b="b"/>
              <a:pathLst>
                <a:path w="1659224" h="1435983">
                  <a:moveTo>
                    <a:pt x="0" y="0"/>
                  </a:moveTo>
                  <a:lnTo>
                    <a:pt x="1659224" y="0"/>
                  </a:lnTo>
                  <a:lnTo>
                    <a:pt x="1659224" y="1435982"/>
                  </a:lnTo>
                  <a:lnTo>
                    <a:pt x="0" y="1435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428214" y="2492293"/>
              <a:ext cx="994930" cy="1051446"/>
            </a:xfrm>
            <a:custGeom>
              <a:avLst/>
              <a:gdLst/>
              <a:ahLst/>
              <a:cxnLst/>
              <a:rect l="l" t="t" r="r" b="b"/>
              <a:pathLst>
                <a:path w="994930" h="1051446">
                  <a:moveTo>
                    <a:pt x="0" y="0"/>
                  </a:moveTo>
                  <a:lnTo>
                    <a:pt x="994930" y="0"/>
                  </a:lnTo>
                  <a:lnTo>
                    <a:pt x="994930" y="1051445"/>
                  </a:lnTo>
                  <a:lnTo>
                    <a:pt x="0" y="1051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86319" y="1037260"/>
              <a:ext cx="994930" cy="1051446"/>
            </a:xfrm>
            <a:custGeom>
              <a:avLst/>
              <a:gdLst/>
              <a:ahLst/>
              <a:cxnLst/>
              <a:rect l="l" t="t" r="r" b="b"/>
              <a:pathLst>
                <a:path w="994930" h="1051446">
                  <a:moveTo>
                    <a:pt x="0" y="0"/>
                  </a:moveTo>
                  <a:lnTo>
                    <a:pt x="994931" y="0"/>
                  </a:lnTo>
                  <a:lnTo>
                    <a:pt x="994931" y="1051446"/>
                  </a:lnTo>
                  <a:lnTo>
                    <a:pt x="0" y="1051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47832" y="3265185"/>
            <a:ext cx="6517855" cy="5644493"/>
            <a:chOff x="0" y="0"/>
            <a:chExt cx="3619627" cy="31346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213393" y="3237344"/>
            <a:ext cx="6722258" cy="5821507"/>
            <a:chOff x="0" y="0"/>
            <a:chExt cx="3619627" cy="31346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Freeform 25"/>
          <p:cNvSpPr/>
          <p:nvPr/>
        </p:nvSpPr>
        <p:spPr>
          <a:xfrm rot="-1712708">
            <a:off x="6184952" y="5319718"/>
            <a:ext cx="1896742" cy="1422557"/>
          </a:xfrm>
          <a:custGeom>
            <a:avLst/>
            <a:gdLst/>
            <a:ahLst/>
            <a:cxnLst/>
            <a:rect l="l" t="t" r="r" b="b"/>
            <a:pathLst>
              <a:path w="1896742" h="1422557">
                <a:moveTo>
                  <a:pt x="0" y="0"/>
                </a:moveTo>
                <a:lnTo>
                  <a:pt x="1896743" y="0"/>
                </a:lnTo>
                <a:lnTo>
                  <a:pt x="1896743" y="1422556"/>
                </a:lnTo>
                <a:lnTo>
                  <a:pt x="0" y="14225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>
            <a:off x="14417118" y="7014824"/>
            <a:ext cx="1544313" cy="1732750"/>
          </a:xfrm>
          <a:custGeom>
            <a:avLst/>
            <a:gdLst/>
            <a:ahLst/>
            <a:cxnLst/>
            <a:rect l="l" t="t" r="r" b="b"/>
            <a:pathLst>
              <a:path w="1544313" h="1732750">
                <a:moveTo>
                  <a:pt x="0" y="0"/>
                </a:moveTo>
                <a:lnTo>
                  <a:pt x="1544313" y="0"/>
                </a:lnTo>
                <a:lnTo>
                  <a:pt x="1544313" y="1732750"/>
                </a:lnTo>
                <a:lnTo>
                  <a:pt x="0" y="17327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TextBox 31"/>
          <p:cNvSpPr txBox="1"/>
          <p:nvPr/>
        </p:nvSpPr>
        <p:spPr>
          <a:xfrm>
            <a:off x="1518326" y="3908484"/>
            <a:ext cx="4094318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01"/>
              </a:lnSpc>
            </a:pPr>
            <a:r>
              <a:rPr lang="en-US" sz="3600" b="1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Des </a:t>
            </a:r>
            <a:r>
              <a:rPr lang="en-US" sz="36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élus</a:t>
            </a:r>
            <a:r>
              <a:rPr lang="en-US" sz="3600" b="1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pas </a:t>
            </a:r>
            <a:r>
              <a:rPr lang="en-US" sz="36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suffisamment</a:t>
            </a:r>
            <a:r>
              <a:rPr lang="en-US" sz="3600" b="1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</a:t>
            </a:r>
            <a:r>
              <a:rPr lang="en-US" sz="36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identifiés</a:t>
            </a:r>
            <a:endParaRPr lang="en-US" sz="3600" b="1" spc="-25" dirty="0">
              <a:latin typeface="Arial" panose="020B0604020202020204" pitchFamily="34" charset="0"/>
              <a:cs typeface="Arial" panose="020B0604020202020204" pitchFamily="34" charset="0"/>
              <a:sym typeface="Nourd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918898" y="3851433"/>
            <a:ext cx="3277573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>
              <a:lnSpc>
                <a:spcPts val="3301"/>
              </a:lnSpc>
            </a:pPr>
            <a:r>
              <a:rPr lang="en-US" sz="3600" b="1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Le </a:t>
            </a:r>
            <a:r>
              <a:rPr lang="en-US" sz="3600" b="1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résident</a:t>
            </a:r>
            <a:r>
              <a:rPr lang="en-US" sz="3600" b="1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traceur</a:t>
            </a:r>
          </a:p>
        </p:txBody>
      </p:sp>
      <p:sp>
        <p:nvSpPr>
          <p:cNvPr id="33" name="Freeform 33"/>
          <p:cNvSpPr/>
          <p:nvPr/>
        </p:nvSpPr>
        <p:spPr>
          <a:xfrm rot="2307494">
            <a:off x="12255398" y="3696199"/>
            <a:ext cx="1896742" cy="1422557"/>
          </a:xfrm>
          <a:custGeom>
            <a:avLst/>
            <a:gdLst/>
            <a:ahLst/>
            <a:cxnLst/>
            <a:rect l="l" t="t" r="r" b="b"/>
            <a:pathLst>
              <a:path w="1896742" h="1422557">
                <a:moveTo>
                  <a:pt x="0" y="0"/>
                </a:moveTo>
                <a:lnTo>
                  <a:pt x="1896743" y="0"/>
                </a:lnTo>
                <a:lnTo>
                  <a:pt x="1896743" y="1422557"/>
                </a:lnTo>
                <a:lnTo>
                  <a:pt x="0" y="1422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4" name="TextBox 34"/>
          <p:cNvSpPr txBox="1"/>
          <p:nvPr/>
        </p:nvSpPr>
        <p:spPr>
          <a:xfrm>
            <a:off x="1241937" y="5564747"/>
            <a:ext cx="462710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en-US" sz="2564" spc="-25" dirty="0">
                <a:solidFill>
                  <a:srgbClr val="115167"/>
                </a:solidFill>
                <a:latin typeface="Nourd"/>
                <a:ea typeface="Nourd"/>
                <a:cs typeface="Nourd"/>
                <a:sym typeface="Nourd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8965" y="5744283"/>
            <a:ext cx="573582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46"/>
              </a:lnSpc>
            </a:pP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Création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d’un lieu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dédié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aux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permanences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des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représentants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au CVS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51930" y="7238473"/>
            <a:ext cx="462710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Organisation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 de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 Bold"/>
              </a:rPr>
              <a:t>permanences</a:t>
            </a:r>
            <a:endParaRPr lang="en-US" sz="2400" spc="-25" dirty="0">
              <a:latin typeface="Arial" panose="020B0604020202020204" pitchFamily="34" charset="0"/>
              <a:cs typeface="Arial" panose="020B0604020202020204" pitchFamily="34" charset="0"/>
              <a:sym typeface="Nourd Bold"/>
            </a:endParaRPr>
          </a:p>
          <a:p>
            <a:pPr marL="0" lvl="0" indent="0" algn="ctr">
              <a:lnSpc>
                <a:spcPts val="2846"/>
              </a:lnSpc>
            </a:pPr>
            <a:endParaRPr lang="en-US" sz="2564" b="1" spc="-25" dirty="0">
              <a:solidFill>
                <a:srgbClr val="85BFA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958327" y="5330541"/>
            <a:ext cx="519871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</a:pP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Réalisation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de séances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résidents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traceurs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69785" y="6700297"/>
            <a:ext cx="549585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ctr">
              <a:lnSpc>
                <a:spcPts val="2846"/>
              </a:lnSpc>
            </a:pP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Préparer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les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évaluations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et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interroger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le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fonctionnement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et les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projets</a:t>
            </a:r>
            <a:r>
              <a:rPr lang="en-US" sz="2400" spc="-25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  </a:t>
            </a:r>
            <a:r>
              <a:rPr lang="en-US" sz="2400" spc="-25" dirty="0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de </a:t>
            </a:r>
            <a:r>
              <a:rPr lang="en-US" sz="2400" spc="-25" dirty="0" err="1">
                <a:latin typeface="Arial" panose="020B0604020202020204" pitchFamily="34" charset="0"/>
                <a:cs typeface="Arial" panose="020B0604020202020204" pitchFamily="34" charset="0"/>
                <a:sym typeface="Nourd"/>
              </a:rPr>
              <a:t>l’établissement</a:t>
            </a:r>
            <a:endParaRPr lang="en-US" sz="2400" spc="-25" dirty="0">
              <a:latin typeface="Arial" panose="020B0604020202020204" pitchFamily="34" charset="0"/>
              <a:cs typeface="Arial" panose="020B0604020202020204" pitchFamily="34" charset="0"/>
              <a:sym typeface="Nourd"/>
            </a:endParaRPr>
          </a:p>
        </p:txBody>
      </p:sp>
      <p:grpSp>
        <p:nvGrpSpPr>
          <p:cNvPr id="43" name="Group 11">
            <a:extLst>
              <a:ext uri="{FF2B5EF4-FFF2-40B4-BE49-F238E27FC236}">
                <a16:creationId xmlns:a16="http://schemas.microsoft.com/office/drawing/2014/main" id="{B6FB050B-51DA-E2DE-5834-8E1C0DA3D5CC}"/>
              </a:ext>
            </a:extLst>
          </p:cNvPr>
          <p:cNvGrpSpPr/>
          <p:nvPr/>
        </p:nvGrpSpPr>
        <p:grpSpPr>
          <a:xfrm>
            <a:off x="5138802" y="313309"/>
            <a:ext cx="4064756" cy="2727933"/>
            <a:chOff x="0" y="0"/>
            <a:chExt cx="6350000" cy="6349975"/>
          </a:xfrm>
        </p:grpSpPr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F9AFA3-4356-F18E-8FF2-54B606BD48CD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9"/>
              <a:stretch>
                <a:fillRect l="-51857" t="-26074" r="-31053" b="-3042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394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Police, diagramme, Graphique&#10;&#10;Description générée automatiquement">
            <a:extLst>
              <a:ext uri="{FF2B5EF4-FFF2-40B4-BE49-F238E27FC236}">
                <a16:creationId xmlns:a16="http://schemas.microsoft.com/office/drawing/2014/main" id="{CA6F24CA-2818-819C-A6CA-7265CDB41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90900"/>
            <a:ext cx="12470596" cy="6724650"/>
          </a:xfrm>
          <a:prstGeom prst="rect">
            <a:avLst/>
          </a:prstGeom>
        </p:spPr>
      </p:pic>
      <p:pic>
        <p:nvPicPr>
          <p:cNvPr id="9" name="Image 8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5F6AE3E-1F48-8A48-AC47-5DEF364B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947766"/>
            <a:ext cx="2424214" cy="807237"/>
          </a:xfrm>
          <a:prstGeom prst="rect">
            <a:avLst/>
          </a:prstGeom>
        </p:spPr>
      </p:pic>
      <p:pic>
        <p:nvPicPr>
          <p:cNvPr id="10" name="Image 9" descr="Une image contenant texte, Police&#10;&#10;Description générée automatiquement">
            <a:extLst>
              <a:ext uri="{FF2B5EF4-FFF2-40B4-BE49-F238E27FC236}">
                <a16:creationId xmlns:a16="http://schemas.microsoft.com/office/drawing/2014/main" id="{151E10A4-CE14-86D0-D13F-EDC09E932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2" b="-3657"/>
          <a:stretch/>
        </p:blipFill>
        <p:spPr bwMode="auto">
          <a:xfrm>
            <a:off x="990600" y="423132"/>
            <a:ext cx="3429000" cy="12397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1">
            <a:extLst>
              <a:ext uri="{FF2B5EF4-FFF2-40B4-BE49-F238E27FC236}">
                <a16:creationId xmlns:a16="http://schemas.microsoft.com/office/drawing/2014/main" id="{2C1B4880-C571-37D0-3D7E-8561BED288A2}"/>
              </a:ext>
            </a:extLst>
          </p:cNvPr>
          <p:cNvGrpSpPr/>
          <p:nvPr/>
        </p:nvGrpSpPr>
        <p:grpSpPr>
          <a:xfrm>
            <a:off x="18121" y="2019300"/>
            <a:ext cx="5373958" cy="4581459"/>
            <a:chOff x="0" y="0"/>
            <a:chExt cx="3619627" cy="3134614"/>
          </a:xfrm>
        </p:grpSpPr>
        <p:sp>
          <p:nvSpPr>
            <p:cNvPr id="4" name="Freeform 22">
              <a:extLst>
                <a:ext uri="{FF2B5EF4-FFF2-40B4-BE49-F238E27FC236}">
                  <a16:creationId xmlns:a16="http://schemas.microsoft.com/office/drawing/2014/main" id="{05CB098A-1A02-FB21-956A-D94AF2A2E253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AFC7028A-D0E3-453E-C995-FD09B0B9E134}"/>
              </a:ext>
            </a:extLst>
          </p:cNvPr>
          <p:cNvSpPr txBox="1"/>
          <p:nvPr/>
        </p:nvSpPr>
        <p:spPr>
          <a:xfrm>
            <a:off x="609600" y="3411071"/>
            <a:ext cx="4331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dispositif d’expression, de dialogue, de réflexion et de co-construction centré sur la démarche éthique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5198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/>
          <p:nvPr/>
        </p:nvSpPr>
        <p:spPr>
          <a:xfrm>
            <a:off x="10365854" y="3633632"/>
            <a:ext cx="838559" cy="1173556"/>
          </a:xfrm>
          <a:custGeom>
            <a:avLst/>
            <a:gdLst/>
            <a:ahLst/>
            <a:cxnLst/>
            <a:rect l="l" t="t" r="r" b="b"/>
            <a:pathLst>
              <a:path w="838559" h="1173556">
                <a:moveTo>
                  <a:pt x="0" y="0"/>
                </a:moveTo>
                <a:lnTo>
                  <a:pt x="838559" y="0"/>
                </a:lnTo>
                <a:lnTo>
                  <a:pt x="838559" y="1173556"/>
                </a:lnTo>
                <a:lnTo>
                  <a:pt x="0" y="1173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2267304" y="3667158"/>
            <a:ext cx="674902" cy="1000528"/>
          </a:xfrm>
          <a:custGeom>
            <a:avLst/>
            <a:gdLst/>
            <a:ahLst/>
            <a:cxnLst/>
            <a:rect l="l" t="t" r="r" b="b"/>
            <a:pathLst>
              <a:path w="674902" h="1000528">
                <a:moveTo>
                  <a:pt x="0" y="0"/>
                </a:moveTo>
                <a:lnTo>
                  <a:pt x="674902" y="0"/>
                </a:lnTo>
                <a:lnTo>
                  <a:pt x="67490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9" name="Group 19"/>
          <p:cNvGrpSpPr/>
          <p:nvPr/>
        </p:nvGrpSpPr>
        <p:grpSpPr>
          <a:xfrm>
            <a:off x="988843" y="2436596"/>
            <a:ext cx="927303" cy="1543050"/>
            <a:chOff x="0" y="0"/>
            <a:chExt cx="244228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4228" cy="406400"/>
            </a:xfrm>
            <a:custGeom>
              <a:avLst/>
              <a:gdLst/>
              <a:ahLst/>
              <a:cxnLst/>
              <a:rect l="l" t="t" r="r" b="b"/>
              <a:pathLst>
                <a:path w="244228" h="406400">
                  <a:moveTo>
                    <a:pt x="244228" y="0"/>
                  </a:moveTo>
                  <a:lnTo>
                    <a:pt x="244228" y="292100"/>
                  </a:lnTo>
                  <a:lnTo>
                    <a:pt x="122114" y="406400"/>
                  </a:lnTo>
                  <a:lnTo>
                    <a:pt x="0" y="292100"/>
                  </a:lnTo>
                  <a:lnTo>
                    <a:pt x="0" y="0"/>
                  </a:lnTo>
                  <a:lnTo>
                    <a:pt x="244228" y="0"/>
                  </a:lnTo>
                  <a:close/>
                </a:path>
              </a:pathLst>
            </a:custGeom>
            <a:solidFill>
              <a:srgbClr val="F9AF2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44228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17053" y="2355305"/>
            <a:ext cx="927303" cy="1543050"/>
            <a:chOff x="0" y="0"/>
            <a:chExt cx="24422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4228" cy="406400"/>
            </a:xfrm>
            <a:custGeom>
              <a:avLst/>
              <a:gdLst/>
              <a:ahLst/>
              <a:cxnLst/>
              <a:rect l="l" t="t" r="r" b="b"/>
              <a:pathLst>
                <a:path w="244228" h="406400">
                  <a:moveTo>
                    <a:pt x="244228" y="0"/>
                  </a:moveTo>
                  <a:lnTo>
                    <a:pt x="244228" y="292100"/>
                  </a:lnTo>
                  <a:lnTo>
                    <a:pt x="122114" y="406400"/>
                  </a:lnTo>
                  <a:lnTo>
                    <a:pt x="0" y="292100"/>
                  </a:lnTo>
                  <a:lnTo>
                    <a:pt x="0" y="0"/>
                  </a:lnTo>
                  <a:lnTo>
                    <a:pt x="244228" y="0"/>
                  </a:lnTo>
                  <a:close/>
                </a:path>
              </a:pathLst>
            </a:custGeom>
            <a:solidFill>
              <a:srgbClr val="F9AF2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44228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171922" y="3050983"/>
            <a:ext cx="4022254" cy="2502313"/>
          </a:xfrm>
          <a:custGeom>
            <a:avLst/>
            <a:gdLst/>
            <a:ahLst/>
            <a:cxnLst/>
            <a:rect l="l" t="t" r="r" b="b"/>
            <a:pathLst>
              <a:path w="5465010" h="2967426">
                <a:moveTo>
                  <a:pt x="0" y="0"/>
                </a:moveTo>
                <a:lnTo>
                  <a:pt x="5465010" y="0"/>
                </a:lnTo>
                <a:lnTo>
                  <a:pt x="5465010" y="2967427"/>
                </a:lnTo>
                <a:lnTo>
                  <a:pt x="0" y="29674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8082" t="-51432" r="-71205" b="-8609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TextBox 27"/>
          <p:cNvSpPr txBox="1"/>
          <p:nvPr/>
        </p:nvSpPr>
        <p:spPr>
          <a:xfrm>
            <a:off x="988843" y="512665"/>
            <a:ext cx="9084309" cy="104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67"/>
              </a:lnSpc>
            </a:pPr>
            <a:r>
              <a:rPr lang="en-US" sz="5400" b="1" dirty="0" err="1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Évaluation</a:t>
            </a:r>
            <a:r>
              <a:rPr lang="en-US" sz="5400" b="1" dirty="0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5400" b="1" dirty="0" err="1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initiale</a:t>
            </a:r>
            <a:endParaRPr lang="en-US" sz="5400" b="1" dirty="0">
              <a:solidFill>
                <a:srgbClr val="4A9536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250826" y="3978290"/>
            <a:ext cx="3096625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questionnaires MHAVIE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115155" y="4003145"/>
            <a:ext cx="1922019" cy="74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21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Focus Groupes</a:t>
            </a:r>
          </a:p>
          <a:p>
            <a:pPr marL="0" lvl="0" indent="0" algn="l">
              <a:lnSpc>
                <a:spcPts val="3066"/>
              </a:lnSpc>
            </a:pPr>
            <a:r>
              <a:rPr lang="en-US" sz="21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Participants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67589" y="3886834"/>
            <a:ext cx="89594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4A9536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241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95613" y="3886834"/>
            <a:ext cx="29872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4A9536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383070" y="4302140"/>
            <a:ext cx="59733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4A9536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82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5031" y="2792807"/>
            <a:ext cx="2619107" cy="41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Quantitative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530663" y="2732018"/>
            <a:ext cx="2306594" cy="41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Qualitative</a:t>
            </a:r>
          </a:p>
        </p:txBody>
      </p:sp>
      <p:grpSp>
        <p:nvGrpSpPr>
          <p:cNvPr id="35" name="Group 19">
            <a:extLst>
              <a:ext uri="{FF2B5EF4-FFF2-40B4-BE49-F238E27FC236}">
                <a16:creationId xmlns:a16="http://schemas.microsoft.com/office/drawing/2014/main" id="{8163BDEB-E7EF-BA78-9CB9-44A00BE7E7B0}"/>
              </a:ext>
            </a:extLst>
          </p:cNvPr>
          <p:cNvGrpSpPr/>
          <p:nvPr/>
        </p:nvGrpSpPr>
        <p:grpSpPr>
          <a:xfrm rot="16200000">
            <a:off x="2047826" y="6234390"/>
            <a:ext cx="927303" cy="1543050"/>
            <a:chOff x="0" y="0"/>
            <a:chExt cx="244228" cy="406400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AE4F5A4-D7D5-A309-8E7B-75C4489B65F2}"/>
                </a:ext>
              </a:extLst>
            </p:cNvPr>
            <p:cNvSpPr/>
            <p:nvPr/>
          </p:nvSpPr>
          <p:spPr>
            <a:xfrm>
              <a:off x="0" y="0"/>
              <a:ext cx="244228" cy="406400"/>
            </a:xfrm>
            <a:custGeom>
              <a:avLst/>
              <a:gdLst/>
              <a:ahLst/>
              <a:cxnLst/>
              <a:rect l="l" t="t" r="r" b="b"/>
              <a:pathLst>
                <a:path w="244228" h="406400">
                  <a:moveTo>
                    <a:pt x="244228" y="0"/>
                  </a:moveTo>
                  <a:lnTo>
                    <a:pt x="244228" y="292100"/>
                  </a:lnTo>
                  <a:lnTo>
                    <a:pt x="122114" y="406400"/>
                  </a:lnTo>
                  <a:lnTo>
                    <a:pt x="0" y="292100"/>
                  </a:lnTo>
                  <a:lnTo>
                    <a:pt x="0" y="0"/>
                  </a:lnTo>
                  <a:lnTo>
                    <a:pt x="244228" y="0"/>
                  </a:lnTo>
                  <a:close/>
                </a:path>
              </a:pathLst>
            </a:custGeom>
            <a:solidFill>
              <a:srgbClr val="F9AF2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A6149B0D-2835-E3B5-69A4-B265BE271985}"/>
                </a:ext>
              </a:extLst>
            </p:cNvPr>
            <p:cNvSpPr txBox="1"/>
            <p:nvPr/>
          </p:nvSpPr>
          <p:spPr>
            <a:xfrm>
              <a:off x="0" y="-28575"/>
              <a:ext cx="244228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8" name="TextBox 33">
            <a:extLst>
              <a:ext uri="{FF2B5EF4-FFF2-40B4-BE49-F238E27FC236}">
                <a16:creationId xmlns:a16="http://schemas.microsoft.com/office/drawing/2014/main" id="{FE030B53-F916-7C0C-F61C-509932F9A114}"/>
              </a:ext>
            </a:extLst>
          </p:cNvPr>
          <p:cNvSpPr txBox="1"/>
          <p:nvPr/>
        </p:nvSpPr>
        <p:spPr>
          <a:xfrm>
            <a:off x="3361018" y="6762711"/>
            <a:ext cx="4876242" cy="415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Restitution participative</a:t>
            </a: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EAD2C293-211F-1DFD-073A-A4271F4B913C}"/>
              </a:ext>
            </a:extLst>
          </p:cNvPr>
          <p:cNvSpPr txBox="1"/>
          <p:nvPr/>
        </p:nvSpPr>
        <p:spPr>
          <a:xfrm>
            <a:off x="1734711" y="7940675"/>
            <a:ext cx="7714089" cy="109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fr-FR" sz="21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Etes-vous OK avec ces analyses ?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fr-FR" sz="21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Voyez-vous d’autres éléments à ajouter ?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fr-FR" sz="21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Comment améliorer/résoudre les difficultés identifiées ?</a:t>
            </a: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0996CC65-5176-37B2-D819-08C8F0C535A9}"/>
              </a:ext>
            </a:extLst>
          </p:cNvPr>
          <p:cNvSpPr txBox="1"/>
          <p:nvPr/>
        </p:nvSpPr>
        <p:spPr>
          <a:xfrm>
            <a:off x="3361018" y="7296025"/>
            <a:ext cx="7714089" cy="347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6695" lvl="1" algn="l">
              <a:lnSpc>
                <a:spcPts val="2940"/>
              </a:lnSpc>
            </a:pPr>
            <a:r>
              <a:rPr lang="fr-FR" sz="21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Octobre 2024</a:t>
            </a:r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636ED596-DB0F-2395-83CD-A40EC8F15C00}"/>
              </a:ext>
            </a:extLst>
          </p:cNvPr>
          <p:cNvSpPr txBox="1"/>
          <p:nvPr/>
        </p:nvSpPr>
        <p:spPr>
          <a:xfrm>
            <a:off x="8686800" y="634637"/>
            <a:ext cx="8289621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Une </a:t>
            </a:r>
            <a:r>
              <a:rPr lang="en-US" sz="2400" b="1" dirty="0" err="1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évaluation</a:t>
            </a:r>
            <a:r>
              <a:rPr lang="en-US" sz="2400" b="1" dirty="0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 participative</a:t>
            </a:r>
            <a:r>
              <a:rPr lang="en-US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analyser</a:t>
            </a:r>
            <a:r>
              <a:rPr lang="en-US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les obstacles et les </a:t>
            </a:r>
            <a:r>
              <a:rPr lang="en-US" sz="2400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facilitateurs</a:t>
            </a:r>
            <a:r>
              <a:rPr lang="en-US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avec les </a:t>
            </a:r>
            <a:r>
              <a:rPr lang="en-US" sz="2400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personnes</a:t>
            </a:r>
            <a:r>
              <a:rPr lang="en-US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concernées</a:t>
            </a:r>
            <a:r>
              <a:rPr lang="en-US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et les </a:t>
            </a:r>
            <a:r>
              <a:rPr lang="en-US" sz="2400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impliquer</a:t>
            </a:r>
            <a:r>
              <a:rPr lang="en-US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dans la recherche des </a:t>
            </a:r>
            <a:r>
              <a:rPr lang="en-US" sz="2400" dirty="0" err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améliorations</a:t>
            </a:r>
            <a:endParaRPr lang="en-US" sz="2400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DB82A1D7-E214-1D0B-F6AF-28CB17B9D712}"/>
              </a:ext>
            </a:extLst>
          </p:cNvPr>
          <p:cNvSpPr txBox="1"/>
          <p:nvPr/>
        </p:nvSpPr>
        <p:spPr>
          <a:xfrm>
            <a:off x="11694341" y="7821268"/>
            <a:ext cx="7468809" cy="2207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67"/>
              </a:lnSpc>
            </a:pPr>
            <a:r>
              <a:rPr lang="en-US" sz="5400" dirty="0" err="1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Analyse</a:t>
            </a:r>
            <a:r>
              <a:rPr lang="en-US" sz="5400" dirty="0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 </a:t>
            </a:r>
            <a:r>
              <a:rPr lang="en-US" sz="5400" dirty="0" err="1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d’impact</a:t>
            </a:r>
            <a:r>
              <a:rPr lang="en-US" sz="5400" dirty="0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 dans 30 </a:t>
            </a:r>
            <a:r>
              <a:rPr lang="en-US" sz="5400" dirty="0" err="1">
                <a:solidFill>
                  <a:srgbClr val="4A9536"/>
                </a:solidFill>
                <a:latin typeface="Nourd Bold"/>
                <a:ea typeface="Nourd Bold"/>
                <a:cs typeface="Nourd Bold"/>
                <a:sym typeface="Nourd Bold"/>
              </a:rPr>
              <a:t>mois</a:t>
            </a:r>
            <a:endParaRPr lang="en-US" sz="5400" dirty="0">
              <a:solidFill>
                <a:srgbClr val="4A9536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Personnalisé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Nourd Bold</vt:lpstr>
      <vt:lpstr>Calibri</vt:lpstr>
      <vt:lpstr>Rubik</vt:lpstr>
      <vt:lpstr>Nourd</vt:lpstr>
      <vt:lpstr>Verdana Pro Bold</vt:lpstr>
      <vt:lpstr>Verdana Pro Heavy</vt:lpstr>
      <vt:lpstr>Rubik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POLDER CNSA</dc:title>
  <dc:creator>ESTIENNE Philippe (SIEGE)</dc:creator>
  <cp:lastModifiedBy>Estienne Philippe</cp:lastModifiedBy>
  <cp:revision>4</cp:revision>
  <cp:lastPrinted>2024-09-23T08:38:21Z</cp:lastPrinted>
  <dcterms:created xsi:type="dcterms:W3CDTF">2006-08-16T00:00:00Z</dcterms:created>
  <dcterms:modified xsi:type="dcterms:W3CDTF">2024-09-23T12:52:12Z</dcterms:modified>
  <dc:identifier>DAGPPH10wW4</dc:identifier>
</cp:coreProperties>
</file>