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0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0DF6E-A3AC-0C1E-C195-F49573C8D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E42274-2991-374C-269F-1BD90944C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B05AC2-8C6C-4E4A-F6B8-9F3254ED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B7A5FC-701B-4B73-071F-3CE5EA6D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0D145F-1579-45AE-4929-CAFE8409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50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084D2-B3B8-0857-1D21-767B9835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04986E-11AC-B08E-63A2-EC8120202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D3B3B4-3017-40F8-EDA5-4E8BB132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C8586-0FE7-FD28-B8C6-ABBD9A48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D1217-DB9B-C620-2CBC-6E53DB0E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43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8405A3-E95D-72E5-F597-5A99905B5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F8105A-1FE8-EFBA-A9C2-94C0E04E9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1B5619-4F86-E5C9-5B9B-79D0926A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47A93-4DCB-406B-1ED6-7B729835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10EC84-1550-9678-09F8-31C6FEDC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45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7DAB2-1A3A-1EE1-E98B-863FFE3F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D4C173-F0F3-192D-6AA1-40CE3D81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D70E80-F584-2539-E6A5-2756AC62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EB6A62-7B49-E848-303B-03F04F8A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247DE0-0A0D-7A4C-0055-98FFFABA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00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8B803-DB1F-B6EA-AE91-2F937763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11F8DA-5520-41A3-2022-AE2AA0E32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57BDCF-2EBF-6215-AD85-25859CF0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720171-FF3A-85EC-FE81-4F526952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56CE13-09B4-6B14-20F5-213A7EF3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49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C5444-EC31-8044-EECF-A0C54C4C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EE20F-6587-71A6-77A9-F683B3F00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65212D-1ABF-1DB3-1980-0856C6424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F49768-8DE8-09E5-EC48-D6AC3776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04BEE1-7B4A-EDF6-2D2E-EFD5147E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8ED255-BABA-F424-9896-F0821802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58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BC0F6-D908-41D0-6B6B-CF3F3871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67D278-A5B8-64CC-C189-8C454A51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FBAE97-4B3A-A9F7-12E8-53A24324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63883E-7269-6367-12CC-521730D44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5FDC76-CB8E-3416-4B4F-FCAB405BA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49F4AD-C8DF-58AB-074C-7252E83C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B7EEA3-B858-EDD0-569F-BE893716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989992-79F4-0993-A795-F6D4AA6D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53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6960D-92A6-0364-F449-08CDAE14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4E00F4-8C24-5718-3A77-AB00AD16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3D6D10-C50F-23DA-CC5D-00E95890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158F91-304A-E199-7B13-388DDDAD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82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8A9DCB-C59A-E466-06F7-9C64B59D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9DDB27-EDFD-C330-5242-E12AF44E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0A448-F8AB-BAB6-4B6D-A02664DF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76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46BAE-8515-0A24-65A0-7D57C6C7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DC7AB4-F552-C997-E1D8-1DC0D571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F2C4D6-9E69-8C0E-9AD8-68A9CD28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8F289D-D418-6B00-19E8-FA3F255F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0AFF7E-A736-159E-FF6B-BBB062C5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B1B871-9504-1CD1-5238-44723B4A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36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9CBCD-3CBC-6131-678D-63828BA4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A99353-8BF1-7FA5-A2F9-8893951F9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13AE47-E0E7-D6C3-94FD-E2B09777D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B7B7CF-4395-CB8F-68A6-C42E784C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72CF91-0BD6-23CA-AD1D-D14B7BE9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635D63-CDEC-F040-6481-31B3148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9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3692B5-2E9A-C8CE-644F-0C84DEDA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F60D35-D423-C386-8CC5-D67E4B1B5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56674-B593-0645-6F1F-F40AF5BBA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C6C486-36C5-7B4C-8DAE-7680884A029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1287EC-C438-36DE-C385-19C1B6755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3F876-663A-A6F3-699B-EE9DF5390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9864A7-60C5-4449-A40E-535999A0D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16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966CA-B296-BCE8-ECB7-428004B88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5DCE34-2D2D-4FE0-9B88-34753AA3C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FF60CD-CF6E-80A9-1C20-67498122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756" cy="62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A5AF8-6DE1-0742-32BE-81B4CCB26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D394F-D16A-E74E-6E4C-56BA9E9E0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0A1545-0F71-EE0A-5FAF-944183761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AD036A-3339-7437-9BF7-6D17C06E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756" cy="6283842"/>
          </a:xfrm>
          <a:prstGeom prst="rect">
            <a:avLst/>
          </a:prstGeom>
        </p:spPr>
      </p:pic>
      <p:pic>
        <p:nvPicPr>
          <p:cNvPr id="4" name="Image 3" descr="Une image contenant texte, capture d’écran, dessin humoristique, Dessin animé&#10;&#10;Description générée automatiquement">
            <a:extLst>
              <a:ext uri="{FF2B5EF4-FFF2-40B4-BE49-F238E27FC236}">
                <a16:creationId xmlns:a16="http://schemas.microsoft.com/office/drawing/2014/main" id="{708FC022-A4A0-0C75-527B-EED9123BD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30" y="457199"/>
            <a:ext cx="11467540" cy="58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5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C360E-D1F1-858F-FAAC-73B97A62C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C27AA-5C60-96E5-7488-EBF27FA30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4369F8-6E36-0DAB-395C-627376C59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Une image contenant texte, meubles, capture d’écran, chaise&#10;&#10;Description générée automatiquement">
            <a:extLst>
              <a:ext uri="{FF2B5EF4-FFF2-40B4-BE49-F238E27FC236}">
                <a16:creationId xmlns:a16="http://schemas.microsoft.com/office/drawing/2014/main" id="{ADAD3D13-44C1-4C0F-F58F-1A6C1E89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284" y="-31899"/>
            <a:ext cx="12724567" cy="66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1411A-90AD-E163-4A4D-7BA32645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D8207-A0A4-85DD-50CC-75C8B80BF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E51664-3251-0337-A8ED-1A6CE23AC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23E19766-160B-76AB-9E75-DF595313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10668000" cy="83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E5C83-B063-0B1C-A586-44AB8E9F4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02419-3D94-9FAF-0E38-CDE026F33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B6354B-98BF-D043-FBEE-5A715CC50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3887CD4-7CEA-5833-33A7-4DF36700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53" y="0"/>
            <a:ext cx="9212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2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EFEFE-C624-EF00-3D94-939A89586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4CBF0-FF0C-5E93-B848-F4FEA4305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68B8C7-414F-20AA-DF23-5F3ED308B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C710617-3764-E694-268E-7ABF0BB6C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111" y="0"/>
            <a:ext cx="8825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Macintosh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François BEVAN</dc:creator>
  <cp:lastModifiedBy>François BEVAN</cp:lastModifiedBy>
  <cp:revision>1</cp:revision>
  <dcterms:created xsi:type="dcterms:W3CDTF">2024-09-30T09:53:34Z</dcterms:created>
  <dcterms:modified xsi:type="dcterms:W3CDTF">2024-09-30T12:02:51Z</dcterms:modified>
</cp:coreProperties>
</file>