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4"/>
  </p:sldMasterIdLst>
  <p:notesMasterIdLst>
    <p:notesMasterId r:id="rId13"/>
  </p:notesMasterIdLst>
  <p:handoutMasterIdLst>
    <p:handoutMasterId r:id="rId14"/>
  </p:handoutMasterIdLst>
  <p:sldIdLst>
    <p:sldId id="256" r:id="rId5"/>
    <p:sldId id="274" r:id="rId6"/>
    <p:sldId id="264" r:id="rId7"/>
    <p:sldId id="273" r:id="rId8"/>
    <p:sldId id="277" r:id="rId9"/>
    <p:sldId id="261" r:id="rId10"/>
    <p:sldId id="268" r:id="rId11"/>
    <p:sldId id="278"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0F4"/>
    <a:srgbClr val="D1D536"/>
    <a:srgbClr val="D3D911"/>
    <a:srgbClr val="5025AE"/>
    <a:srgbClr val="343D91"/>
    <a:srgbClr val="0763C1"/>
    <a:srgbClr val="447643"/>
    <a:srgbClr val="D3D80E"/>
    <a:srgbClr val="9ABD63"/>
    <a:srgbClr val="951B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86293-8208-E06A-EBE1-B53040918F4F}" v="17" dt="2024-09-26T13:30:20.327"/>
    <p1510:client id="{A72E1448-0321-C26D-429D-C0104232459E}" v="27" dt="2024-09-26T13:13:50.81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101" d="100"/>
          <a:sy n="101" d="100"/>
        </p:scale>
        <p:origin x="726" y="24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SET Michel" userId="6e97055b-73f7-4f6f-8ea4-993dfa841771" providerId="ADAL" clId="{7296F40D-D0A2-4516-B907-5B5FD8F5EEDF}"/>
    <pc:docChg chg="custSel delSld modSld sldOrd">
      <pc:chgData name="MARCISET Michel" userId="6e97055b-73f7-4f6f-8ea4-993dfa841771" providerId="ADAL" clId="{7296F40D-D0A2-4516-B907-5B5FD8F5EEDF}" dt="2024-09-26T14:18:14.173" v="71"/>
      <pc:docMkLst>
        <pc:docMk/>
      </pc:docMkLst>
      <pc:sldChg chg="del">
        <pc:chgData name="MARCISET Michel" userId="6e97055b-73f7-4f6f-8ea4-993dfa841771" providerId="ADAL" clId="{7296F40D-D0A2-4516-B907-5B5FD8F5EEDF}" dt="2024-09-26T13:10:18.681" v="0" actId="2696"/>
        <pc:sldMkLst>
          <pc:docMk/>
          <pc:sldMk cId="567071083" sldId="275"/>
        </pc:sldMkLst>
      </pc:sldChg>
      <pc:sldChg chg="del">
        <pc:chgData name="MARCISET Michel" userId="6e97055b-73f7-4f6f-8ea4-993dfa841771" providerId="ADAL" clId="{7296F40D-D0A2-4516-B907-5B5FD8F5EEDF}" dt="2024-09-26T13:46:05.886" v="1" actId="2696"/>
        <pc:sldMkLst>
          <pc:docMk/>
          <pc:sldMk cId="3427187557" sldId="276"/>
        </pc:sldMkLst>
      </pc:sldChg>
      <pc:sldChg chg="ord">
        <pc:chgData name="MARCISET Michel" userId="6e97055b-73f7-4f6f-8ea4-993dfa841771" providerId="ADAL" clId="{7296F40D-D0A2-4516-B907-5B5FD8F5EEDF}" dt="2024-09-26T14:18:14.173" v="71"/>
        <pc:sldMkLst>
          <pc:docMk/>
          <pc:sldMk cId="481360259" sldId="277"/>
        </pc:sldMkLst>
      </pc:sldChg>
      <pc:sldChg chg="modSp mod">
        <pc:chgData name="MARCISET Michel" userId="6e97055b-73f7-4f6f-8ea4-993dfa841771" providerId="ADAL" clId="{7296F40D-D0A2-4516-B907-5B5FD8F5EEDF}" dt="2024-09-26T13:47:34.712" v="69" actId="20577"/>
        <pc:sldMkLst>
          <pc:docMk/>
          <pc:sldMk cId="794220445" sldId="278"/>
        </pc:sldMkLst>
        <pc:spChg chg="mod">
          <ac:chgData name="MARCISET Michel" userId="6e97055b-73f7-4f6f-8ea4-993dfa841771" providerId="ADAL" clId="{7296F40D-D0A2-4516-B907-5B5FD8F5EEDF}" dt="2024-09-26T13:47:34.712" v="69" actId="20577"/>
          <ac:spMkLst>
            <pc:docMk/>
            <pc:sldMk cId="794220445" sldId="278"/>
            <ac:spMk id="2" creationId="{0907049E-053E-1339-6340-83E0A01C97F7}"/>
          </ac:spMkLst>
        </pc:spChg>
      </pc:sldChg>
    </pc:docChg>
  </pc:docChgLst>
  <pc:docChgLst>
    <pc:chgData name="OGER Anatole" userId="S::aoger@envoludia.org::7b8afe03-b3f6-41c3-a634-ae8979363bc5" providerId="AD" clId="Web-{A72E1448-0321-C26D-429D-C0104232459E}"/>
    <pc:docChg chg="addSld modSld">
      <pc:chgData name="OGER Anatole" userId="S::aoger@envoludia.org::7b8afe03-b3f6-41c3-a634-ae8979363bc5" providerId="AD" clId="Web-{A72E1448-0321-C26D-429D-C0104232459E}" dt="2024-09-26T13:13:50.817" v="24" actId="1076"/>
      <pc:docMkLst>
        <pc:docMk/>
      </pc:docMkLst>
      <pc:sldChg chg="addSp delSp modSp">
        <pc:chgData name="OGER Anatole" userId="S::aoger@envoludia.org::7b8afe03-b3f6-41c3-a634-ae8979363bc5" providerId="AD" clId="Web-{A72E1448-0321-C26D-429D-C0104232459E}" dt="2024-09-26T13:13:50.817" v="24" actId="1076"/>
        <pc:sldMkLst>
          <pc:docMk/>
          <pc:sldMk cId="3427187557" sldId="276"/>
        </pc:sldMkLst>
        <pc:spChg chg="del">
          <ac:chgData name="OGER Anatole" userId="S::aoger@envoludia.org::7b8afe03-b3f6-41c3-a634-ae8979363bc5" providerId="AD" clId="Web-{A72E1448-0321-C26D-429D-C0104232459E}" dt="2024-09-26T13:11:56.684" v="1"/>
          <ac:spMkLst>
            <pc:docMk/>
            <pc:sldMk cId="3427187557" sldId="276"/>
            <ac:spMk id="6" creationId="{5D844366-FFDD-5C8A-788C-B99EAC42F5D6}"/>
          </ac:spMkLst>
        </pc:spChg>
        <pc:spChg chg="del">
          <ac:chgData name="OGER Anatole" userId="S::aoger@envoludia.org::7b8afe03-b3f6-41c3-a634-ae8979363bc5" providerId="AD" clId="Web-{A72E1448-0321-C26D-429D-C0104232459E}" dt="2024-09-26T13:11:54.699" v="0"/>
          <ac:spMkLst>
            <pc:docMk/>
            <pc:sldMk cId="3427187557" sldId="276"/>
            <ac:spMk id="7" creationId="{89DFCFD0-A2C0-4E0E-D006-AA9B06F9BAF9}"/>
          </ac:spMkLst>
        </pc:spChg>
        <pc:picChg chg="add mod modCrop">
          <ac:chgData name="OGER Anatole" userId="S::aoger@envoludia.org::7b8afe03-b3f6-41c3-a634-ae8979363bc5" providerId="AD" clId="Web-{A72E1448-0321-C26D-429D-C0104232459E}" dt="2024-09-26T13:13:50.817" v="24" actId="1076"/>
          <ac:picMkLst>
            <pc:docMk/>
            <pc:sldMk cId="3427187557" sldId="276"/>
            <ac:picMk id="3" creationId="{6AC6021B-2B04-CFA0-B878-FDB994FC70C2}"/>
          </ac:picMkLst>
        </pc:picChg>
      </pc:sldChg>
      <pc:sldChg chg="addSp delSp modSp add replId">
        <pc:chgData name="OGER Anatole" userId="S::aoger@envoludia.org::7b8afe03-b3f6-41c3-a634-ae8979363bc5" providerId="AD" clId="Web-{A72E1448-0321-C26D-429D-C0104232459E}" dt="2024-09-26T13:13:25.549" v="19" actId="14100"/>
        <pc:sldMkLst>
          <pc:docMk/>
          <pc:sldMk cId="794220445" sldId="278"/>
        </pc:sldMkLst>
        <pc:picChg chg="del">
          <ac:chgData name="OGER Anatole" userId="S::aoger@envoludia.org::7b8afe03-b3f6-41c3-a634-ae8979363bc5" providerId="AD" clId="Web-{A72E1448-0321-C26D-429D-C0104232459E}" dt="2024-09-26T13:13:11.611" v="13"/>
          <ac:picMkLst>
            <pc:docMk/>
            <pc:sldMk cId="794220445" sldId="278"/>
            <ac:picMk id="3" creationId="{6AC6021B-2B04-CFA0-B878-FDB994FC70C2}"/>
          </ac:picMkLst>
        </pc:picChg>
        <pc:picChg chg="add mod">
          <ac:chgData name="OGER Anatole" userId="S::aoger@envoludia.org::7b8afe03-b3f6-41c3-a634-ae8979363bc5" providerId="AD" clId="Web-{A72E1448-0321-C26D-429D-C0104232459E}" dt="2024-09-26T13:13:25.549" v="19" actId="14100"/>
          <ac:picMkLst>
            <pc:docMk/>
            <pc:sldMk cId="794220445" sldId="278"/>
            <ac:picMk id="4" creationId="{201BE786-E168-DE07-82A6-B5537D1E396C}"/>
          </ac:picMkLst>
        </pc:picChg>
      </pc:sldChg>
    </pc:docChg>
  </pc:docChgLst>
  <pc:docChgLst>
    <pc:chgData name="OGER Anatole" userId="S::aoger@envoludia.org::7b8afe03-b3f6-41c3-a634-ae8979363bc5" providerId="AD" clId="Web-{9CE86293-8208-E06A-EBE1-B53040918F4F}"/>
    <pc:docChg chg="modSld">
      <pc:chgData name="OGER Anatole" userId="S::aoger@envoludia.org::7b8afe03-b3f6-41c3-a634-ae8979363bc5" providerId="AD" clId="Web-{9CE86293-8208-E06A-EBE1-B53040918F4F}" dt="2024-09-26T13:30:20.327" v="16"/>
      <pc:docMkLst>
        <pc:docMk/>
      </pc:docMkLst>
      <pc:sldChg chg="modSp">
        <pc:chgData name="OGER Anatole" userId="S::aoger@envoludia.org::7b8afe03-b3f6-41c3-a634-ae8979363bc5" providerId="AD" clId="Web-{9CE86293-8208-E06A-EBE1-B53040918F4F}" dt="2024-09-26T13:30:20.327" v="16"/>
        <pc:sldMkLst>
          <pc:docMk/>
          <pc:sldMk cId="4088597583" sldId="256"/>
        </pc:sldMkLst>
        <pc:picChg chg="mod">
          <ac:chgData name="OGER Anatole" userId="S::aoger@envoludia.org::7b8afe03-b3f6-41c3-a634-ae8979363bc5" providerId="AD" clId="Web-{9CE86293-8208-E06A-EBE1-B53040918F4F}" dt="2024-09-26T13:30:20.327" v="16"/>
          <ac:picMkLst>
            <pc:docMk/>
            <pc:sldMk cId="4088597583" sldId="256"/>
            <ac:picMk id="4" creationId="{F8EC6DF0-13FC-0CA8-705E-D0086C7D30E0}"/>
          </ac:picMkLst>
        </pc:picChg>
      </pc:sldChg>
      <pc:sldChg chg="modSp">
        <pc:chgData name="OGER Anatole" userId="S::aoger@envoludia.org::7b8afe03-b3f6-41c3-a634-ae8979363bc5" providerId="AD" clId="Web-{9CE86293-8208-E06A-EBE1-B53040918F4F}" dt="2024-09-26T13:29:22.062" v="15"/>
        <pc:sldMkLst>
          <pc:docMk/>
          <pc:sldMk cId="1648801739" sldId="268"/>
        </pc:sldMkLst>
        <pc:picChg chg="mod modCrop">
          <ac:chgData name="OGER Anatole" userId="S::aoger@envoludia.org::7b8afe03-b3f6-41c3-a634-ae8979363bc5" providerId="AD" clId="Web-{9CE86293-8208-E06A-EBE1-B53040918F4F}" dt="2024-09-26T13:29:22.062" v="15"/>
          <ac:picMkLst>
            <pc:docMk/>
            <pc:sldMk cId="1648801739" sldId="268"/>
            <ac:picMk id="6" creationId="{26D1D9E0-6B08-ACB5-C972-3315EEE24A07}"/>
          </ac:picMkLst>
        </pc:picChg>
        <pc:picChg chg="mod modCrop">
          <ac:chgData name="OGER Anatole" userId="S::aoger@envoludia.org::7b8afe03-b3f6-41c3-a634-ae8979363bc5" providerId="AD" clId="Web-{9CE86293-8208-E06A-EBE1-B53040918F4F}" dt="2024-09-26T13:29:13.671" v="13" actId="1076"/>
          <ac:picMkLst>
            <pc:docMk/>
            <pc:sldMk cId="1648801739" sldId="268"/>
            <ac:picMk id="8" creationId="{8D1B3687-A18E-07E9-2BCF-FD28CD916CD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C1761F-BF76-40ED-ADA8-CA9D652E4B20}"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fr-FR"/>
        </a:p>
      </dgm:t>
    </dgm:pt>
    <dgm:pt modelId="{0BB8A24A-8FF9-49D9-B947-477557EF0CD0}">
      <dgm:prSet phldrT="[Texte]"/>
      <dgm:spPr/>
      <dgm:t>
        <a:bodyPr/>
        <a:lstStyle/>
        <a:p>
          <a:pPr>
            <a:lnSpc>
              <a:spcPct val="100000"/>
            </a:lnSpc>
          </a:pPr>
          <a:endParaRPr lang="fr-FR" sz="1600" dirty="0"/>
        </a:p>
      </dgm:t>
    </dgm:pt>
    <dgm:pt modelId="{305C9AE5-3528-4D63-9561-544B39C69CE4}" type="parTrans" cxnId="{65264DF7-F05C-4270-A6D1-5FA664AC2103}">
      <dgm:prSet/>
      <dgm:spPr/>
      <dgm:t>
        <a:bodyPr/>
        <a:lstStyle/>
        <a:p>
          <a:endParaRPr lang="fr-FR"/>
        </a:p>
      </dgm:t>
    </dgm:pt>
    <dgm:pt modelId="{2DFAFB61-92A0-4180-B337-E4B783736C2B}" type="sibTrans" cxnId="{65264DF7-F05C-4270-A6D1-5FA664AC2103}">
      <dgm:prSet/>
      <dgm:spPr/>
      <dgm:t>
        <a:bodyPr/>
        <a:lstStyle/>
        <a:p>
          <a:endParaRPr lang="fr-FR"/>
        </a:p>
      </dgm:t>
    </dgm:pt>
    <dgm:pt modelId="{5C55F372-9C46-4B8E-8B4E-8252B490B683}">
      <dgm:prSet phldrT="[Texte]" custT="1"/>
      <dgm:spPr/>
      <dgm:t>
        <a:bodyPr/>
        <a:lstStyle/>
        <a:p>
          <a:pPr algn="l">
            <a:lnSpc>
              <a:spcPct val="100000"/>
            </a:lnSpc>
            <a:buFont typeface="Wingdings" panose="05000000000000000000" pitchFamily="2" charset="2"/>
            <a:buChar char="§"/>
          </a:pPr>
          <a:r>
            <a:rPr lang="fr-FR" sz="1400" dirty="0"/>
            <a:t>Expression individuelle d’une insatisfaction ou d’un besoin non satisfait </a:t>
          </a:r>
        </a:p>
      </dgm:t>
    </dgm:pt>
    <dgm:pt modelId="{C36BED77-F719-41C2-AD66-908CAF414668}" type="parTrans" cxnId="{05163CBD-88A4-44AA-9AAF-2BF4E3ABE3F3}">
      <dgm:prSet/>
      <dgm:spPr/>
      <dgm:t>
        <a:bodyPr/>
        <a:lstStyle/>
        <a:p>
          <a:endParaRPr lang="fr-FR"/>
        </a:p>
      </dgm:t>
    </dgm:pt>
    <dgm:pt modelId="{4A34010D-D35A-48D6-A603-3B10FE2CCE70}" type="sibTrans" cxnId="{05163CBD-88A4-44AA-9AAF-2BF4E3ABE3F3}">
      <dgm:prSet/>
      <dgm:spPr/>
      <dgm:t>
        <a:bodyPr/>
        <a:lstStyle/>
        <a:p>
          <a:endParaRPr lang="fr-FR"/>
        </a:p>
      </dgm:t>
    </dgm:pt>
    <dgm:pt modelId="{1A70EFD1-526E-4009-AFE3-4D97EFC84BCF}">
      <dgm:prSet phldrT="[Texte]" custT="1"/>
      <dgm:spPr/>
      <dgm:t>
        <a:bodyPr/>
        <a:lstStyle/>
        <a:p>
          <a:pPr>
            <a:lnSpc>
              <a:spcPct val="100000"/>
            </a:lnSpc>
          </a:pPr>
          <a:endParaRPr lang="fr-FR" sz="1400" dirty="0"/>
        </a:p>
      </dgm:t>
    </dgm:pt>
    <dgm:pt modelId="{FC22FD93-6E45-447B-8D10-B0387D1C0B45}" type="parTrans" cxnId="{DA4A5D1F-8061-4E23-92F4-10C1B905C535}">
      <dgm:prSet/>
      <dgm:spPr/>
      <dgm:t>
        <a:bodyPr/>
        <a:lstStyle/>
        <a:p>
          <a:endParaRPr lang="fr-FR"/>
        </a:p>
      </dgm:t>
    </dgm:pt>
    <dgm:pt modelId="{50A88DC1-B984-436C-8D9F-B730C883F6FE}" type="sibTrans" cxnId="{DA4A5D1F-8061-4E23-92F4-10C1B905C535}">
      <dgm:prSet/>
      <dgm:spPr/>
      <dgm:t>
        <a:bodyPr/>
        <a:lstStyle/>
        <a:p>
          <a:endParaRPr lang="fr-FR"/>
        </a:p>
      </dgm:t>
    </dgm:pt>
    <dgm:pt modelId="{B3A7808C-39E8-419A-97D5-BD078E538268}">
      <dgm:prSet phldrT="[Texte]" custT="1"/>
      <dgm:spPr/>
      <dgm:t>
        <a:bodyPr/>
        <a:lstStyle/>
        <a:p>
          <a:pPr>
            <a:lnSpc>
              <a:spcPct val="100000"/>
            </a:lnSpc>
          </a:pPr>
          <a:endParaRPr lang="fr-FR" sz="1400" dirty="0"/>
        </a:p>
      </dgm:t>
    </dgm:pt>
    <dgm:pt modelId="{8226ECAD-A494-4047-85D6-EC3E3DA14DE0}" type="parTrans" cxnId="{E03D4157-8A27-4147-8050-9A3953568928}">
      <dgm:prSet/>
      <dgm:spPr/>
      <dgm:t>
        <a:bodyPr/>
        <a:lstStyle/>
        <a:p>
          <a:endParaRPr lang="fr-FR"/>
        </a:p>
      </dgm:t>
    </dgm:pt>
    <dgm:pt modelId="{DB8DCBB4-2339-46C7-B480-899C12CB1F71}" type="sibTrans" cxnId="{E03D4157-8A27-4147-8050-9A3953568928}">
      <dgm:prSet/>
      <dgm:spPr/>
      <dgm:t>
        <a:bodyPr/>
        <a:lstStyle/>
        <a:p>
          <a:endParaRPr lang="fr-FR"/>
        </a:p>
      </dgm:t>
    </dgm:pt>
    <dgm:pt modelId="{817DE865-78F7-43E3-A124-379C6E3C0557}">
      <dgm:prSet phldrT="[Texte]" custT="1"/>
      <dgm:spPr/>
      <dgm:t>
        <a:bodyPr/>
        <a:lstStyle/>
        <a:p>
          <a:pPr algn="l">
            <a:lnSpc>
              <a:spcPct val="100000"/>
            </a:lnSpc>
          </a:pPr>
          <a:r>
            <a:rPr lang="fr-FR" sz="1400" dirty="0"/>
            <a:t>Validation du plan d’action</a:t>
          </a:r>
        </a:p>
      </dgm:t>
    </dgm:pt>
    <dgm:pt modelId="{C66155D4-79B6-4E6D-BFE0-AB6C211F7CC2}" type="parTrans" cxnId="{26C1ED86-A306-427F-BCCF-613462CA21A6}">
      <dgm:prSet/>
      <dgm:spPr/>
      <dgm:t>
        <a:bodyPr/>
        <a:lstStyle/>
        <a:p>
          <a:endParaRPr lang="fr-FR"/>
        </a:p>
      </dgm:t>
    </dgm:pt>
    <dgm:pt modelId="{45EA18A2-8E4E-440A-A602-C941C942682D}" type="sibTrans" cxnId="{26C1ED86-A306-427F-BCCF-613462CA21A6}">
      <dgm:prSet/>
      <dgm:spPr/>
      <dgm:t>
        <a:bodyPr/>
        <a:lstStyle/>
        <a:p>
          <a:endParaRPr lang="fr-FR"/>
        </a:p>
      </dgm:t>
    </dgm:pt>
    <dgm:pt modelId="{B6DD12A7-656D-47C2-B1B6-BFF3585B52E7}">
      <dgm:prSet phldrT="[Texte]" custT="1"/>
      <dgm:spPr/>
      <dgm:t>
        <a:bodyPr/>
        <a:lstStyle/>
        <a:p>
          <a:pPr algn="l">
            <a:lnSpc>
              <a:spcPct val="100000"/>
            </a:lnSpc>
          </a:pPr>
          <a:r>
            <a:rPr lang="fr-FR" sz="1400" dirty="0"/>
            <a:t>Evaluation et retour à la direction en cas d’insatisfaction</a:t>
          </a:r>
        </a:p>
      </dgm:t>
    </dgm:pt>
    <dgm:pt modelId="{CF737A98-71CD-4F30-88F3-0B9FE5E061ED}" type="parTrans" cxnId="{EF070D29-DD79-4FEB-AB80-BD3877FACD1E}">
      <dgm:prSet/>
      <dgm:spPr/>
      <dgm:t>
        <a:bodyPr/>
        <a:lstStyle/>
        <a:p>
          <a:endParaRPr lang="fr-FR"/>
        </a:p>
      </dgm:t>
    </dgm:pt>
    <dgm:pt modelId="{BA3646B1-5A20-4CA8-BD90-F1A47D8DF961}" type="sibTrans" cxnId="{EF070D29-DD79-4FEB-AB80-BD3877FACD1E}">
      <dgm:prSet/>
      <dgm:spPr/>
      <dgm:t>
        <a:bodyPr/>
        <a:lstStyle/>
        <a:p>
          <a:endParaRPr lang="fr-FR"/>
        </a:p>
      </dgm:t>
    </dgm:pt>
    <dgm:pt modelId="{95736801-3CA3-415A-9ECA-3C3B353F61FD}">
      <dgm:prSet phldrT="[Texte]" custT="1"/>
      <dgm:spPr/>
      <dgm:t>
        <a:bodyPr/>
        <a:lstStyle/>
        <a:p>
          <a:pPr algn="ctr">
            <a:lnSpc>
              <a:spcPct val="100000"/>
            </a:lnSpc>
            <a:buFontTx/>
            <a:buNone/>
          </a:pPr>
          <a:r>
            <a:rPr lang="fr-FR" sz="1400" b="1" dirty="0"/>
            <a:t> GROUPE D’EXPERIMENTATIONS LOCALES</a:t>
          </a:r>
        </a:p>
      </dgm:t>
    </dgm:pt>
    <dgm:pt modelId="{68281CC8-ADB6-4DAA-9234-753340A3C679}" type="parTrans" cxnId="{54BFE2BD-E1E0-4974-8B7D-463807FB8DCF}">
      <dgm:prSet/>
      <dgm:spPr/>
      <dgm:t>
        <a:bodyPr/>
        <a:lstStyle/>
        <a:p>
          <a:endParaRPr lang="fr-FR"/>
        </a:p>
      </dgm:t>
    </dgm:pt>
    <dgm:pt modelId="{0E5FCF4F-FBE4-47BD-8104-5DE250EBB7C0}" type="sibTrans" cxnId="{54BFE2BD-E1E0-4974-8B7D-463807FB8DCF}">
      <dgm:prSet/>
      <dgm:spPr/>
      <dgm:t>
        <a:bodyPr/>
        <a:lstStyle/>
        <a:p>
          <a:endParaRPr lang="fr-FR"/>
        </a:p>
      </dgm:t>
    </dgm:pt>
    <dgm:pt modelId="{DF09437B-3DF6-4E6D-B22F-40CF1C3E36CC}">
      <dgm:prSet phldrT="[Texte]" custT="1"/>
      <dgm:spPr/>
      <dgm:t>
        <a:bodyPr/>
        <a:lstStyle/>
        <a:p>
          <a:pPr algn="l">
            <a:lnSpc>
              <a:spcPct val="100000"/>
            </a:lnSpc>
            <a:buFont typeface="Wingdings" panose="05000000000000000000" pitchFamily="2" charset="2"/>
            <a:buChar char="§"/>
          </a:pPr>
          <a:r>
            <a:rPr lang="fr-FR" sz="1400" dirty="0"/>
            <a:t>Formalisation d’une demande de changement dans l’accompagnement actuel</a:t>
          </a:r>
        </a:p>
      </dgm:t>
    </dgm:pt>
    <dgm:pt modelId="{D40F6B90-A769-4880-89F2-4138FAADBC13}" type="parTrans" cxnId="{8F439633-CD89-4F5C-82FF-BC02C3528E8E}">
      <dgm:prSet/>
      <dgm:spPr/>
      <dgm:t>
        <a:bodyPr/>
        <a:lstStyle/>
        <a:p>
          <a:endParaRPr lang="fr-FR"/>
        </a:p>
      </dgm:t>
    </dgm:pt>
    <dgm:pt modelId="{62617394-7391-43B7-8F65-F0A64AC8D3B1}" type="sibTrans" cxnId="{8F439633-CD89-4F5C-82FF-BC02C3528E8E}">
      <dgm:prSet/>
      <dgm:spPr/>
      <dgm:t>
        <a:bodyPr/>
        <a:lstStyle/>
        <a:p>
          <a:endParaRPr lang="fr-FR"/>
        </a:p>
      </dgm:t>
    </dgm:pt>
    <dgm:pt modelId="{36D18178-7117-4DF7-A986-6DA813CBBA41}">
      <dgm:prSet phldrT="[Texte]" custT="1"/>
      <dgm:spPr/>
      <dgm:t>
        <a:bodyPr/>
        <a:lstStyle/>
        <a:p>
          <a:pPr algn="l">
            <a:lnSpc>
              <a:spcPct val="100000"/>
            </a:lnSpc>
            <a:buFontTx/>
            <a:buNone/>
          </a:pPr>
          <a:endParaRPr lang="fr-FR" sz="1400" dirty="0"/>
        </a:p>
      </dgm:t>
    </dgm:pt>
    <dgm:pt modelId="{6BB831D0-2FEA-466C-8CC5-798BD0C05EAE}" type="parTrans" cxnId="{BB29D525-C49C-415A-9679-E9A30FBA35EE}">
      <dgm:prSet/>
      <dgm:spPr/>
      <dgm:t>
        <a:bodyPr/>
        <a:lstStyle/>
        <a:p>
          <a:endParaRPr lang="fr-FR"/>
        </a:p>
      </dgm:t>
    </dgm:pt>
    <dgm:pt modelId="{4A5105CD-57D0-4007-BFFC-16902A113C10}" type="sibTrans" cxnId="{BB29D525-C49C-415A-9679-E9A30FBA35EE}">
      <dgm:prSet/>
      <dgm:spPr/>
      <dgm:t>
        <a:bodyPr/>
        <a:lstStyle/>
        <a:p>
          <a:endParaRPr lang="fr-FR"/>
        </a:p>
      </dgm:t>
    </dgm:pt>
    <dgm:pt modelId="{BED8A211-80D4-4F48-9C89-3004CB05DAB9}">
      <dgm:prSet phldrT="[Texte]" custT="1"/>
      <dgm:spPr/>
      <dgm:t>
        <a:bodyPr/>
        <a:lstStyle/>
        <a:p>
          <a:pPr algn="ctr">
            <a:lnSpc>
              <a:spcPct val="100000"/>
            </a:lnSpc>
            <a:buFontTx/>
            <a:buNone/>
          </a:pPr>
          <a:r>
            <a:rPr lang="fr-FR" sz="1400" b="1" dirty="0"/>
            <a:t>DIRECTEUR.TRICE D’ÉTABLISSEMENT</a:t>
          </a:r>
        </a:p>
      </dgm:t>
    </dgm:pt>
    <dgm:pt modelId="{46D70096-29F2-4249-B984-49C2F5A7AA9E}" type="parTrans" cxnId="{8DBABF2B-D1DF-4A0A-B910-C57E65501578}">
      <dgm:prSet/>
      <dgm:spPr/>
      <dgm:t>
        <a:bodyPr/>
        <a:lstStyle/>
        <a:p>
          <a:endParaRPr lang="fr-FR"/>
        </a:p>
      </dgm:t>
    </dgm:pt>
    <dgm:pt modelId="{3C3AE99E-512B-4CD9-8D51-355A3761338C}" type="sibTrans" cxnId="{8DBABF2B-D1DF-4A0A-B910-C57E65501578}">
      <dgm:prSet/>
      <dgm:spPr/>
      <dgm:t>
        <a:bodyPr/>
        <a:lstStyle/>
        <a:p>
          <a:endParaRPr lang="fr-FR"/>
        </a:p>
      </dgm:t>
    </dgm:pt>
    <dgm:pt modelId="{AA57AE1A-64D0-4992-BA54-42E1599B244B}">
      <dgm:prSet phldrT="[Texte]" custT="1"/>
      <dgm:spPr/>
      <dgm:t>
        <a:bodyPr/>
        <a:lstStyle/>
        <a:p>
          <a:pPr algn="l">
            <a:lnSpc>
              <a:spcPct val="100000"/>
            </a:lnSpc>
          </a:pPr>
          <a:endParaRPr lang="fr-FR" sz="1400" dirty="0"/>
        </a:p>
      </dgm:t>
    </dgm:pt>
    <dgm:pt modelId="{903FDE16-C39E-48E5-8EC5-CE9C12F508FC}" type="parTrans" cxnId="{B2F51CE9-7E6C-468E-8521-38C72CE02A51}">
      <dgm:prSet/>
      <dgm:spPr/>
      <dgm:t>
        <a:bodyPr/>
        <a:lstStyle/>
        <a:p>
          <a:endParaRPr lang="fr-FR"/>
        </a:p>
      </dgm:t>
    </dgm:pt>
    <dgm:pt modelId="{ADA8430E-4178-4C5E-8BBC-8D15A766D427}" type="sibTrans" cxnId="{B2F51CE9-7E6C-468E-8521-38C72CE02A51}">
      <dgm:prSet/>
      <dgm:spPr/>
      <dgm:t>
        <a:bodyPr/>
        <a:lstStyle/>
        <a:p>
          <a:endParaRPr lang="fr-FR"/>
        </a:p>
      </dgm:t>
    </dgm:pt>
    <dgm:pt modelId="{3F462060-CEA1-43B8-A230-8C71CBBE4847}">
      <dgm:prSet phldrT="[Texte]" custT="1"/>
      <dgm:spPr/>
      <dgm:t>
        <a:bodyPr/>
        <a:lstStyle/>
        <a:p>
          <a:pPr algn="l">
            <a:lnSpc>
              <a:spcPct val="100000"/>
            </a:lnSpc>
          </a:pPr>
          <a:r>
            <a:rPr lang="fr-FR" sz="1400" dirty="0"/>
            <a:t>Recherche de solutions rapidement réalisables « quoi qu’il en coûte »</a:t>
          </a:r>
        </a:p>
      </dgm:t>
    </dgm:pt>
    <dgm:pt modelId="{FBA8C216-AD8D-4BB6-A309-7EC6751DA56B}" type="parTrans" cxnId="{06F3D091-D1CD-4D57-BF87-F8DC7FF6B7FE}">
      <dgm:prSet/>
      <dgm:spPr/>
      <dgm:t>
        <a:bodyPr/>
        <a:lstStyle/>
        <a:p>
          <a:endParaRPr lang="fr-FR"/>
        </a:p>
      </dgm:t>
    </dgm:pt>
    <dgm:pt modelId="{FEC06BC2-9445-416D-9A58-8D3477BF520D}" type="sibTrans" cxnId="{06F3D091-D1CD-4D57-BF87-F8DC7FF6B7FE}">
      <dgm:prSet/>
      <dgm:spPr/>
      <dgm:t>
        <a:bodyPr/>
        <a:lstStyle/>
        <a:p>
          <a:endParaRPr lang="fr-FR"/>
        </a:p>
      </dgm:t>
    </dgm:pt>
    <dgm:pt modelId="{5CA56A45-C207-4771-9587-5C8B8EF44661}">
      <dgm:prSet phldrT="[Texte]" custT="1"/>
      <dgm:spPr/>
      <dgm:t>
        <a:bodyPr/>
        <a:lstStyle/>
        <a:p>
          <a:pPr algn="l">
            <a:lnSpc>
              <a:spcPct val="100000"/>
            </a:lnSpc>
          </a:pPr>
          <a:r>
            <a:rPr lang="fr-FR" sz="1400" dirty="0"/>
            <a:t>Rédaction d’un plan d’action spécifique à cette demande d’action (logiciel de gestion de projet)</a:t>
          </a:r>
        </a:p>
      </dgm:t>
    </dgm:pt>
    <dgm:pt modelId="{8A64DDB9-E4EC-4FD9-B82A-654FA93D8258}" type="parTrans" cxnId="{061B3014-AB45-4BC2-8DFE-2D1CDCD74525}">
      <dgm:prSet/>
      <dgm:spPr/>
      <dgm:t>
        <a:bodyPr/>
        <a:lstStyle/>
        <a:p>
          <a:endParaRPr lang="fr-FR"/>
        </a:p>
      </dgm:t>
    </dgm:pt>
    <dgm:pt modelId="{8F7FB9D0-6C72-48DD-85A0-8C70FD3F747E}" type="sibTrans" cxnId="{061B3014-AB45-4BC2-8DFE-2D1CDCD74525}">
      <dgm:prSet/>
      <dgm:spPr/>
      <dgm:t>
        <a:bodyPr/>
        <a:lstStyle/>
        <a:p>
          <a:endParaRPr lang="fr-FR"/>
        </a:p>
      </dgm:t>
    </dgm:pt>
    <dgm:pt modelId="{17079660-ED61-481A-886D-80CB9C00813D}">
      <dgm:prSet phldrT="[Texte]" custT="1"/>
      <dgm:spPr/>
      <dgm:t>
        <a:bodyPr/>
        <a:lstStyle/>
        <a:p>
          <a:pPr algn="ctr">
            <a:lnSpc>
              <a:spcPct val="100000"/>
            </a:lnSpc>
            <a:buFontTx/>
            <a:buNone/>
          </a:pPr>
          <a:r>
            <a:rPr lang="fr-FR" sz="1400" b="1" dirty="0"/>
            <a:t>GROUPE D’EXPERIMENTATIONS LOCALES</a:t>
          </a:r>
          <a:endParaRPr lang="fr-FR" sz="1400" dirty="0"/>
        </a:p>
      </dgm:t>
    </dgm:pt>
    <dgm:pt modelId="{79AB640C-0B46-4877-959B-12B2807EE147}" type="parTrans" cxnId="{2A426EA2-7A7B-4A69-A5B8-4894E1EF1909}">
      <dgm:prSet/>
      <dgm:spPr/>
      <dgm:t>
        <a:bodyPr/>
        <a:lstStyle/>
        <a:p>
          <a:endParaRPr lang="fr-FR"/>
        </a:p>
      </dgm:t>
    </dgm:pt>
    <dgm:pt modelId="{FEC6F96B-ADB8-4813-A7D5-C04F318680B2}" type="sibTrans" cxnId="{2A426EA2-7A7B-4A69-A5B8-4894E1EF1909}">
      <dgm:prSet/>
      <dgm:spPr/>
      <dgm:t>
        <a:bodyPr/>
        <a:lstStyle/>
        <a:p>
          <a:endParaRPr lang="fr-FR"/>
        </a:p>
      </dgm:t>
    </dgm:pt>
    <dgm:pt modelId="{6DD25499-C841-42A3-B750-BC3B28BBFB02}">
      <dgm:prSet phldrT="[Texte]" custT="1"/>
      <dgm:spPr/>
      <dgm:t>
        <a:bodyPr/>
        <a:lstStyle/>
        <a:p>
          <a:pPr algn="l">
            <a:lnSpc>
              <a:spcPct val="100000"/>
            </a:lnSpc>
            <a:buFontTx/>
            <a:buNone/>
          </a:pPr>
          <a:endParaRPr lang="fr-FR" sz="1400" dirty="0"/>
        </a:p>
      </dgm:t>
    </dgm:pt>
    <dgm:pt modelId="{47B41AFA-6FB2-4F33-94A4-B1E089A16198}" type="parTrans" cxnId="{86E2D7FD-B969-4659-8823-8D1CE3870ADF}">
      <dgm:prSet/>
      <dgm:spPr/>
      <dgm:t>
        <a:bodyPr/>
        <a:lstStyle/>
        <a:p>
          <a:endParaRPr lang="fr-FR"/>
        </a:p>
      </dgm:t>
    </dgm:pt>
    <dgm:pt modelId="{5124F293-ED4B-406B-AD4F-A711B45B8460}" type="sibTrans" cxnId="{86E2D7FD-B969-4659-8823-8D1CE3870ADF}">
      <dgm:prSet/>
      <dgm:spPr/>
      <dgm:t>
        <a:bodyPr/>
        <a:lstStyle/>
        <a:p>
          <a:endParaRPr lang="fr-FR"/>
        </a:p>
      </dgm:t>
    </dgm:pt>
    <dgm:pt modelId="{72533150-D6B2-4841-A188-F5E7D0537909}">
      <dgm:prSet phldrT="[Texte]" custT="1"/>
      <dgm:spPr/>
      <dgm:t>
        <a:bodyPr/>
        <a:lstStyle/>
        <a:p>
          <a:pPr algn="l">
            <a:lnSpc>
              <a:spcPct val="100000"/>
            </a:lnSpc>
          </a:pPr>
          <a:r>
            <a:rPr lang="fr-FR" sz="1400" dirty="0"/>
            <a:t>Suivi de la mise en œuvre par la personne concernée</a:t>
          </a:r>
        </a:p>
      </dgm:t>
    </dgm:pt>
    <dgm:pt modelId="{362E9127-F0D7-42E4-BFCE-FD81476F81E4}" type="parTrans" cxnId="{24AE18AE-FB32-4CF9-A524-D70EB76C9150}">
      <dgm:prSet/>
      <dgm:spPr/>
      <dgm:t>
        <a:bodyPr/>
        <a:lstStyle/>
        <a:p>
          <a:endParaRPr lang="fr-FR"/>
        </a:p>
      </dgm:t>
    </dgm:pt>
    <dgm:pt modelId="{D85D8082-6148-41A5-AF12-DEC4AD11E584}" type="sibTrans" cxnId="{24AE18AE-FB32-4CF9-A524-D70EB76C9150}">
      <dgm:prSet/>
      <dgm:spPr/>
      <dgm:t>
        <a:bodyPr/>
        <a:lstStyle/>
        <a:p>
          <a:endParaRPr lang="fr-FR"/>
        </a:p>
      </dgm:t>
    </dgm:pt>
    <dgm:pt modelId="{7DB60137-9C75-4C6B-8034-0EA9941BBEDD}" type="pres">
      <dgm:prSet presAssocID="{A7C1761F-BF76-40ED-ADA8-CA9D652E4B20}" presName="CompostProcess" presStyleCnt="0">
        <dgm:presLayoutVars>
          <dgm:dir/>
          <dgm:resizeHandles val="exact"/>
        </dgm:presLayoutVars>
      </dgm:prSet>
      <dgm:spPr/>
    </dgm:pt>
    <dgm:pt modelId="{CDCBAB89-DA13-45DA-8CFE-5846BB48EA35}" type="pres">
      <dgm:prSet presAssocID="{A7C1761F-BF76-40ED-ADA8-CA9D652E4B20}" presName="arrow" presStyleLbl="bgShp" presStyleIdx="0" presStyleCnt="1"/>
      <dgm:spPr/>
    </dgm:pt>
    <dgm:pt modelId="{9564C511-D548-48AE-A3CE-88B0528A242A}" type="pres">
      <dgm:prSet presAssocID="{A7C1761F-BF76-40ED-ADA8-CA9D652E4B20}" presName="linearProcess" presStyleCnt="0"/>
      <dgm:spPr/>
    </dgm:pt>
    <dgm:pt modelId="{D4504C86-FA15-4579-8A74-4F258B2F9B18}" type="pres">
      <dgm:prSet presAssocID="{0BB8A24A-8FF9-49D9-B947-477557EF0CD0}" presName="textNode" presStyleLbl="node1" presStyleIdx="0" presStyleCnt="3">
        <dgm:presLayoutVars>
          <dgm:bulletEnabled val="1"/>
        </dgm:presLayoutVars>
      </dgm:prSet>
      <dgm:spPr/>
    </dgm:pt>
    <dgm:pt modelId="{31D5C05D-DCED-4981-B836-952B208D515B}" type="pres">
      <dgm:prSet presAssocID="{2DFAFB61-92A0-4180-B337-E4B783736C2B}" presName="sibTrans" presStyleCnt="0"/>
      <dgm:spPr/>
    </dgm:pt>
    <dgm:pt modelId="{A981DF99-57A1-4B54-82EA-B36D92AF8490}" type="pres">
      <dgm:prSet presAssocID="{1A70EFD1-526E-4009-AFE3-4D97EFC84BCF}" presName="textNode" presStyleLbl="node1" presStyleIdx="1" presStyleCnt="3">
        <dgm:presLayoutVars>
          <dgm:bulletEnabled val="1"/>
        </dgm:presLayoutVars>
      </dgm:prSet>
      <dgm:spPr/>
    </dgm:pt>
    <dgm:pt modelId="{CF4B200A-1E38-4606-B81A-9DACBCE63A7F}" type="pres">
      <dgm:prSet presAssocID="{50A88DC1-B984-436C-8D9F-B730C883F6FE}" presName="sibTrans" presStyleCnt="0"/>
      <dgm:spPr/>
    </dgm:pt>
    <dgm:pt modelId="{1DEB2988-5FBF-41E3-9E9E-28462BA3DC75}" type="pres">
      <dgm:prSet presAssocID="{B3A7808C-39E8-419A-97D5-BD078E538268}" presName="textNode" presStyleLbl="node1" presStyleIdx="2" presStyleCnt="3">
        <dgm:presLayoutVars>
          <dgm:bulletEnabled val="1"/>
        </dgm:presLayoutVars>
      </dgm:prSet>
      <dgm:spPr/>
    </dgm:pt>
  </dgm:ptLst>
  <dgm:cxnLst>
    <dgm:cxn modelId="{6BE38801-27B1-48EE-B6C8-332B241CB035}" type="presOf" srcId="{817DE865-78F7-43E3-A124-379C6E3C0557}" destId="{1DEB2988-5FBF-41E3-9E9E-28462BA3DC75}" srcOrd="0" destOrd="3" presId="urn:microsoft.com/office/officeart/2005/8/layout/hProcess9"/>
    <dgm:cxn modelId="{E50A380F-10B5-4EFF-AC97-E99FCC3FA88A}" type="presOf" srcId="{1A70EFD1-526E-4009-AFE3-4D97EFC84BCF}" destId="{A981DF99-57A1-4B54-82EA-B36D92AF8490}" srcOrd="0" destOrd="0" presId="urn:microsoft.com/office/officeart/2005/8/layout/hProcess9"/>
    <dgm:cxn modelId="{D4A6CE12-CFF1-4A49-A297-48B770A6C644}" type="presOf" srcId="{AA57AE1A-64D0-4992-BA54-42E1599B244B}" destId="{A981DF99-57A1-4B54-82EA-B36D92AF8490}" srcOrd="0" destOrd="2" presId="urn:microsoft.com/office/officeart/2005/8/layout/hProcess9"/>
    <dgm:cxn modelId="{061B3014-AB45-4BC2-8DFE-2D1CDCD74525}" srcId="{1A70EFD1-526E-4009-AFE3-4D97EFC84BCF}" destId="{5CA56A45-C207-4771-9587-5C8B8EF44661}" srcOrd="3" destOrd="0" parTransId="{8A64DDB9-E4EC-4FD9-B82A-654FA93D8258}" sibTransId="{8F7FB9D0-6C72-48DD-85A0-8C70FD3F747E}"/>
    <dgm:cxn modelId="{DB6D6E18-B0FF-4287-84AB-37D6E87D467A}" type="presOf" srcId="{B6DD12A7-656D-47C2-B1B6-BFF3585B52E7}" destId="{1DEB2988-5FBF-41E3-9E9E-28462BA3DC75}" srcOrd="0" destOrd="5" presId="urn:microsoft.com/office/officeart/2005/8/layout/hProcess9"/>
    <dgm:cxn modelId="{DA4A5D1F-8061-4E23-92F4-10C1B905C535}" srcId="{A7C1761F-BF76-40ED-ADA8-CA9D652E4B20}" destId="{1A70EFD1-526E-4009-AFE3-4D97EFC84BCF}" srcOrd="1" destOrd="0" parTransId="{FC22FD93-6E45-447B-8D10-B0387D1C0B45}" sibTransId="{50A88DC1-B984-436C-8D9F-B730C883F6FE}"/>
    <dgm:cxn modelId="{BB29D525-C49C-415A-9679-E9A30FBA35EE}" srcId="{0BB8A24A-8FF9-49D9-B947-477557EF0CD0}" destId="{36D18178-7117-4DF7-A986-6DA813CBBA41}" srcOrd="1" destOrd="0" parTransId="{6BB831D0-2FEA-466C-8CC5-798BD0C05EAE}" sibTransId="{4A5105CD-57D0-4007-BFFC-16902A113C10}"/>
    <dgm:cxn modelId="{A2AE6B28-5A4D-40F0-B931-5AD05E82D10F}" type="presOf" srcId="{95736801-3CA3-415A-9ECA-3C3B353F61FD}" destId="{D4504C86-FA15-4579-8A74-4F258B2F9B18}" srcOrd="0" destOrd="1" presId="urn:microsoft.com/office/officeart/2005/8/layout/hProcess9"/>
    <dgm:cxn modelId="{EF070D29-DD79-4FEB-AB80-BD3877FACD1E}" srcId="{B3A7808C-39E8-419A-97D5-BD078E538268}" destId="{B6DD12A7-656D-47C2-B1B6-BFF3585B52E7}" srcOrd="4" destOrd="0" parTransId="{CF737A98-71CD-4F30-88F3-0B9FE5E061ED}" sibTransId="{BA3646B1-5A20-4CA8-BD90-F1A47D8DF961}"/>
    <dgm:cxn modelId="{8DBABF2B-D1DF-4A0A-B910-C57E65501578}" srcId="{1A70EFD1-526E-4009-AFE3-4D97EFC84BCF}" destId="{BED8A211-80D4-4F48-9C89-3004CB05DAB9}" srcOrd="0" destOrd="0" parTransId="{46D70096-29F2-4249-B984-49C2F5A7AA9E}" sibTransId="{3C3AE99E-512B-4CD9-8D51-355A3761338C}"/>
    <dgm:cxn modelId="{8F439633-CD89-4F5C-82FF-BC02C3528E8E}" srcId="{0BB8A24A-8FF9-49D9-B947-477557EF0CD0}" destId="{DF09437B-3DF6-4E6D-B22F-40CF1C3E36CC}" srcOrd="3" destOrd="0" parTransId="{D40F6B90-A769-4880-89F2-4138FAADBC13}" sibTransId="{62617394-7391-43B7-8F65-F0A64AC8D3B1}"/>
    <dgm:cxn modelId="{8A71965D-F07E-4408-8B0B-46B9E3EEFC78}" type="presOf" srcId="{A7C1761F-BF76-40ED-ADA8-CA9D652E4B20}" destId="{7DB60137-9C75-4C6B-8034-0EA9941BBEDD}" srcOrd="0" destOrd="0" presId="urn:microsoft.com/office/officeart/2005/8/layout/hProcess9"/>
    <dgm:cxn modelId="{204C3252-43F9-4B1E-BD42-0496FB4A2C34}" type="presOf" srcId="{B3A7808C-39E8-419A-97D5-BD078E538268}" destId="{1DEB2988-5FBF-41E3-9E9E-28462BA3DC75}" srcOrd="0" destOrd="0" presId="urn:microsoft.com/office/officeart/2005/8/layout/hProcess9"/>
    <dgm:cxn modelId="{E03D4157-8A27-4147-8050-9A3953568928}" srcId="{A7C1761F-BF76-40ED-ADA8-CA9D652E4B20}" destId="{B3A7808C-39E8-419A-97D5-BD078E538268}" srcOrd="2" destOrd="0" parTransId="{8226ECAD-A494-4047-85D6-EC3E3DA14DE0}" sibTransId="{DB8DCBB4-2339-46C7-B480-899C12CB1F71}"/>
    <dgm:cxn modelId="{2DBC9586-A65A-4972-87EB-9CB1E98FF571}" type="presOf" srcId="{3F462060-CEA1-43B8-A230-8C71CBBE4847}" destId="{A981DF99-57A1-4B54-82EA-B36D92AF8490}" srcOrd="0" destOrd="3" presId="urn:microsoft.com/office/officeart/2005/8/layout/hProcess9"/>
    <dgm:cxn modelId="{26C1ED86-A306-427F-BCCF-613462CA21A6}" srcId="{B3A7808C-39E8-419A-97D5-BD078E538268}" destId="{817DE865-78F7-43E3-A124-379C6E3C0557}" srcOrd="2" destOrd="0" parTransId="{C66155D4-79B6-4E6D-BFE0-AB6C211F7CC2}" sibTransId="{45EA18A2-8E4E-440A-A602-C941C942682D}"/>
    <dgm:cxn modelId="{06F3D091-D1CD-4D57-BF87-F8DC7FF6B7FE}" srcId="{1A70EFD1-526E-4009-AFE3-4D97EFC84BCF}" destId="{3F462060-CEA1-43B8-A230-8C71CBBE4847}" srcOrd="2" destOrd="0" parTransId="{FBA8C216-AD8D-4BB6-A309-7EC6751DA56B}" sibTransId="{FEC06BC2-9445-416D-9A58-8D3477BF520D}"/>
    <dgm:cxn modelId="{2F1410A0-8781-4AE0-9740-A8BFD7BE1E2E}" type="presOf" srcId="{72533150-D6B2-4841-A188-F5E7D0537909}" destId="{1DEB2988-5FBF-41E3-9E9E-28462BA3DC75}" srcOrd="0" destOrd="4" presId="urn:microsoft.com/office/officeart/2005/8/layout/hProcess9"/>
    <dgm:cxn modelId="{2A426EA2-7A7B-4A69-A5B8-4894E1EF1909}" srcId="{B3A7808C-39E8-419A-97D5-BD078E538268}" destId="{17079660-ED61-481A-886D-80CB9C00813D}" srcOrd="0" destOrd="0" parTransId="{79AB640C-0B46-4877-959B-12B2807EE147}" sibTransId="{FEC6F96B-ADB8-4813-A7D5-C04F318680B2}"/>
    <dgm:cxn modelId="{3F033AAA-5479-4156-A186-89AA65DEB7DE}" type="presOf" srcId="{6DD25499-C841-42A3-B750-BC3B28BBFB02}" destId="{1DEB2988-5FBF-41E3-9E9E-28462BA3DC75}" srcOrd="0" destOrd="2" presId="urn:microsoft.com/office/officeart/2005/8/layout/hProcess9"/>
    <dgm:cxn modelId="{24AE18AE-FB32-4CF9-A524-D70EB76C9150}" srcId="{B3A7808C-39E8-419A-97D5-BD078E538268}" destId="{72533150-D6B2-4841-A188-F5E7D0537909}" srcOrd="3" destOrd="0" parTransId="{362E9127-F0D7-42E4-BFCE-FD81476F81E4}" sibTransId="{D85D8082-6148-41A5-AF12-DEC4AD11E584}"/>
    <dgm:cxn modelId="{222D0FBC-83A4-442C-BF30-EC61DB4BC407}" type="presOf" srcId="{0BB8A24A-8FF9-49D9-B947-477557EF0CD0}" destId="{D4504C86-FA15-4579-8A74-4F258B2F9B18}" srcOrd="0" destOrd="0" presId="urn:microsoft.com/office/officeart/2005/8/layout/hProcess9"/>
    <dgm:cxn modelId="{05163CBD-88A4-44AA-9AAF-2BF4E3ABE3F3}" srcId="{0BB8A24A-8FF9-49D9-B947-477557EF0CD0}" destId="{5C55F372-9C46-4B8E-8B4E-8252B490B683}" srcOrd="2" destOrd="0" parTransId="{C36BED77-F719-41C2-AD66-908CAF414668}" sibTransId="{4A34010D-D35A-48D6-A603-3B10FE2CCE70}"/>
    <dgm:cxn modelId="{54BFE2BD-E1E0-4974-8B7D-463807FB8DCF}" srcId="{0BB8A24A-8FF9-49D9-B947-477557EF0CD0}" destId="{95736801-3CA3-415A-9ECA-3C3B353F61FD}" srcOrd="0" destOrd="0" parTransId="{68281CC8-ADB6-4DAA-9234-753340A3C679}" sibTransId="{0E5FCF4F-FBE4-47BD-8104-5DE250EBB7C0}"/>
    <dgm:cxn modelId="{39CCE4BF-6330-4EA6-A5D8-8A11757E825B}" type="presOf" srcId="{36D18178-7117-4DF7-A986-6DA813CBBA41}" destId="{D4504C86-FA15-4579-8A74-4F258B2F9B18}" srcOrd="0" destOrd="2" presId="urn:microsoft.com/office/officeart/2005/8/layout/hProcess9"/>
    <dgm:cxn modelId="{ABD40ED8-9060-4E2A-8570-00665063141A}" type="presOf" srcId="{17079660-ED61-481A-886D-80CB9C00813D}" destId="{1DEB2988-5FBF-41E3-9E9E-28462BA3DC75}" srcOrd="0" destOrd="1" presId="urn:microsoft.com/office/officeart/2005/8/layout/hProcess9"/>
    <dgm:cxn modelId="{3ABFFDDA-E493-4EB5-B134-0015A4DBFA8D}" type="presOf" srcId="{DF09437B-3DF6-4E6D-B22F-40CF1C3E36CC}" destId="{D4504C86-FA15-4579-8A74-4F258B2F9B18}" srcOrd="0" destOrd="4" presId="urn:microsoft.com/office/officeart/2005/8/layout/hProcess9"/>
    <dgm:cxn modelId="{CAD80AE9-6CBC-4C6B-8B92-392E6A68075B}" type="presOf" srcId="{5C55F372-9C46-4B8E-8B4E-8252B490B683}" destId="{D4504C86-FA15-4579-8A74-4F258B2F9B18}" srcOrd="0" destOrd="3" presId="urn:microsoft.com/office/officeart/2005/8/layout/hProcess9"/>
    <dgm:cxn modelId="{B2F51CE9-7E6C-468E-8521-38C72CE02A51}" srcId="{1A70EFD1-526E-4009-AFE3-4D97EFC84BCF}" destId="{AA57AE1A-64D0-4992-BA54-42E1599B244B}" srcOrd="1" destOrd="0" parTransId="{903FDE16-C39E-48E5-8EC5-CE9C12F508FC}" sibTransId="{ADA8430E-4178-4C5E-8BBC-8D15A766D427}"/>
    <dgm:cxn modelId="{2623F6F2-D216-413B-B3D4-C971AB305C05}" type="presOf" srcId="{5CA56A45-C207-4771-9587-5C8B8EF44661}" destId="{A981DF99-57A1-4B54-82EA-B36D92AF8490}" srcOrd="0" destOrd="4" presId="urn:microsoft.com/office/officeart/2005/8/layout/hProcess9"/>
    <dgm:cxn modelId="{65264DF7-F05C-4270-A6D1-5FA664AC2103}" srcId="{A7C1761F-BF76-40ED-ADA8-CA9D652E4B20}" destId="{0BB8A24A-8FF9-49D9-B947-477557EF0CD0}" srcOrd="0" destOrd="0" parTransId="{305C9AE5-3528-4D63-9561-544B39C69CE4}" sibTransId="{2DFAFB61-92A0-4180-B337-E4B783736C2B}"/>
    <dgm:cxn modelId="{173358FB-87B6-4EE9-8082-6F5CC8AF7A1C}" type="presOf" srcId="{BED8A211-80D4-4F48-9C89-3004CB05DAB9}" destId="{A981DF99-57A1-4B54-82EA-B36D92AF8490}" srcOrd="0" destOrd="1" presId="urn:microsoft.com/office/officeart/2005/8/layout/hProcess9"/>
    <dgm:cxn modelId="{86E2D7FD-B969-4659-8823-8D1CE3870ADF}" srcId="{B3A7808C-39E8-419A-97D5-BD078E538268}" destId="{6DD25499-C841-42A3-B750-BC3B28BBFB02}" srcOrd="1" destOrd="0" parTransId="{47B41AFA-6FB2-4F33-94A4-B1E089A16198}" sibTransId="{5124F293-ED4B-406B-AD4F-A711B45B8460}"/>
    <dgm:cxn modelId="{592B879E-107E-409D-ABD5-205189B02BFD}" type="presParOf" srcId="{7DB60137-9C75-4C6B-8034-0EA9941BBEDD}" destId="{CDCBAB89-DA13-45DA-8CFE-5846BB48EA35}" srcOrd="0" destOrd="0" presId="urn:microsoft.com/office/officeart/2005/8/layout/hProcess9"/>
    <dgm:cxn modelId="{B4821D40-352C-46D9-AF9B-28D1F7D00841}" type="presParOf" srcId="{7DB60137-9C75-4C6B-8034-0EA9941BBEDD}" destId="{9564C511-D548-48AE-A3CE-88B0528A242A}" srcOrd="1" destOrd="0" presId="urn:microsoft.com/office/officeart/2005/8/layout/hProcess9"/>
    <dgm:cxn modelId="{7FA633FF-B134-41C7-8CD7-E42C7B2CCDE3}" type="presParOf" srcId="{9564C511-D548-48AE-A3CE-88B0528A242A}" destId="{D4504C86-FA15-4579-8A74-4F258B2F9B18}" srcOrd="0" destOrd="0" presId="urn:microsoft.com/office/officeart/2005/8/layout/hProcess9"/>
    <dgm:cxn modelId="{750262C4-348D-4DC1-8FB5-876A0633A855}" type="presParOf" srcId="{9564C511-D548-48AE-A3CE-88B0528A242A}" destId="{31D5C05D-DCED-4981-B836-952B208D515B}" srcOrd="1" destOrd="0" presId="urn:microsoft.com/office/officeart/2005/8/layout/hProcess9"/>
    <dgm:cxn modelId="{2597C8A6-6BDA-4687-AF46-7E5246E70DDA}" type="presParOf" srcId="{9564C511-D548-48AE-A3CE-88B0528A242A}" destId="{A981DF99-57A1-4B54-82EA-B36D92AF8490}" srcOrd="2" destOrd="0" presId="urn:microsoft.com/office/officeart/2005/8/layout/hProcess9"/>
    <dgm:cxn modelId="{11D3F4FE-6014-4AA0-AFBF-6067C1C9231C}" type="presParOf" srcId="{9564C511-D548-48AE-A3CE-88B0528A242A}" destId="{CF4B200A-1E38-4606-B81A-9DACBCE63A7F}" srcOrd="3" destOrd="0" presId="urn:microsoft.com/office/officeart/2005/8/layout/hProcess9"/>
    <dgm:cxn modelId="{3FEDAD0B-D0E2-430B-B522-8FDF1FCA91C9}" type="presParOf" srcId="{9564C511-D548-48AE-A3CE-88B0528A242A}" destId="{1DEB2988-5FBF-41E3-9E9E-28462BA3DC7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BAB89-DA13-45DA-8CFE-5846BB48EA35}">
      <dsp:nvSpPr>
        <dsp:cNvPr id="0" name=""/>
        <dsp:cNvSpPr/>
      </dsp:nvSpPr>
      <dsp:spPr>
        <a:xfrm>
          <a:off x="866595" y="0"/>
          <a:ext cx="9821416" cy="549063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04C86-FA15-4579-8A74-4F258B2F9B18}">
      <dsp:nvSpPr>
        <dsp:cNvPr id="0" name=""/>
        <dsp:cNvSpPr/>
      </dsp:nvSpPr>
      <dsp:spPr>
        <a:xfrm>
          <a:off x="4571" y="1647189"/>
          <a:ext cx="3541193" cy="21962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711200">
            <a:lnSpc>
              <a:spcPct val="100000"/>
            </a:lnSpc>
            <a:spcBef>
              <a:spcPct val="0"/>
            </a:spcBef>
            <a:spcAft>
              <a:spcPct val="35000"/>
            </a:spcAft>
            <a:buNone/>
          </a:pPr>
          <a:endParaRPr lang="fr-FR" sz="1600" kern="1200" dirty="0"/>
        </a:p>
        <a:p>
          <a:pPr marL="114300" lvl="1" indent="-114300" algn="ctr" defTabSz="622300">
            <a:lnSpc>
              <a:spcPct val="100000"/>
            </a:lnSpc>
            <a:spcBef>
              <a:spcPct val="0"/>
            </a:spcBef>
            <a:spcAft>
              <a:spcPct val="15000"/>
            </a:spcAft>
            <a:buFontTx/>
            <a:buNone/>
          </a:pPr>
          <a:r>
            <a:rPr lang="fr-FR" sz="1400" b="1" kern="1200" dirty="0"/>
            <a:t> GROUPE D’EXPERIMENTATIONS LOCALES</a:t>
          </a:r>
        </a:p>
        <a:p>
          <a:pPr marL="114300" lvl="1" indent="-114300" algn="l" defTabSz="622300">
            <a:lnSpc>
              <a:spcPct val="100000"/>
            </a:lnSpc>
            <a:spcBef>
              <a:spcPct val="0"/>
            </a:spcBef>
            <a:spcAft>
              <a:spcPct val="15000"/>
            </a:spcAft>
            <a:buFontTx/>
            <a:buNone/>
          </a:pPr>
          <a:endParaRPr lang="fr-FR" sz="1400" kern="1200" dirty="0"/>
        </a:p>
        <a:p>
          <a:pPr marL="114300" lvl="1" indent="-114300" algn="l" defTabSz="622300">
            <a:lnSpc>
              <a:spcPct val="100000"/>
            </a:lnSpc>
            <a:spcBef>
              <a:spcPct val="0"/>
            </a:spcBef>
            <a:spcAft>
              <a:spcPct val="15000"/>
            </a:spcAft>
            <a:buFont typeface="Wingdings" panose="05000000000000000000" pitchFamily="2" charset="2"/>
            <a:buChar char="§"/>
          </a:pPr>
          <a:r>
            <a:rPr lang="fr-FR" sz="1400" kern="1200" dirty="0"/>
            <a:t>Expression individuelle d’une insatisfaction ou d’un besoin non satisfait </a:t>
          </a:r>
        </a:p>
        <a:p>
          <a:pPr marL="114300" lvl="1" indent="-114300" algn="l" defTabSz="622300">
            <a:lnSpc>
              <a:spcPct val="100000"/>
            </a:lnSpc>
            <a:spcBef>
              <a:spcPct val="0"/>
            </a:spcBef>
            <a:spcAft>
              <a:spcPct val="15000"/>
            </a:spcAft>
            <a:buFont typeface="Wingdings" panose="05000000000000000000" pitchFamily="2" charset="2"/>
            <a:buChar char="§"/>
          </a:pPr>
          <a:r>
            <a:rPr lang="fr-FR" sz="1400" kern="1200" dirty="0"/>
            <a:t>Formalisation d’une demande de changement dans l’accompagnement actuel</a:t>
          </a:r>
        </a:p>
      </dsp:txBody>
      <dsp:txXfrm>
        <a:off x="111783" y="1754401"/>
        <a:ext cx="3326769" cy="1981829"/>
      </dsp:txXfrm>
    </dsp:sp>
    <dsp:sp modelId="{A981DF99-57A1-4B54-82EA-B36D92AF8490}">
      <dsp:nvSpPr>
        <dsp:cNvPr id="0" name=""/>
        <dsp:cNvSpPr/>
      </dsp:nvSpPr>
      <dsp:spPr>
        <a:xfrm>
          <a:off x="4006707" y="1647189"/>
          <a:ext cx="3541193" cy="2196253"/>
        </a:xfrm>
        <a:prstGeom prst="roundRect">
          <a:avLst/>
        </a:prstGeom>
        <a:solidFill>
          <a:schemeClr val="accent5">
            <a:hueOff val="-918568"/>
            <a:satOff val="135"/>
            <a:lumOff val="-3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endParaRPr lang="fr-FR" sz="1400" kern="1200" dirty="0"/>
        </a:p>
        <a:p>
          <a:pPr marL="114300" lvl="1" indent="-114300" algn="ctr" defTabSz="622300">
            <a:lnSpc>
              <a:spcPct val="100000"/>
            </a:lnSpc>
            <a:spcBef>
              <a:spcPct val="0"/>
            </a:spcBef>
            <a:spcAft>
              <a:spcPct val="15000"/>
            </a:spcAft>
            <a:buFontTx/>
            <a:buNone/>
          </a:pPr>
          <a:r>
            <a:rPr lang="fr-FR" sz="1400" b="1" kern="1200" dirty="0"/>
            <a:t>DIRECTEUR.TRICE D’ÉTABLISSEMENT</a:t>
          </a:r>
        </a:p>
        <a:p>
          <a:pPr marL="114300" lvl="1" indent="-114300" algn="l" defTabSz="622300">
            <a:lnSpc>
              <a:spcPct val="100000"/>
            </a:lnSpc>
            <a:spcBef>
              <a:spcPct val="0"/>
            </a:spcBef>
            <a:spcAft>
              <a:spcPct val="15000"/>
            </a:spcAft>
            <a:buChar char="•"/>
          </a:pPr>
          <a:endParaRPr lang="fr-FR" sz="1400" kern="1200" dirty="0"/>
        </a:p>
        <a:p>
          <a:pPr marL="114300" lvl="1" indent="-114300" algn="l" defTabSz="622300">
            <a:lnSpc>
              <a:spcPct val="100000"/>
            </a:lnSpc>
            <a:spcBef>
              <a:spcPct val="0"/>
            </a:spcBef>
            <a:spcAft>
              <a:spcPct val="15000"/>
            </a:spcAft>
            <a:buChar char="•"/>
          </a:pPr>
          <a:r>
            <a:rPr lang="fr-FR" sz="1400" kern="1200" dirty="0"/>
            <a:t>Recherche de solutions rapidement réalisables « quoi qu’il en coûte »</a:t>
          </a:r>
        </a:p>
        <a:p>
          <a:pPr marL="114300" lvl="1" indent="-114300" algn="l" defTabSz="622300">
            <a:lnSpc>
              <a:spcPct val="100000"/>
            </a:lnSpc>
            <a:spcBef>
              <a:spcPct val="0"/>
            </a:spcBef>
            <a:spcAft>
              <a:spcPct val="15000"/>
            </a:spcAft>
            <a:buChar char="•"/>
          </a:pPr>
          <a:r>
            <a:rPr lang="fr-FR" sz="1400" kern="1200" dirty="0"/>
            <a:t>Rédaction d’un plan d’action spécifique à cette demande d’action (logiciel de gestion de projet)</a:t>
          </a:r>
        </a:p>
      </dsp:txBody>
      <dsp:txXfrm>
        <a:off x="4113919" y="1754401"/>
        <a:ext cx="3326769" cy="1981829"/>
      </dsp:txXfrm>
    </dsp:sp>
    <dsp:sp modelId="{1DEB2988-5FBF-41E3-9E9E-28462BA3DC75}">
      <dsp:nvSpPr>
        <dsp:cNvPr id="0" name=""/>
        <dsp:cNvSpPr/>
      </dsp:nvSpPr>
      <dsp:spPr>
        <a:xfrm>
          <a:off x="8008843" y="1647189"/>
          <a:ext cx="3541193" cy="2196253"/>
        </a:xfrm>
        <a:prstGeom prst="roundRect">
          <a:avLst/>
        </a:prstGeom>
        <a:solidFill>
          <a:schemeClr val="accent5">
            <a:hueOff val="-1837137"/>
            <a:satOff val="270"/>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endParaRPr lang="fr-FR" sz="1400" kern="1200" dirty="0"/>
        </a:p>
        <a:p>
          <a:pPr marL="114300" lvl="1" indent="-114300" algn="ctr" defTabSz="622300">
            <a:lnSpc>
              <a:spcPct val="100000"/>
            </a:lnSpc>
            <a:spcBef>
              <a:spcPct val="0"/>
            </a:spcBef>
            <a:spcAft>
              <a:spcPct val="15000"/>
            </a:spcAft>
            <a:buFontTx/>
            <a:buNone/>
          </a:pPr>
          <a:r>
            <a:rPr lang="fr-FR" sz="1400" b="1" kern="1200" dirty="0"/>
            <a:t>GROUPE D’EXPERIMENTATIONS LOCALES</a:t>
          </a:r>
          <a:endParaRPr lang="fr-FR" sz="1400" kern="1200" dirty="0"/>
        </a:p>
        <a:p>
          <a:pPr marL="114300" lvl="1" indent="-114300" algn="l" defTabSz="622300">
            <a:lnSpc>
              <a:spcPct val="100000"/>
            </a:lnSpc>
            <a:spcBef>
              <a:spcPct val="0"/>
            </a:spcBef>
            <a:spcAft>
              <a:spcPct val="15000"/>
            </a:spcAft>
            <a:buFontTx/>
            <a:buNone/>
          </a:pPr>
          <a:endParaRPr lang="fr-FR" sz="1400" kern="1200" dirty="0"/>
        </a:p>
        <a:p>
          <a:pPr marL="114300" lvl="1" indent="-114300" algn="l" defTabSz="622300">
            <a:lnSpc>
              <a:spcPct val="100000"/>
            </a:lnSpc>
            <a:spcBef>
              <a:spcPct val="0"/>
            </a:spcBef>
            <a:spcAft>
              <a:spcPct val="15000"/>
            </a:spcAft>
            <a:buChar char="•"/>
          </a:pPr>
          <a:r>
            <a:rPr lang="fr-FR" sz="1400" kern="1200" dirty="0"/>
            <a:t>Validation du plan d’action</a:t>
          </a:r>
        </a:p>
        <a:p>
          <a:pPr marL="114300" lvl="1" indent="-114300" algn="l" defTabSz="622300">
            <a:lnSpc>
              <a:spcPct val="100000"/>
            </a:lnSpc>
            <a:spcBef>
              <a:spcPct val="0"/>
            </a:spcBef>
            <a:spcAft>
              <a:spcPct val="15000"/>
            </a:spcAft>
            <a:buChar char="•"/>
          </a:pPr>
          <a:r>
            <a:rPr lang="fr-FR" sz="1400" kern="1200" dirty="0"/>
            <a:t>Suivi de la mise en œuvre par la personne concernée</a:t>
          </a:r>
        </a:p>
        <a:p>
          <a:pPr marL="114300" lvl="1" indent="-114300" algn="l" defTabSz="622300">
            <a:lnSpc>
              <a:spcPct val="100000"/>
            </a:lnSpc>
            <a:spcBef>
              <a:spcPct val="0"/>
            </a:spcBef>
            <a:spcAft>
              <a:spcPct val="15000"/>
            </a:spcAft>
            <a:buChar char="•"/>
          </a:pPr>
          <a:r>
            <a:rPr lang="fr-FR" sz="1400" kern="1200" dirty="0"/>
            <a:t>Evaluation et retour à la direction en cas d’insatisfaction</a:t>
          </a:r>
        </a:p>
      </dsp:txBody>
      <dsp:txXfrm>
        <a:off x="8116055" y="1754401"/>
        <a:ext cx="3326769" cy="19818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6C315B-FAC8-CDCE-07B5-998C51C10B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TITRE DU DOCUMENT</a:t>
            </a:r>
          </a:p>
        </p:txBody>
      </p:sp>
      <p:sp>
        <p:nvSpPr>
          <p:cNvPr id="3" name="Espace réservé de la date 2">
            <a:extLst>
              <a:ext uri="{FF2B5EF4-FFF2-40B4-BE49-F238E27FC236}">
                <a16:creationId xmlns:a16="http://schemas.microsoft.com/office/drawing/2014/main" id="{E8C049B8-710D-3A25-327F-56B92D85B1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5579A1-EC99-A24B-84AF-3716F74F58B8}" type="datetimeFigureOut">
              <a:rPr lang="fr-FR" smtClean="0"/>
              <a:t>26/09/2024</a:t>
            </a:fld>
            <a:endParaRPr lang="fr-FR"/>
          </a:p>
        </p:txBody>
      </p:sp>
      <p:sp>
        <p:nvSpPr>
          <p:cNvPr id="4" name="Espace réservé du pied de page 3">
            <a:extLst>
              <a:ext uri="{FF2B5EF4-FFF2-40B4-BE49-F238E27FC236}">
                <a16:creationId xmlns:a16="http://schemas.microsoft.com/office/drawing/2014/main" id="{28253046-CB8F-581B-195A-E339127FAB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445B464-FF3F-6ED6-278E-A81EA217BE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F404AE-1715-B34A-B348-3E01E552171A}" type="slidenum">
              <a:rPr lang="fr-FR" smtClean="0"/>
              <a:t>‹N°›</a:t>
            </a:fld>
            <a:endParaRPr lang="fr-FR"/>
          </a:p>
        </p:txBody>
      </p:sp>
    </p:spTree>
    <p:extLst>
      <p:ext uri="{BB962C8B-B14F-4D97-AF65-F5344CB8AC3E}">
        <p14:creationId xmlns:p14="http://schemas.microsoft.com/office/powerpoint/2010/main" val="2796334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TITRE DU DOCUMENT</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63DCB-7F7C-4F4C-BA6A-3434153905EA}" type="datetimeFigureOut">
              <a:rPr lang="fr-FR" smtClean="0"/>
              <a:t>26/09/2024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DDB0A-C757-A34B-88B2-66AFE48D3DE4}" type="slidenum">
              <a:rPr lang="fr-FR" smtClean="0"/>
              <a:t>‹N°›</a:t>
            </a:fld>
            <a:endParaRPr lang="fr-FR"/>
          </a:p>
        </p:txBody>
      </p:sp>
    </p:spTree>
    <p:extLst>
      <p:ext uri="{BB962C8B-B14F-4D97-AF65-F5344CB8AC3E}">
        <p14:creationId xmlns:p14="http://schemas.microsoft.com/office/powerpoint/2010/main" val="6913452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8DDB0A-C757-A34B-88B2-66AFE48D3DE4}" type="slidenum">
              <a:rPr lang="fr-FR" smtClean="0"/>
              <a:t>2</a:t>
            </a:fld>
            <a:endParaRPr lang="fr-FR"/>
          </a:p>
        </p:txBody>
      </p:sp>
    </p:spTree>
    <p:extLst>
      <p:ext uri="{BB962C8B-B14F-4D97-AF65-F5344CB8AC3E}">
        <p14:creationId xmlns:p14="http://schemas.microsoft.com/office/powerpoint/2010/main" val="86066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8DDB0A-C757-A34B-88B2-66AFE48D3DE4}" type="slidenum">
              <a:rPr lang="fr-FR" smtClean="0"/>
              <a:t>6</a:t>
            </a:fld>
            <a:endParaRPr lang="fr-FR"/>
          </a:p>
        </p:txBody>
      </p:sp>
    </p:spTree>
    <p:extLst>
      <p:ext uri="{BB962C8B-B14F-4D97-AF65-F5344CB8AC3E}">
        <p14:creationId xmlns:p14="http://schemas.microsoft.com/office/powerpoint/2010/main" val="1499456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pour-les-personnes-agees.gouv.fr/" TargetMode="External"/><Relationship Id="rId7" Type="http://schemas.openxmlformats.org/officeDocument/2006/relationships/hyperlink" Target="https://www.youtube.com/@service-public-de-l-autonomie" TargetMode="External"/><Relationship Id="rId2" Type="http://schemas.openxmlformats.org/officeDocument/2006/relationships/hyperlink" Target="http://www.cnsa.fr/"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hyperlink" Target="https://www.linkedin.com/company/caisse-nationale-de-solidarit-pour-l'autonomie/" TargetMode="External"/><Relationship Id="rId10" Type="http://schemas.openxmlformats.org/officeDocument/2006/relationships/image" Target="../media/image9.png"/><Relationship Id="rId4" Type="http://schemas.openxmlformats.org/officeDocument/2006/relationships/hyperlink" Target="http://www.monparcourshandicap.gouv.fr/" TargetMode="External"/><Relationship Id="rId9"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u document">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2D16363D-DADD-6468-9ECB-0E49C43889C5}"/>
              </a:ext>
            </a:extLst>
          </p:cNvPr>
          <p:cNvGrpSpPr/>
          <p:nvPr userDrawn="1"/>
        </p:nvGrpSpPr>
        <p:grpSpPr>
          <a:xfrm>
            <a:off x="8760354" y="5588201"/>
            <a:ext cx="2939575" cy="746822"/>
            <a:chOff x="2600363" y="2385310"/>
            <a:chExt cx="6864097" cy="1743877"/>
          </a:xfrm>
        </p:grpSpPr>
        <p:pic>
          <p:nvPicPr>
            <p:cNvPr id="4" name="Image 3">
              <a:extLst>
                <a:ext uri="{FF2B5EF4-FFF2-40B4-BE49-F238E27FC236}">
                  <a16:creationId xmlns:a16="http://schemas.microsoft.com/office/drawing/2014/main" id="{AED063B9-701A-6768-9316-5B454436DD6A}"/>
                </a:ext>
              </a:extLst>
            </p:cNvPr>
            <p:cNvPicPr>
              <a:picLocks noChangeAspect="1"/>
            </p:cNvPicPr>
            <p:nvPr userDrawn="1"/>
          </p:nvPicPr>
          <p:blipFill rotWithShape="1">
            <a:blip r:embed="rId2"/>
            <a:srcRect l="1" r="54569"/>
            <a:stretch/>
          </p:blipFill>
          <p:spPr>
            <a:xfrm>
              <a:off x="2600363" y="2385310"/>
              <a:ext cx="2843992" cy="1681246"/>
            </a:xfrm>
            <a:prstGeom prst="rect">
              <a:avLst/>
            </a:prstGeom>
          </p:spPr>
        </p:pic>
        <p:pic>
          <p:nvPicPr>
            <p:cNvPr id="5" name="Image 4">
              <a:extLst>
                <a:ext uri="{FF2B5EF4-FFF2-40B4-BE49-F238E27FC236}">
                  <a16:creationId xmlns:a16="http://schemas.microsoft.com/office/drawing/2014/main" id="{640247EC-7153-FEC3-CB9D-D1412DE92773}"/>
                </a:ext>
              </a:extLst>
            </p:cNvPr>
            <p:cNvPicPr>
              <a:picLocks noChangeAspect="1"/>
            </p:cNvPicPr>
            <p:nvPr userDrawn="1"/>
          </p:nvPicPr>
          <p:blipFill rotWithShape="1">
            <a:blip r:embed="rId2"/>
            <a:srcRect l="47659"/>
            <a:stretch/>
          </p:blipFill>
          <p:spPr>
            <a:xfrm>
              <a:off x="6187862" y="2447941"/>
              <a:ext cx="3276598" cy="1681246"/>
            </a:xfrm>
            <a:prstGeom prst="rect">
              <a:avLst/>
            </a:prstGeom>
          </p:spPr>
        </p:pic>
      </p:grpSp>
      <p:sp>
        <p:nvSpPr>
          <p:cNvPr id="6" name="Espace réservé du texte 33">
            <a:extLst>
              <a:ext uri="{FF2B5EF4-FFF2-40B4-BE49-F238E27FC236}">
                <a16:creationId xmlns:a16="http://schemas.microsoft.com/office/drawing/2014/main" id="{BE42D9D6-B85B-435D-2054-8CFCB56E9C69}"/>
              </a:ext>
            </a:extLst>
          </p:cNvPr>
          <p:cNvSpPr>
            <a:spLocks noGrp="1"/>
          </p:cNvSpPr>
          <p:nvPr>
            <p:ph type="body" sz="quarter" idx="12" hasCustomPrompt="1"/>
          </p:nvPr>
        </p:nvSpPr>
        <p:spPr>
          <a:xfrm>
            <a:off x="1077155" y="2398077"/>
            <a:ext cx="8793957" cy="1244600"/>
          </a:xfrm>
          <a:prstGeom prst="rect">
            <a:avLst/>
          </a:prstGeom>
        </p:spPr>
        <p:txBody>
          <a:bodyPr/>
          <a:lstStyle>
            <a:lvl1pPr marL="0" indent="0">
              <a:buNone/>
              <a:defRPr sz="8000">
                <a:latin typeface="Arial" panose="020B0604020202020204" pitchFamily="34" charset="0"/>
                <a:cs typeface="Arial" panose="020B0604020202020204" pitchFamily="34" charset="0"/>
              </a:defRPr>
            </a:lvl1pPr>
          </a:lstStyle>
          <a:p>
            <a:pPr lvl="0"/>
            <a:r>
              <a:rPr lang="fr-FR"/>
              <a:t>Titre du document</a:t>
            </a:r>
          </a:p>
        </p:txBody>
      </p:sp>
      <p:sp>
        <p:nvSpPr>
          <p:cNvPr id="7" name="Espace réservé du contenu 6">
            <a:extLst>
              <a:ext uri="{FF2B5EF4-FFF2-40B4-BE49-F238E27FC236}">
                <a16:creationId xmlns:a16="http://schemas.microsoft.com/office/drawing/2014/main" id="{EFB8D2D5-26CD-7B33-7E9E-183DC5C47C09}"/>
              </a:ext>
            </a:extLst>
          </p:cNvPr>
          <p:cNvSpPr>
            <a:spLocks noGrp="1"/>
          </p:cNvSpPr>
          <p:nvPr>
            <p:ph sz="quarter" idx="10" hasCustomPrompt="1"/>
          </p:nvPr>
        </p:nvSpPr>
        <p:spPr>
          <a:xfrm>
            <a:off x="1077156" y="3661901"/>
            <a:ext cx="2281604" cy="609600"/>
          </a:xfrm>
          <a:prstGeom prst="rect">
            <a:avLst/>
          </a:prstGeom>
        </p:spPr>
        <p:txBody>
          <a:bodyPr/>
          <a:lstStyle>
            <a:lvl1pPr marL="0" indent="0">
              <a:buNone/>
              <a:defRPr sz="3500" b="1">
                <a:latin typeface="Arial" panose="020B0604020202020204" pitchFamily="34" charset="0"/>
                <a:cs typeface="Arial" panose="020B0604020202020204" pitchFamily="34" charset="0"/>
              </a:defRPr>
            </a:lvl1pPr>
          </a:lstStyle>
          <a:p>
            <a:pPr lvl="0"/>
            <a:r>
              <a:rPr lang="fr-FR"/>
              <a:t>Date</a:t>
            </a:r>
          </a:p>
        </p:txBody>
      </p:sp>
      <p:sp>
        <p:nvSpPr>
          <p:cNvPr id="2" name="ZoneTexte 1">
            <a:extLst>
              <a:ext uri="{FF2B5EF4-FFF2-40B4-BE49-F238E27FC236}">
                <a16:creationId xmlns:a16="http://schemas.microsoft.com/office/drawing/2014/main" id="{838C84F8-CDF4-489E-94F1-CFDB1FB1C039}"/>
              </a:ext>
            </a:extLst>
          </p:cNvPr>
          <p:cNvSpPr txBox="1"/>
          <p:nvPr userDrawn="1"/>
        </p:nvSpPr>
        <p:spPr>
          <a:xfrm>
            <a:off x="342232" y="5811803"/>
            <a:ext cx="5459513" cy="523220"/>
          </a:xfrm>
          <a:prstGeom prst="rect">
            <a:avLst/>
          </a:prstGeom>
          <a:noFill/>
        </p:spPr>
        <p:txBody>
          <a:bodyPr wrap="square" rtlCol="0">
            <a:spAutoFit/>
          </a:bodyPr>
          <a:lstStyle/>
          <a:p>
            <a:r>
              <a:rPr lang="fr-FR" sz="1400" b="0">
                <a:latin typeface="Arial" panose="020B0604020202020204" pitchFamily="34" charset="0"/>
                <a:cs typeface="Arial" panose="020B0604020202020204" pitchFamily="34" charset="0"/>
              </a:rPr>
              <a:t>Expérimenter au service de la participation des personnes : </a:t>
            </a:r>
            <a:br>
              <a:rPr lang="fr-FR" sz="1400" b="0">
                <a:latin typeface="Arial" panose="020B0604020202020204" pitchFamily="34" charset="0"/>
                <a:cs typeface="Arial" panose="020B0604020202020204" pitchFamily="34" charset="0"/>
              </a:rPr>
            </a:br>
            <a:r>
              <a:rPr lang="fr-FR" sz="1400" b="0">
                <a:latin typeface="Arial" panose="020B0604020202020204" pitchFamily="34" charset="0"/>
                <a:cs typeface="Arial" panose="020B0604020202020204" pitchFamily="34" charset="0"/>
              </a:rPr>
              <a:t>Enjeux opérationnels, potentialités et perspectives </a:t>
            </a:r>
          </a:p>
        </p:txBody>
      </p:sp>
      <p:pic>
        <p:nvPicPr>
          <p:cNvPr id="9" name="Image 8" descr="Une image contenant texte, capture d’écran, Police, jaune&#10;&#10;Description générée automatiquement">
            <a:extLst>
              <a:ext uri="{FF2B5EF4-FFF2-40B4-BE49-F238E27FC236}">
                <a16:creationId xmlns:a16="http://schemas.microsoft.com/office/drawing/2014/main" id="{C2EFD7CA-B81F-7308-B7A6-C4E506FF47E8}"/>
              </a:ext>
            </a:extLst>
          </p:cNvPr>
          <p:cNvPicPr>
            <a:picLocks noChangeAspect="1"/>
          </p:cNvPicPr>
          <p:nvPr userDrawn="1"/>
        </p:nvPicPr>
        <p:blipFill>
          <a:blip r:embed="rId3"/>
          <a:stretch>
            <a:fillRect/>
          </a:stretch>
        </p:blipFill>
        <p:spPr>
          <a:xfrm>
            <a:off x="1077155" y="215795"/>
            <a:ext cx="1911705" cy="1412131"/>
          </a:xfrm>
          <a:prstGeom prst="rect">
            <a:avLst/>
          </a:prstGeom>
        </p:spPr>
      </p:pic>
    </p:spTree>
    <p:extLst>
      <p:ext uri="{BB962C8B-B14F-4D97-AF65-F5344CB8AC3E}">
        <p14:creationId xmlns:p14="http://schemas.microsoft.com/office/powerpoint/2010/main" val="42113776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E0E170-18C6-FD47-A7D6-862B22758516}"/>
              </a:ext>
            </a:extLst>
          </p:cNvPr>
          <p:cNvSpPr>
            <a:spLocks noGrp="1"/>
          </p:cNvSpPr>
          <p:nvPr>
            <p:ph type="title" hasCustomPrompt="1"/>
          </p:nvPr>
        </p:nvSpPr>
        <p:spPr>
          <a:xfrm>
            <a:off x="437367" y="331432"/>
            <a:ext cx="1051560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fr-FR"/>
              <a:t>Titre </a:t>
            </a:r>
          </a:p>
        </p:txBody>
      </p:sp>
      <p:graphicFrame>
        <p:nvGraphicFramePr>
          <p:cNvPr id="14" name="Espace réservé du tableau 4">
            <a:extLst>
              <a:ext uri="{FF2B5EF4-FFF2-40B4-BE49-F238E27FC236}">
                <a16:creationId xmlns:a16="http://schemas.microsoft.com/office/drawing/2014/main" id="{7DC5DA17-D0E2-114C-8C46-BDBCD367C4EB}"/>
              </a:ext>
            </a:extLst>
          </p:cNvPr>
          <p:cNvGraphicFramePr>
            <a:graphicFrameLocks/>
          </p:cNvGraphicFramePr>
          <p:nvPr userDrawn="1">
            <p:extLst>
              <p:ext uri="{D42A27DB-BD31-4B8C-83A1-F6EECF244321}">
                <p14:modId xmlns:p14="http://schemas.microsoft.com/office/powerpoint/2010/main" val="2614569459"/>
              </p:ext>
            </p:extLst>
          </p:nvPr>
        </p:nvGraphicFramePr>
        <p:xfrm>
          <a:off x="437366" y="2031513"/>
          <a:ext cx="10515600" cy="1097280"/>
        </p:xfrm>
        <a:graphic>
          <a:graphicData uri="http://schemas.openxmlformats.org/drawingml/2006/table">
            <a:tbl>
              <a:tblPr firstRow="1" bandRow="1">
                <a:tableStyleId>{F5AB1C69-6EDB-4FF4-983F-18BD219EF322}</a:tableStyleId>
              </a:tblPr>
              <a:tblGrid>
                <a:gridCol w="2103120">
                  <a:extLst>
                    <a:ext uri="{9D8B030D-6E8A-4147-A177-3AD203B41FA5}">
                      <a16:colId xmlns:a16="http://schemas.microsoft.com/office/drawing/2014/main" val="3772997583"/>
                    </a:ext>
                  </a:extLst>
                </a:gridCol>
                <a:gridCol w="2103120">
                  <a:extLst>
                    <a:ext uri="{9D8B030D-6E8A-4147-A177-3AD203B41FA5}">
                      <a16:colId xmlns:a16="http://schemas.microsoft.com/office/drawing/2014/main" val="2793952184"/>
                    </a:ext>
                  </a:extLst>
                </a:gridCol>
                <a:gridCol w="2103120">
                  <a:extLst>
                    <a:ext uri="{9D8B030D-6E8A-4147-A177-3AD203B41FA5}">
                      <a16:colId xmlns:a16="http://schemas.microsoft.com/office/drawing/2014/main" val="1316709964"/>
                    </a:ext>
                  </a:extLst>
                </a:gridCol>
                <a:gridCol w="2103120">
                  <a:extLst>
                    <a:ext uri="{9D8B030D-6E8A-4147-A177-3AD203B41FA5}">
                      <a16:colId xmlns:a16="http://schemas.microsoft.com/office/drawing/2014/main" val="3400286420"/>
                    </a:ext>
                  </a:extLst>
                </a:gridCol>
                <a:gridCol w="2103120">
                  <a:extLst>
                    <a:ext uri="{9D8B030D-6E8A-4147-A177-3AD203B41FA5}">
                      <a16:colId xmlns:a16="http://schemas.microsoft.com/office/drawing/2014/main" val="4128745648"/>
                    </a:ext>
                  </a:extLst>
                </a:gridCol>
              </a:tblGrid>
              <a:tr h="548640">
                <a:tc>
                  <a:txBody>
                    <a:bodyPr/>
                    <a:lstStyle/>
                    <a:p>
                      <a:endParaRPr lang="fr-FR" sz="2300"/>
                    </a:p>
                  </a:txBody>
                  <a:tcPr marL="119193" marR="119193" marT="59596" marB="59596">
                    <a:solidFill>
                      <a:srgbClr val="82D0F4"/>
                    </a:solidFill>
                  </a:tcPr>
                </a:tc>
                <a:tc>
                  <a:txBody>
                    <a:bodyPr/>
                    <a:lstStyle/>
                    <a:p>
                      <a:endParaRPr lang="fr-FR" sz="2300"/>
                    </a:p>
                  </a:txBody>
                  <a:tcPr marL="119193" marR="119193" marT="59596" marB="59596">
                    <a:solidFill>
                      <a:srgbClr val="82D0F4"/>
                    </a:solidFill>
                  </a:tcPr>
                </a:tc>
                <a:tc>
                  <a:txBody>
                    <a:bodyPr/>
                    <a:lstStyle/>
                    <a:p>
                      <a:endParaRPr lang="fr-FR" sz="2300"/>
                    </a:p>
                  </a:txBody>
                  <a:tcPr marL="119193" marR="119193" marT="59596" marB="59596">
                    <a:solidFill>
                      <a:srgbClr val="82D0F4"/>
                    </a:solidFill>
                  </a:tcPr>
                </a:tc>
                <a:tc>
                  <a:txBody>
                    <a:bodyPr/>
                    <a:lstStyle/>
                    <a:p>
                      <a:endParaRPr lang="fr-FR" sz="2300"/>
                    </a:p>
                  </a:txBody>
                  <a:tcPr marL="119193" marR="119193" marT="59596" marB="59596">
                    <a:solidFill>
                      <a:srgbClr val="82D0F4"/>
                    </a:solidFill>
                  </a:tcPr>
                </a:tc>
                <a:tc>
                  <a:txBody>
                    <a:bodyPr/>
                    <a:lstStyle/>
                    <a:p>
                      <a:endParaRPr lang="fr-FR" sz="2300"/>
                    </a:p>
                  </a:txBody>
                  <a:tcPr marL="119193" marR="119193" marT="59596" marB="59596">
                    <a:solidFill>
                      <a:srgbClr val="82D0F4"/>
                    </a:solidFill>
                  </a:tcPr>
                </a:tc>
                <a:extLst>
                  <a:ext uri="{0D108BD9-81ED-4DB2-BD59-A6C34878D82A}">
                    <a16:rowId xmlns:a16="http://schemas.microsoft.com/office/drawing/2014/main" val="989028429"/>
                  </a:ext>
                </a:extLst>
              </a:tr>
              <a:tr h="548640">
                <a:tc>
                  <a:txBody>
                    <a:bodyPr/>
                    <a:lstStyle/>
                    <a:p>
                      <a:endParaRPr lang="fr-FR" sz="2300"/>
                    </a:p>
                  </a:txBody>
                  <a:tcPr marL="119193" marR="119193" marT="59596" marB="59596">
                    <a:solidFill>
                      <a:srgbClr val="E0E6E7"/>
                    </a:solidFill>
                  </a:tcPr>
                </a:tc>
                <a:tc>
                  <a:txBody>
                    <a:bodyPr/>
                    <a:lstStyle/>
                    <a:p>
                      <a:endParaRPr lang="fr-FR" sz="2300"/>
                    </a:p>
                  </a:txBody>
                  <a:tcPr marL="119193" marR="119193" marT="59596" marB="59596">
                    <a:solidFill>
                      <a:srgbClr val="E0E6E7"/>
                    </a:solidFill>
                  </a:tcPr>
                </a:tc>
                <a:tc>
                  <a:txBody>
                    <a:bodyPr/>
                    <a:lstStyle/>
                    <a:p>
                      <a:endParaRPr lang="fr-FR" sz="2300"/>
                    </a:p>
                  </a:txBody>
                  <a:tcPr marL="119193" marR="119193" marT="59596" marB="59596">
                    <a:solidFill>
                      <a:srgbClr val="E0E6E7"/>
                    </a:solidFill>
                  </a:tcPr>
                </a:tc>
                <a:tc>
                  <a:txBody>
                    <a:bodyPr/>
                    <a:lstStyle/>
                    <a:p>
                      <a:endParaRPr lang="fr-FR" sz="2300"/>
                    </a:p>
                  </a:txBody>
                  <a:tcPr marL="119193" marR="119193" marT="59596" marB="59596">
                    <a:solidFill>
                      <a:srgbClr val="E0E6E7"/>
                    </a:solidFill>
                  </a:tcPr>
                </a:tc>
                <a:tc>
                  <a:txBody>
                    <a:bodyPr/>
                    <a:lstStyle/>
                    <a:p>
                      <a:endParaRPr lang="fr-FR" sz="2300"/>
                    </a:p>
                  </a:txBody>
                  <a:tcPr marL="119193" marR="119193" marT="59596" marB="59596">
                    <a:solidFill>
                      <a:srgbClr val="E0E6E7"/>
                    </a:solidFill>
                  </a:tcPr>
                </a:tc>
                <a:extLst>
                  <a:ext uri="{0D108BD9-81ED-4DB2-BD59-A6C34878D82A}">
                    <a16:rowId xmlns:a16="http://schemas.microsoft.com/office/drawing/2014/main" val="3931616995"/>
                  </a:ext>
                </a:extLst>
              </a:tr>
            </a:tbl>
          </a:graphicData>
        </a:graphic>
      </p:graphicFrame>
      <p:sp>
        <p:nvSpPr>
          <p:cNvPr id="8" name="Espace réservé du texte 2">
            <a:extLst>
              <a:ext uri="{FF2B5EF4-FFF2-40B4-BE49-F238E27FC236}">
                <a16:creationId xmlns:a16="http://schemas.microsoft.com/office/drawing/2014/main" id="{0E7412AA-CDE7-3249-8BE6-1B67BDABBE35}"/>
              </a:ext>
            </a:extLst>
          </p:cNvPr>
          <p:cNvSpPr>
            <a:spLocks noGrp="1"/>
          </p:cNvSpPr>
          <p:nvPr>
            <p:ph type="body" sz="quarter" idx="11" hasCustomPrompt="1"/>
          </p:nvPr>
        </p:nvSpPr>
        <p:spPr>
          <a:xfrm>
            <a:off x="437366" y="1667157"/>
            <a:ext cx="2001939" cy="364356"/>
          </a:xfrm>
          <a:prstGeom prst="rect">
            <a:avLst/>
          </a:prstGeom>
        </p:spPr>
        <p:txBody>
          <a:bodyPr lIns="0"/>
          <a:lstStyle>
            <a:lvl1pPr marL="0" indent="0">
              <a:buNone/>
              <a:defRPr sz="1600" b="1">
                <a:latin typeface="Arial" panose="020B0604020202020204" pitchFamily="34" charset="0"/>
                <a:cs typeface="Arial" panose="020B0604020202020204" pitchFamily="34" charset="0"/>
              </a:defRPr>
            </a:lvl1pPr>
          </a:lstStyle>
          <a:p>
            <a:pPr lvl="0"/>
            <a:r>
              <a:rPr lang="fr-FR"/>
              <a:t>Tableau type</a:t>
            </a:r>
          </a:p>
        </p:txBody>
      </p:sp>
      <p:pic>
        <p:nvPicPr>
          <p:cNvPr id="4" name="Image 3">
            <a:extLst>
              <a:ext uri="{FF2B5EF4-FFF2-40B4-BE49-F238E27FC236}">
                <a16:creationId xmlns:a16="http://schemas.microsoft.com/office/drawing/2014/main" id="{3B10691C-0652-B3DC-3435-3F8D3E3A4DA6}"/>
              </a:ext>
            </a:extLst>
          </p:cNvPr>
          <p:cNvPicPr>
            <a:picLocks noChangeAspect="1"/>
          </p:cNvPicPr>
          <p:nvPr userDrawn="1"/>
        </p:nvPicPr>
        <p:blipFill>
          <a:blip r:embed="rId2"/>
          <a:stretch>
            <a:fillRect/>
          </a:stretch>
        </p:blipFill>
        <p:spPr>
          <a:xfrm>
            <a:off x="60960" y="48768"/>
            <a:ext cx="670560" cy="670560"/>
          </a:xfrm>
          <a:prstGeom prst="rect">
            <a:avLst/>
          </a:prstGeom>
        </p:spPr>
      </p:pic>
      <p:sp>
        <p:nvSpPr>
          <p:cNvPr id="6" name="Espace réservé de la date 3">
            <a:extLst>
              <a:ext uri="{FF2B5EF4-FFF2-40B4-BE49-F238E27FC236}">
                <a16:creationId xmlns:a16="http://schemas.microsoft.com/office/drawing/2014/main" id="{0A6A3643-DF97-525C-33C8-7148F5D3861D}"/>
              </a:ext>
            </a:extLst>
          </p:cNvPr>
          <p:cNvSpPr txBox="1">
            <a:spLocks/>
          </p:cNvSpPr>
          <p:nvPr userDrawn="1"/>
        </p:nvSpPr>
        <p:spPr>
          <a:xfrm>
            <a:off x="9152785" y="6370955"/>
            <a:ext cx="2743200" cy="365125"/>
          </a:xfrm>
          <a:prstGeom prst="rect">
            <a:avLst/>
          </a:prstGeom>
        </p:spPr>
        <p:txBody>
          <a:bodyPr/>
          <a:lstStyle>
            <a:defPPr>
              <a:defRPr lang="fr-FR"/>
            </a:defPPr>
            <a:lvl1pPr marL="0" algn="r" defTabSz="914400" rtl="0" eaLnBrk="1" latinLnBrk="0" hangingPunct="1">
              <a:defRPr sz="1400" b="0" i="0" kern="1200">
                <a:solidFill>
                  <a:schemeClr val="tx1"/>
                </a:solidFill>
                <a:latin typeface="Info Text Offc" panose="020B0504030101020102" pitchFamily="34" charset="77"/>
                <a:ea typeface="+mn-ea"/>
                <a:cs typeface="Info Text Offc" panose="020B0504030101020102"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8789B51-7F2B-A248-A359-36E753366C35}" type="slidenum">
              <a:rPr lang="fr-FR" smtClean="0">
                <a:latin typeface="Arial" panose="020B0604020202020204" pitchFamily="34" charset="0"/>
                <a:cs typeface="Arial" panose="020B0604020202020204" pitchFamily="34" charset="0"/>
              </a:rPr>
              <a:pPr algn="r"/>
              <a:t>‹N°›</a:t>
            </a:fld>
            <a:endParaRPr lang="fr-FR">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1E9F2909-C842-46C5-B205-27EF53976496}"/>
              </a:ext>
            </a:extLst>
          </p:cNvPr>
          <p:cNvSpPr txBox="1"/>
          <p:nvPr userDrawn="1"/>
        </p:nvSpPr>
        <p:spPr>
          <a:xfrm>
            <a:off x="333900" y="5958909"/>
            <a:ext cx="5459513" cy="523220"/>
          </a:xfrm>
          <a:prstGeom prst="rect">
            <a:avLst/>
          </a:prstGeom>
          <a:noFill/>
        </p:spPr>
        <p:txBody>
          <a:bodyPr wrap="square" rtlCol="0">
            <a:spAutoFit/>
          </a:bodyPr>
          <a:lstStyle/>
          <a:p>
            <a:r>
              <a:rPr lang="fr-FR" sz="1400" b="0">
                <a:latin typeface="Arial" panose="020B0604020202020204" pitchFamily="34" charset="0"/>
                <a:cs typeface="Arial" panose="020B0604020202020204" pitchFamily="34" charset="0"/>
              </a:rPr>
              <a:t>Expérimenter au service de la participation des personnes : Enjeux opérationnels, potentialités et perspectives </a:t>
            </a:r>
          </a:p>
        </p:txBody>
      </p:sp>
    </p:spTree>
    <p:extLst>
      <p:ext uri="{BB962C8B-B14F-4D97-AF65-F5344CB8AC3E}">
        <p14:creationId xmlns:p14="http://schemas.microsoft.com/office/powerpoint/2010/main" val="107490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16449-AC86-994A-C9DC-FE40A5D73B0E}"/>
              </a:ext>
            </a:extLst>
          </p:cNvPr>
          <p:cNvSpPr/>
          <p:nvPr userDrawn="1"/>
        </p:nvSpPr>
        <p:spPr>
          <a:xfrm>
            <a:off x="6096000" y="0"/>
            <a:ext cx="6096000" cy="6858000"/>
          </a:xfrm>
          <a:prstGeom prst="rect">
            <a:avLst/>
          </a:prstGeom>
          <a:solidFill>
            <a:srgbClr val="D3D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3A0631D0-1ABE-C145-985E-17C695B8FD99}"/>
              </a:ext>
            </a:extLst>
          </p:cNvPr>
          <p:cNvSpPr>
            <a:spLocks noGrp="1"/>
          </p:cNvSpPr>
          <p:nvPr>
            <p:ph type="title" hasCustomPrompt="1"/>
          </p:nvPr>
        </p:nvSpPr>
        <p:spPr>
          <a:xfrm>
            <a:off x="437367" y="331432"/>
            <a:ext cx="1051560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fr-FR"/>
              <a:t>Titre </a:t>
            </a:r>
          </a:p>
        </p:txBody>
      </p:sp>
      <p:sp>
        <p:nvSpPr>
          <p:cNvPr id="12" name="Espace réservé du texte 3">
            <a:extLst>
              <a:ext uri="{FF2B5EF4-FFF2-40B4-BE49-F238E27FC236}">
                <a16:creationId xmlns:a16="http://schemas.microsoft.com/office/drawing/2014/main" id="{F8132CDA-157F-CF40-BC52-BF80FA4BAA6E}"/>
              </a:ext>
            </a:extLst>
          </p:cNvPr>
          <p:cNvSpPr>
            <a:spLocks noGrp="1"/>
          </p:cNvSpPr>
          <p:nvPr>
            <p:ph type="body" sz="quarter" idx="11"/>
          </p:nvPr>
        </p:nvSpPr>
        <p:spPr>
          <a:xfrm>
            <a:off x="438150" y="1754188"/>
            <a:ext cx="10515600" cy="434498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3" name="Image 2">
            <a:extLst>
              <a:ext uri="{FF2B5EF4-FFF2-40B4-BE49-F238E27FC236}">
                <a16:creationId xmlns:a16="http://schemas.microsoft.com/office/drawing/2014/main" id="{08C86485-272E-232D-FD13-0BAFBA2283D3}"/>
              </a:ext>
            </a:extLst>
          </p:cNvPr>
          <p:cNvPicPr>
            <a:picLocks noChangeAspect="1"/>
          </p:cNvPicPr>
          <p:nvPr userDrawn="1"/>
        </p:nvPicPr>
        <p:blipFill>
          <a:blip r:embed="rId2"/>
          <a:stretch>
            <a:fillRect/>
          </a:stretch>
        </p:blipFill>
        <p:spPr>
          <a:xfrm>
            <a:off x="60960" y="48768"/>
            <a:ext cx="670560" cy="670560"/>
          </a:xfrm>
          <a:prstGeom prst="rect">
            <a:avLst/>
          </a:prstGeom>
        </p:spPr>
      </p:pic>
      <p:sp>
        <p:nvSpPr>
          <p:cNvPr id="5" name="Espace réservé de la date 3">
            <a:extLst>
              <a:ext uri="{FF2B5EF4-FFF2-40B4-BE49-F238E27FC236}">
                <a16:creationId xmlns:a16="http://schemas.microsoft.com/office/drawing/2014/main" id="{1F19F70F-2157-8903-EDF4-E80B01CCBEBB}"/>
              </a:ext>
            </a:extLst>
          </p:cNvPr>
          <p:cNvSpPr txBox="1">
            <a:spLocks/>
          </p:cNvSpPr>
          <p:nvPr userDrawn="1"/>
        </p:nvSpPr>
        <p:spPr>
          <a:xfrm>
            <a:off x="9152785" y="6370955"/>
            <a:ext cx="2743200" cy="365125"/>
          </a:xfrm>
          <a:prstGeom prst="rect">
            <a:avLst/>
          </a:prstGeom>
        </p:spPr>
        <p:txBody>
          <a:bodyPr/>
          <a:lstStyle>
            <a:defPPr>
              <a:defRPr lang="fr-FR"/>
            </a:defPPr>
            <a:lvl1pPr marL="0" algn="r" defTabSz="914400" rtl="0" eaLnBrk="1" latinLnBrk="0" hangingPunct="1">
              <a:defRPr sz="1400" b="0" i="0" kern="1200">
                <a:solidFill>
                  <a:schemeClr val="tx1"/>
                </a:solidFill>
                <a:latin typeface="Info Text Offc" panose="020B0504030101020102" pitchFamily="34" charset="77"/>
                <a:ea typeface="+mn-ea"/>
                <a:cs typeface="Info Text Offc" panose="020B0504030101020102"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8789B51-7F2B-A248-A359-36E753366C35}" type="slidenum">
              <a:rPr lang="fr-FR" smtClean="0">
                <a:latin typeface="Arial" panose="020B0604020202020204" pitchFamily="34" charset="0"/>
                <a:cs typeface="Arial" panose="020B0604020202020204" pitchFamily="34" charset="0"/>
              </a:rPr>
              <a:pPr algn="r"/>
              <a:t>‹N°›</a:t>
            </a:fld>
            <a:endParaRPr lang="fr-FR">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F9E8E489-702C-4570-8CE9-2EA266C07CF3}"/>
              </a:ext>
            </a:extLst>
          </p:cNvPr>
          <p:cNvSpPr txBox="1"/>
          <p:nvPr userDrawn="1"/>
        </p:nvSpPr>
        <p:spPr>
          <a:xfrm>
            <a:off x="333900" y="5958909"/>
            <a:ext cx="5459513" cy="523220"/>
          </a:xfrm>
          <a:prstGeom prst="rect">
            <a:avLst/>
          </a:prstGeom>
          <a:noFill/>
        </p:spPr>
        <p:txBody>
          <a:bodyPr wrap="square" rtlCol="0">
            <a:spAutoFit/>
          </a:bodyPr>
          <a:lstStyle/>
          <a:p>
            <a:r>
              <a:rPr lang="fr-FR" sz="1400" b="0">
                <a:latin typeface="Arial" panose="020B0604020202020204" pitchFamily="34" charset="0"/>
                <a:cs typeface="Arial" panose="020B0604020202020204" pitchFamily="34" charset="0"/>
              </a:rPr>
              <a:t>Expérimenter au service de la participation des personnes : Enjeux opérationnels, potentialités et perspectives </a:t>
            </a:r>
          </a:p>
        </p:txBody>
      </p:sp>
    </p:spTree>
    <p:extLst>
      <p:ext uri="{BB962C8B-B14F-4D97-AF65-F5344CB8AC3E}">
        <p14:creationId xmlns:p14="http://schemas.microsoft.com/office/powerpoint/2010/main" val="183871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8AB863-0B9C-6048-A16D-D788C8810813}"/>
              </a:ext>
            </a:extLst>
          </p:cNvPr>
          <p:cNvSpPr/>
          <p:nvPr userDrawn="1"/>
        </p:nvSpPr>
        <p:spPr>
          <a:xfrm>
            <a:off x="6096000" y="0"/>
            <a:ext cx="6096000" cy="6858000"/>
          </a:xfrm>
          <a:prstGeom prst="rect">
            <a:avLst/>
          </a:prstGeom>
          <a:solidFill>
            <a:srgbClr val="D3D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contenu 2">
            <a:extLst>
              <a:ext uri="{FF2B5EF4-FFF2-40B4-BE49-F238E27FC236}">
                <a16:creationId xmlns:a16="http://schemas.microsoft.com/office/drawing/2014/main" id="{7140074D-F1D8-D24C-9933-F344E6AC4BDD}"/>
              </a:ext>
            </a:extLst>
          </p:cNvPr>
          <p:cNvSpPr>
            <a:spLocks noGrp="1"/>
          </p:cNvSpPr>
          <p:nvPr>
            <p:ph idx="1"/>
          </p:nvPr>
        </p:nvSpPr>
        <p:spPr>
          <a:xfrm>
            <a:off x="437367" y="1825625"/>
            <a:ext cx="5236923" cy="4519968"/>
          </a:xfrm>
          <a:prstGeom prst="rect">
            <a:avLst/>
          </a:prstGeom>
        </p:spPr>
        <p:txBody>
          <a:bodyPr/>
          <a:lstStyle>
            <a:lvl1pPr marL="2286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contenu 2">
            <a:extLst>
              <a:ext uri="{FF2B5EF4-FFF2-40B4-BE49-F238E27FC236}">
                <a16:creationId xmlns:a16="http://schemas.microsoft.com/office/drawing/2014/main" id="{384B781B-E2CE-CE42-8F1E-A5D7845816CD}"/>
              </a:ext>
            </a:extLst>
          </p:cNvPr>
          <p:cNvSpPr>
            <a:spLocks noGrp="1"/>
          </p:cNvSpPr>
          <p:nvPr>
            <p:ph idx="11"/>
          </p:nvPr>
        </p:nvSpPr>
        <p:spPr>
          <a:xfrm>
            <a:off x="6617108" y="1809395"/>
            <a:ext cx="5236923" cy="4519968"/>
          </a:xfrm>
          <a:prstGeom prst="rect">
            <a:avLst/>
          </a:prstGeom>
        </p:spPr>
        <p:txBody>
          <a:bodyPr/>
          <a:lstStyle>
            <a:lvl1pPr marL="2286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e la date 3">
            <a:extLst>
              <a:ext uri="{FF2B5EF4-FFF2-40B4-BE49-F238E27FC236}">
                <a16:creationId xmlns:a16="http://schemas.microsoft.com/office/drawing/2014/main" id="{E4B91D72-1717-4343-8E0C-043A796C31C0}"/>
              </a:ext>
            </a:extLst>
          </p:cNvPr>
          <p:cNvSpPr txBox="1">
            <a:spLocks/>
          </p:cNvSpPr>
          <p:nvPr userDrawn="1"/>
        </p:nvSpPr>
        <p:spPr>
          <a:xfrm>
            <a:off x="9152785" y="6370955"/>
            <a:ext cx="2743200" cy="365125"/>
          </a:xfrm>
          <a:prstGeom prst="rect">
            <a:avLst/>
          </a:prstGeom>
        </p:spPr>
        <p:txBody>
          <a:bodyPr/>
          <a:lstStyle>
            <a:defPPr>
              <a:defRPr lang="fr-FR"/>
            </a:defPPr>
            <a:lvl1pPr marL="0" algn="r" defTabSz="914400" rtl="0" eaLnBrk="1" latinLnBrk="0" hangingPunct="1">
              <a:defRPr sz="1400" b="0" i="0" kern="1200">
                <a:solidFill>
                  <a:schemeClr val="tx1"/>
                </a:solidFill>
                <a:latin typeface="Info Text Offc" panose="020B0504030101020102" pitchFamily="34" charset="77"/>
                <a:ea typeface="+mn-ea"/>
                <a:cs typeface="Info Text Offc" panose="020B0504030101020102"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8789B51-7F2B-A248-A359-36E753366C35}" type="slidenum">
              <a:rPr lang="fr-FR" smtClean="0">
                <a:latin typeface="Arial" panose="020B0604020202020204" pitchFamily="34" charset="0"/>
                <a:cs typeface="Arial" panose="020B0604020202020204" pitchFamily="34" charset="0"/>
              </a:rPr>
              <a:pPr algn="r"/>
              <a:t>‹N°›</a:t>
            </a:fld>
            <a:endParaRPr lang="fr-FR">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1D5F20F3-FBD8-4507-2007-DA3CA68AFA31}"/>
              </a:ext>
            </a:extLst>
          </p:cNvPr>
          <p:cNvPicPr>
            <a:picLocks noChangeAspect="1"/>
          </p:cNvPicPr>
          <p:nvPr userDrawn="1"/>
        </p:nvPicPr>
        <p:blipFill>
          <a:blip r:embed="rId2"/>
          <a:stretch>
            <a:fillRect/>
          </a:stretch>
        </p:blipFill>
        <p:spPr>
          <a:xfrm>
            <a:off x="60960" y="48768"/>
            <a:ext cx="670560" cy="670560"/>
          </a:xfrm>
          <a:prstGeom prst="rect">
            <a:avLst/>
          </a:prstGeom>
        </p:spPr>
      </p:pic>
      <p:sp>
        <p:nvSpPr>
          <p:cNvPr id="2" name="Titre 1">
            <a:extLst>
              <a:ext uri="{FF2B5EF4-FFF2-40B4-BE49-F238E27FC236}">
                <a16:creationId xmlns:a16="http://schemas.microsoft.com/office/drawing/2014/main" id="{A51A80CF-B89D-4F10-A990-B22AFF199BBD}"/>
              </a:ext>
            </a:extLst>
          </p:cNvPr>
          <p:cNvSpPr>
            <a:spLocks noGrp="1"/>
          </p:cNvSpPr>
          <p:nvPr>
            <p:ph type="title" hasCustomPrompt="1"/>
          </p:nvPr>
        </p:nvSpPr>
        <p:spPr>
          <a:xfrm>
            <a:off x="437367" y="331432"/>
            <a:ext cx="1051560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fr-FR"/>
              <a:t>Titre </a:t>
            </a:r>
          </a:p>
        </p:txBody>
      </p:sp>
      <p:sp>
        <p:nvSpPr>
          <p:cNvPr id="9" name="ZoneTexte 8">
            <a:extLst>
              <a:ext uri="{FF2B5EF4-FFF2-40B4-BE49-F238E27FC236}">
                <a16:creationId xmlns:a16="http://schemas.microsoft.com/office/drawing/2014/main" id="{A122693E-DAE2-4E8C-A2D7-1EB55937F797}"/>
              </a:ext>
            </a:extLst>
          </p:cNvPr>
          <p:cNvSpPr txBox="1"/>
          <p:nvPr userDrawn="1"/>
        </p:nvSpPr>
        <p:spPr>
          <a:xfrm>
            <a:off x="333900" y="5958909"/>
            <a:ext cx="5459513" cy="523220"/>
          </a:xfrm>
          <a:prstGeom prst="rect">
            <a:avLst/>
          </a:prstGeom>
          <a:noFill/>
        </p:spPr>
        <p:txBody>
          <a:bodyPr wrap="square" rtlCol="0">
            <a:spAutoFit/>
          </a:bodyPr>
          <a:lstStyle/>
          <a:p>
            <a:r>
              <a:rPr lang="fr-FR" sz="1400" b="0">
                <a:latin typeface="Arial" panose="020B0604020202020204" pitchFamily="34" charset="0"/>
                <a:cs typeface="Arial" panose="020B0604020202020204" pitchFamily="34" charset="0"/>
              </a:rPr>
              <a:t>Expérimenter au service de la participation des personnes : Enjeux opérationnels, potentialités et perspectives </a:t>
            </a:r>
          </a:p>
        </p:txBody>
      </p:sp>
    </p:spTree>
    <p:extLst>
      <p:ext uri="{BB962C8B-B14F-4D97-AF65-F5344CB8AC3E}">
        <p14:creationId xmlns:p14="http://schemas.microsoft.com/office/powerpoint/2010/main" val="19150114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13" name="Espace réservé du contenu 2">
            <a:extLst>
              <a:ext uri="{FF2B5EF4-FFF2-40B4-BE49-F238E27FC236}">
                <a16:creationId xmlns:a16="http://schemas.microsoft.com/office/drawing/2014/main" id="{7140074D-F1D8-D24C-9933-F344E6AC4BDD}"/>
              </a:ext>
            </a:extLst>
          </p:cNvPr>
          <p:cNvSpPr>
            <a:spLocks noGrp="1"/>
          </p:cNvSpPr>
          <p:nvPr>
            <p:ph idx="1"/>
          </p:nvPr>
        </p:nvSpPr>
        <p:spPr>
          <a:xfrm>
            <a:off x="437367" y="1825625"/>
            <a:ext cx="5236923" cy="4519968"/>
          </a:xfrm>
          <a:prstGeom prst="rect">
            <a:avLst/>
          </a:prstGeom>
        </p:spPr>
        <p:txBody>
          <a:bodyPr/>
          <a:lstStyle>
            <a:lvl1pPr marL="2286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contenu 2">
            <a:extLst>
              <a:ext uri="{FF2B5EF4-FFF2-40B4-BE49-F238E27FC236}">
                <a16:creationId xmlns:a16="http://schemas.microsoft.com/office/drawing/2014/main" id="{384B781B-E2CE-CE42-8F1E-A5D7845816CD}"/>
              </a:ext>
            </a:extLst>
          </p:cNvPr>
          <p:cNvSpPr>
            <a:spLocks noGrp="1"/>
          </p:cNvSpPr>
          <p:nvPr>
            <p:ph idx="11"/>
          </p:nvPr>
        </p:nvSpPr>
        <p:spPr>
          <a:xfrm>
            <a:off x="6617108" y="1809395"/>
            <a:ext cx="5236923" cy="4519968"/>
          </a:xfrm>
          <a:prstGeom prst="rect">
            <a:avLst/>
          </a:prstGeom>
        </p:spPr>
        <p:txBody>
          <a:bodyPr/>
          <a:lstStyle>
            <a:lvl1pPr marL="2286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e la date 3">
            <a:extLst>
              <a:ext uri="{FF2B5EF4-FFF2-40B4-BE49-F238E27FC236}">
                <a16:creationId xmlns:a16="http://schemas.microsoft.com/office/drawing/2014/main" id="{E4B91D72-1717-4343-8E0C-043A796C31C0}"/>
              </a:ext>
            </a:extLst>
          </p:cNvPr>
          <p:cNvSpPr txBox="1">
            <a:spLocks/>
          </p:cNvSpPr>
          <p:nvPr userDrawn="1"/>
        </p:nvSpPr>
        <p:spPr>
          <a:xfrm>
            <a:off x="9152785" y="6370955"/>
            <a:ext cx="2743200" cy="365125"/>
          </a:xfrm>
          <a:prstGeom prst="rect">
            <a:avLst/>
          </a:prstGeom>
        </p:spPr>
        <p:txBody>
          <a:bodyPr/>
          <a:lstStyle>
            <a:defPPr>
              <a:defRPr lang="fr-FR"/>
            </a:defPPr>
            <a:lvl1pPr marL="0" algn="r" defTabSz="914400" rtl="0" eaLnBrk="1" latinLnBrk="0" hangingPunct="1">
              <a:defRPr sz="1400" b="0" i="0" kern="1200">
                <a:solidFill>
                  <a:schemeClr val="tx1"/>
                </a:solidFill>
                <a:latin typeface="Info Text Offc" panose="020B0504030101020102" pitchFamily="34" charset="77"/>
                <a:ea typeface="+mn-ea"/>
                <a:cs typeface="Info Text Offc" panose="020B0504030101020102"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8789B51-7F2B-A248-A359-36E753366C35}" type="slidenum">
              <a:rPr lang="fr-FR" smtClean="0">
                <a:latin typeface="Arial" panose="020B0604020202020204" pitchFamily="34" charset="0"/>
                <a:cs typeface="Arial" panose="020B0604020202020204" pitchFamily="34" charset="0"/>
              </a:rPr>
              <a:pPr algn="r"/>
              <a:t>‹N°›</a:t>
            </a:fld>
            <a:endParaRPr lang="fr-FR">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1D5F20F3-FBD8-4507-2007-DA3CA68AFA31}"/>
              </a:ext>
            </a:extLst>
          </p:cNvPr>
          <p:cNvPicPr>
            <a:picLocks noChangeAspect="1"/>
          </p:cNvPicPr>
          <p:nvPr userDrawn="1"/>
        </p:nvPicPr>
        <p:blipFill>
          <a:blip r:embed="rId2"/>
          <a:stretch>
            <a:fillRect/>
          </a:stretch>
        </p:blipFill>
        <p:spPr>
          <a:xfrm>
            <a:off x="60960" y="48768"/>
            <a:ext cx="670560" cy="670560"/>
          </a:xfrm>
          <a:prstGeom prst="rect">
            <a:avLst/>
          </a:prstGeom>
        </p:spPr>
      </p:pic>
      <p:sp>
        <p:nvSpPr>
          <p:cNvPr id="2" name="Titre 1">
            <a:extLst>
              <a:ext uri="{FF2B5EF4-FFF2-40B4-BE49-F238E27FC236}">
                <a16:creationId xmlns:a16="http://schemas.microsoft.com/office/drawing/2014/main" id="{A51A80CF-B89D-4F10-A990-B22AFF199BBD}"/>
              </a:ext>
            </a:extLst>
          </p:cNvPr>
          <p:cNvSpPr>
            <a:spLocks noGrp="1"/>
          </p:cNvSpPr>
          <p:nvPr>
            <p:ph type="title" hasCustomPrompt="1"/>
          </p:nvPr>
        </p:nvSpPr>
        <p:spPr>
          <a:xfrm>
            <a:off x="437367" y="331432"/>
            <a:ext cx="1051560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fr-FR"/>
              <a:t>Titre </a:t>
            </a:r>
          </a:p>
        </p:txBody>
      </p:sp>
    </p:spTree>
    <p:extLst>
      <p:ext uri="{BB962C8B-B14F-4D97-AF65-F5344CB8AC3E}">
        <p14:creationId xmlns:p14="http://schemas.microsoft.com/office/powerpoint/2010/main" val="747064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sp>
        <p:nvSpPr>
          <p:cNvPr id="13" name="Espace réservé du contenu 2">
            <a:extLst>
              <a:ext uri="{FF2B5EF4-FFF2-40B4-BE49-F238E27FC236}">
                <a16:creationId xmlns:a16="http://schemas.microsoft.com/office/drawing/2014/main" id="{7140074D-F1D8-D24C-9933-F344E6AC4BDD}"/>
              </a:ext>
            </a:extLst>
          </p:cNvPr>
          <p:cNvSpPr>
            <a:spLocks noGrp="1"/>
          </p:cNvSpPr>
          <p:nvPr>
            <p:ph idx="1"/>
          </p:nvPr>
        </p:nvSpPr>
        <p:spPr>
          <a:xfrm>
            <a:off x="437367" y="1825625"/>
            <a:ext cx="5236923" cy="4519968"/>
          </a:xfrm>
          <a:prstGeom prst="rect">
            <a:avLst/>
          </a:prstGeom>
        </p:spPr>
        <p:txBody>
          <a:bodyPr/>
          <a:lstStyle>
            <a:lvl1pPr marL="2286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buClr>
                <a:srgbClr val="D3D80E"/>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contenu 2">
            <a:extLst>
              <a:ext uri="{FF2B5EF4-FFF2-40B4-BE49-F238E27FC236}">
                <a16:creationId xmlns:a16="http://schemas.microsoft.com/office/drawing/2014/main" id="{384B781B-E2CE-CE42-8F1E-A5D7845816CD}"/>
              </a:ext>
            </a:extLst>
          </p:cNvPr>
          <p:cNvSpPr>
            <a:spLocks noGrp="1"/>
          </p:cNvSpPr>
          <p:nvPr>
            <p:ph idx="11"/>
          </p:nvPr>
        </p:nvSpPr>
        <p:spPr>
          <a:xfrm>
            <a:off x="6617108" y="1809395"/>
            <a:ext cx="5236923" cy="4519968"/>
          </a:xfrm>
          <a:prstGeom prst="rect">
            <a:avLst/>
          </a:prstGeom>
        </p:spPr>
        <p:txBody>
          <a:bodyPr/>
          <a:lstStyle>
            <a:lvl1pPr marL="2286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buClr>
                <a:srgbClr val="447643"/>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5" name="Image 4">
            <a:extLst>
              <a:ext uri="{FF2B5EF4-FFF2-40B4-BE49-F238E27FC236}">
                <a16:creationId xmlns:a16="http://schemas.microsoft.com/office/drawing/2014/main" id="{22D24848-3837-FCAE-5E19-87FC4306F74A}"/>
              </a:ext>
            </a:extLst>
          </p:cNvPr>
          <p:cNvPicPr>
            <a:picLocks noChangeAspect="1"/>
          </p:cNvPicPr>
          <p:nvPr userDrawn="1"/>
        </p:nvPicPr>
        <p:blipFill>
          <a:blip r:embed="rId2"/>
          <a:stretch>
            <a:fillRect/>
          </a:stretch>
        </p:blipFill>
        <p:spPr>
          <a:xfrm rot="13479902">
            <a:off x="11388386" y="5229551"/>
            <a:ext cx="2025866" cy="2041944"/>
          </a:xfrm>
          <a:prstGeom prst="rect">
            <a:avLst/>
          </a:prstGeom>
        </p:spPr>
      </p:pic>
      <p:pic>
        <p:nvPicPr>
          <p:cNvPr id="3" name="Image 2">
            <a:extLst>
              <a:ext uri="{FF2B5EF4-FFF2-40B4-BE49-F238E27FC236}">
                <a16:creationId xmlns:a16="http://schemas.microsoft.com/office/drawing/2014/main" id="{1D5F20F3-FBD8-4507-2007-DA3CA68AFA31}"/>
              </a:ext>
            </a:extLst>
          </p:cNvPr>
          <p:cNvPicPr>
            <a:picLocks noChangeAspect="1"/>
          </p:cNvPicPr>
          <p:nvPr userDrawn="1"/>
        </p:nvPicPr>
        <p:blipFill>
          <a:blip r:embed="rId3"/>
          <a:stretch>
            <a:fillRect/>
          </a:stretch>
        </p:blipFill>
        <p:spPr>
          <a:xfrm>
            <a:off x="60960" y="48768"/>
            <a:ext cx="670560" cy="670560"/>
          </a:xfrm>
          <a:prstGeom prst="rect">
            <a:avLst/>
          </a:prstGeom>
        </p:spPr>
      </p:pic>
      <p:sp>
        <p:nvSpPr>
          <p:cNvPr id="2" name="Titre 1">
            <a:extLst>
              <a:ext uri="{FF2B5EF4-FFF2-40B4-BE49-F238E27FC236}">
                <a16:creationId xmlns:a16="http://schemas.microsoft.com/office/drawing/2014/main" id="{A51A80CF-B89D-4F10-A990-B22AFF199BBD}"/>
              </a:ext>
            </a:extLst>
          </p:cNvPr>
          <p:cNvSpPr>
            <a:spLocks noGrp="1"/>
          </p:cNvSpPr>
          <p:nvPr>
            <p:ph type="title" hasCustomPrompt="1"/>
          </p:nvPr>
        </p:nvSpPr>
        <p:spPr>
          <a:xfrm>
            <a:off x="437367" y="331432"/>
            <a:ext cx="1051560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fr-FR"/>
              <a:t>Titre </a:t>
            </a:r>
          </a:p>
        </p:txBody>
      </p:sp>
      <p:sp>
        <p:nvSpPr>
          <p:cNvPr id="12" name="Espace réservé de la date 3">
            <a:extLst>
              <a:ext uri="{FF2B5EF4-FFF2-40B4-BE49-F238E27FC236}">
                <a16:creationId xmlns:a16="http://schemas.microsoft.com/office/drawing/2014/main" id="{E4B91D72-1717-4343-8E0C-043A796C31C0}"/>
              </a:ext>
            </a:extLst>
          </p:cNvPr>
          <p:cNvSpPr txBox="1">
            <a:spLocks/>
          </p:cNvSpPr>
          <p:nvPr userDrawn="1"/>
        </p:nvSpPr>
        <p:spPr>
          <a:xfrm>
            <a:off x="9152785" y="6370955"/>
            <a:ext cx="2743200" cy="365125"/>
          </a:xfrm>
          <a:prstGeom prst="rect">
            <a:avLst/>
          </a:prstGeom>
        </p:spPr>
        <p:txBody>
          <a:bodyPr/>
          <a:lstStyle>
            <a:defPPr>
              <a:defRPr lang="fr-FR"/>
            </a:defPPr>
            <a:lvl1pPr marL="0" algn="r" defTabSz="914400" rtl="0" eaLnBrk="1" latinLnBrk="0" hangingPunct="1">
              <a:defRPr sz="1400" b="0" i="0" kern="1200">
                <a:solidFill>
                  <a:schemeClr val="tx1"/>
                </a:solidFill>
                <a:latin typeface="Info Text Offc" panose="020B0504030101020102" pitchFamily="34" charset="77"/>
                <a:ea typeface="+mn-ea"/>
                <a:cs typeface="Info Text Offc" panose="020B0504030101020102"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8789B51-7F2B-A248-A359-36E753366C35}" type="slidenum">
              <a:rPr lang="fr-FR" smtClean="0">
                <a:latin typeface="Arial" panose="020B0604020202020204" pitchFamily="34" charset="0"/>
                <a:cs typeface="Arial" panose="020B0604020202020204" pitchFamily="34" charset="0"/>
              </a:rPr>
              <a:pPr algn="r"/>
              <a:t>‹N°›</a:t>
            </a:fld>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3904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f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732CB5-C933-53A1-7E65-175F72A10966}"/>
              </a:ext>
            </a:extLst>
          </p:cNvPr>
          <p:cNvSpPr/>
          <p:nvPr userDrawn="1"/>
        </p:nvSpPr>
        <p:spPr>
          <a:xfrm>
            <a:off x="3938042" y="5366049"/>
            <a:ext cx="4339078" cy="775020"/>
          </a:xfrm>
          <a:prstGeom prst="rect">
            <a:avLst/>
          </a:prstGeom>
        </p:spPr>
        <p:txBody>
          <a:bodyPr wrap="square">
            <a:spAutoFit/>
          </a:bodyPr>
          <a:lstStyle/>
          <a:p>
            <a:pPr algn="ctr">
              <a:lnSpc>
                <a:spcPct val="130000"/>
              </a:lnSpc>
            </a:pPr>
            <a:r>
              <a:rPr lang="fr-FR" sz="1800" b="0">
                <a:latin typeface="Arial" panose="020B0604020202020204" pitchFamily="34" charset="0"/>
                <a:cs typeface="Arial" panose="020B0604020202020204" pitchFamily="34" charset="0"/>
              </a:rPr>
              <a:t>66, avenue du Maine     </a:t>
            </a:r>
          </a:p>
          <a:p>
            <a:pPr algn="ctr">
              <a:lnSpc>
                <a:spcPct val="130000"/>
              </a:lnSpc>
            </a:pPr>
            <a:r>
              <a:rPr lang="fr-FR" sz="1800" b="0">
                <a:latin typeface="Arial" panose="020B0604020202020204" pitchFamily="34" charset="0"/>
                <a:cs typeface="Arial" panose="020B0604020202020204" pitchFamily="34" charset="0"/>
              </a:rPr>
              <a:t>75682 Paris cedex 14</a:t>
            </a:r>
            <a:endParaRPr lang="fr-FR" sz="1800" b="0" u="sng">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863EA83-D295-DCAC-3147-FD1E328A77D6}"/>
              </a:ext>
            </a:extLst>
          </p:cNvPr>
          <p:cNvSpPr/>
          <p:nvPr userDrawn="1"/>
        </p:nvSpPr>
        <p:spPr>
          <a:xfrm>
            <a:off x="376626" y="5212083"/>
            <a:ext cx="4246880" cy="1503617"/>
          </a:xfrm>
          <a:prstGeom prst="rect">
            <a:avLst/>
          </a:prstGeom>
        </p:spPr>
        <p:txBody>
          <a:bodyPr wrap="square">
            <a:spAutoFit/>
          </a:bodyPr>
          <a:lstStyle/>
          <a:p>
            <a:pPr algn="l">
              <a:lnSpc>
                <a:spcPct val="130000"/>
              </a:lnSpc>
            </a:pPr>
            <a:r>
              <a:rPr lang="fr-FR" sz="1800" b="0" u="sng">
                <a:solidFill>
                  <a:srgbClr val="5025AE"/>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www.cnsa.fr</a:t>
            </a:r>
            <a:r>
              <a:rPr lang="fr-FR" sz="1800" b="0" u="none">
                <a:solidFill>
                  <a:srgbClr val="5025AE"/>
                </a:solidFill>
                <a:latin typeface="Arial" panose="020B0604020202020204" pitchFamily="34" charset="0"/>
                <a:cs typeface="Arial" panose="020B0604020202020204" pitchFamily="34" charset="0"/>
              </a:rPr>
              <a:t>              </a:t>
            </a:r>
          </a:p>
          <a:p>
            <a:pPr algn="l">
              <a:lnSpc>
                <a:spcPct val="130000"/>
              </a:lnSpc>
            </a:pPr>
            <a:r>
              <a:rPr lang="fr-FR" sz="1800" b="0" i="0" kern="1200">
                <a:solidFill>
                  <a:srgbClr val="5025AE"/>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www.pour-les-personnes-agees.gouv.fr</a:t>
            </a:r>
            <a:r>
              <a:rPr lang="fr-FR" sz="1800" b="0" i="0" kern="1200">
                <a:solidFill>
                  <a:srgbClr val="5025AE"/>
                </a:solidFill>
                <a:effectLst/>
                <a:latin typeface="Arial" panose="020B0604020202020204" pitchFamily="34" charset="0"/>
                <a:ea typeface="+mn-ea"/>
                <a:cs typeface="Arial" panose="020B0604020202020204" pitchFamily="34" charset="0"/>
              </a:rPr>
              <a:t> </a:t>
            </a:r>
            <a:r>
              <a:rPr lang="fr-FR" sz="1800" b="0" i="0" kern="1200">
                <a:solidFill>
                  <a:srgbClr val="5025AE"/>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www.monparcourshandicap.gouv.fr</a:t>
            </a:r>
            <a:endParaRPr lang="fr-FR" sz="1800" b="0" i="0" kern="1200">
              <a:solidFill>
                <a:srgbClr val="5025AE"/>
              </a:solidFill>
              <a:effectLst/>
              <a:latin typeface="Arial" panose="020B0604020202020204" pitchFamily="34" charset="0"/>
              <a:ea typeface="+mn-ea"/>
              <a:cs typeface="Arial" panose="020B0604020202020204" pitchFamily="34" charset="0"/>
            </a:endParaRPr>
          </a:p>
          <a:p>
            <a:pPr algn="l">
              <a:lnSpc>
                <a:spcPct val="130000"/>
              </a:lnSpc>
            </a:pPr>
            <a:endParaRPr lang="fr-FR" sz="1800" b="0">
              <a:latin typeface="Arial" panose="020B0604020202020204" pitchFamily="34" charset="0"/>
              <a:cs typeface="Arial" panose="020B0604020202020204" pitchFamily="34" charset="0"/>
            </a:endParaRPr>
          </a:p>
        </p:txBody>
      </p:sp>
      <p:pic>
        <p:nvPicPr>
          <p:cNvPr id="10" name="Image 9">
            <a:hlinkClick r:id="rId5"/>
            <a:extLst>
              <a:ext uri="{FF2B5EF4-FFF2-40B4-BE49-F238E27FC236}">
                <a16:creationId xmlns:a16="http://schemas.microsoft.com/office/drawing/2014/main" id="{2D2F6A29-6196-2FE0-909A-2B66BF341D93}"/>
              </a:ext>
            </a:extLst>
          </p:cNvPr>
          <p:cNvPicPr>
            <a:picLocks noChangeAspect="1"/>
          </p:cNvPicPr>
          <p:nvPr userDrawn="1"/>
        </p:nvPicPr>
        <p:blipFill rotWithShape="1">
          <a:blip r:embed="rId6"/>
          <a:srcRect r="13369"/>
          <a:stretch/>
        </p:blipFill>
        <p:spPr>
          <a:xfrm>
            <a:off x="2372310" y="5312818"/>
            <a:ext cx="294640" cy="288643"/>
          </a:xfrm>
          <a:prstGeom prst="rect">
            <a:avLst/>
          </a:prstGeom>
        </p:spPr>
      </p:pic>
      <p:pic>
        <p:nvPicPr>
          <p:cNvPr id="7" name="Image 6">
            <a:hlinkClick r:id="rId7"/>
            <a:extLst>
              <a:ext uri="{FF2B5EF4-FFF2-40B4-BE49-F238E27FC236}">
                <a16:creationId xmlns:a16="http://schemas.microsoft.com/office/drawing/2014/main" id="{F2484637-1375-392C-957E-297DD60ED057}"/>
              </a:ext>
            </a:extLst>
          </p:cNvPr>
          <p:cNvPicPr>
            <a:picLocks noChangeAspect="1"/>
          </p:cNvPicPr>
          <p:nvPr userDrawn="1"/>
        </p:nvPicPr>
        <p:blipFill rotWithShape="1">
          <a:blip r:embed="rId8"/>
          <a:srcRect r="67116"/>
          <a:stretch/>
        </p:blipFill>
        <p:spPr>
          <a:xfrm>
            <a:off x="2803856" y="5331628"/>
            <a:ext cx="368989" cy="251555"/>
          </a:xfrm>
          <a:prstGeom prst="rect">
            <a:avLst/>
          </a:prstGeom>
        </p:spPr>
      </p:pic>
      <p:grpSp>
        <p:nvGrpSpPr>
          <p:cNvPr id="2" name="Groupe 1">
            <a:extLst>
              <a:ext uri="{FF2B5EF4-FFF2-40B4-BE49-F238E27FC236}">
                <a16:creationId xmlns:a16="http://schemas.microsoft.com/office/drawing/2014/main" id="{0B0B39B0-53B9-8B66-AE98-66B890DFCEF3}"/>
              </a:ext>
            </a:extLst>
          </p:cNvPr>
          <p:cNvGrpSpPr/>
          <p:nvPr userDrawn="1"/>
        </p:nvGrpSpPr>
        <p:grpSpPr>
          <a:xfrm>
            <a:off x="8563401" y="5400912"/>
            <a:ext cx="3334816" cy="920750"/>
            <a:chOff x="2468961" y="2385310"/>
            <a:chExt cx="7787012" cy="2150010"/>
          </a:xfrm>
        </p:grpSpPr>
        <p:pic>
          <p:nvPicPr>
            <p:cNvPr id="11" name="Image 10">
              <a:extLst>
                <a:ext uri="{FF2B5EF4-FFF2-40B4-BE49-F238E27FC236}">
                  <a16:creationId xmlns:a16="http://schemas.microsoft.com/office/drawing/2014/main" id="{193B88C8-1643-3289-F93B-57F9C606B150}"/>
                </a:ext>
              </a:extLst>
            </p:cNvPr>
            <p:cNvPicPr>
              <a:picLocks noChangeAspect="1"/>
            </p:cNvPicPr>
            <p:nvPr userDrawn="1"/>
          </p:nvPicPr>
          <p:blipFill rotWithShape="1">
            <a:blip r:embed="rId9"/>
            <a:srcRect l="1" r="54569"/>
            <a:stretch/>
          </p:blipFill>
          <p:spPr>
            <a:xfrm>
              <a:off x="2468961" y="2385310"/>
              <a:ext cx="3531006" cy="2087380"/>
            </a:xfrm>
            <a:prstGeom prst="rect">
              <a:avLst/>
            </a:prstGeom>
          </p:spPr>
        </p:pic>
        <p:pic>
          <p:nvPicPr>
            <p:cNvPr id="12" name="Image 11">
              <a:extLst>
                <a:ext uri="{FF2B5EF4-FFF2-40B4-BE49-F238E27FC236}">
                  <a16:creationId xmlns:a16="http://schemas.microsoft.com/office/drawing/2014/main" id="{FE175726-A568-4D40-8325-02E5F1945EB3}"/>
                </a:ext>
              </a:extLst>
            </p:cNvPr>
            <p:cNvPicPr>
              <a:picLocks noChangeAspect="1"/>
            </p:cNvPicPr>
            <p:nvPr userDrawn="1"/>
          </p:nvPicPr>
          <p:blipFill rotWithShape="1">
            <a:blip r:embed="rId9"/>
            <a:srcRect l="47659"/>
            <a:stretch/>
          </p:blipFill>
          <p:spPr>
            <a:xfrm>
              <a:off x="6187856" y="2447940"/>
              <a:ext cx="4068117" cy="2087380"/>
            </a:xfrm>
            <a:prstGeom prst="rect">
              <a:avLst/>
            </a:prstGeom>
          </p:spPr>
        </p:pic>
      </p:grpSp>
      <p:sp>
        <p:nvSpPr>
          <p:cNvPr id="13" name="Espace réservé du contenu 6">
            <a:extLst>
              <a:ext uri="{FF2B5EF4-FFF2-40B4-BE49-F238E27FC236}">
                <a16:creationId xmlns:a16="http://schemas.microsoft.com/office/drawing/2014/main" id="{0052DAEE-C4F8-DB01-623E-C96879F20CC0}"/>
              </a:ext>
            </a:extLst>
          </p:cNvPr>
          <p:cNvSpPr>
            <a:spLocks noGrp="1"/>
          </p:cNvSpPr>
          <p:nvPr>
            <p:ph sz="quarter" idx="10" hasCustomPrompt="1"/>
          </p:nvPr>
        </p:nvSpPr>
        <p:spPr>
          <a:xfrm>
            <a:off x="1837317" y="2819400"/>
            <a:ext cx="8529552" cy="609600"/>
          </a:xfrm>
          <a:prstGeom prst="rect">
            <a:avLst/>
          </a:prstGeom>
        </p:spPr>
        <p:txBody>
          <a:bodyPr/>
          <a:lstStyle>
            <a:lvl1pPr marL="0" indent="0" algn="ctr">
              <a:buNone/>
              <a:defRPr sz="3500" b="1">
                <a:latin typeface="Arial" panose="020B0604020202020204" pitchFamily="34" charset="0"/>
                <a:cs typeface="Arial" panose="020B0604020202020204" pitchFamily="34" charset="0"/>
              </a:defRPr>
            </a:lvl1pPr>
          </a:lstStyle>
          <a:p>
            <a:pPr lvl="0"/>
            <a:r>
              <a:rPr lang="fr-FR"/>
              <a:t>Merci de votre attention.</a:t>
            </a:r>
          </a:p>
        </p:txBody>
      </p:sp>
      <p:pic>
        <p:nvPicPr>
          <p:cNvPr id="14" name="Image 13">
            <a:extLst>
              <a:ext uri="{FF2B5EF4-FFF2-40B4-BE49-F238E27FC236}">
                <a16:creationId xmlns:a16="http://schemas.microsoft.com/office/drawing/2014/main" id="{0C3C7F31-5D90-4451-9191-7246B5860560}"/>
              </a:ext>
            </a:extLst>
          </p:cNvPr>
          <p:cNvPicPr>
            <a:picLocks noChangeAspect="1"/>
          </p:cNvPicPr>
          <p:nvPr userDrawn="1"/>
        </p:nvPicPr>
        <p:blipFill rotWithShape="1">
          <a:blip r:embed="rId10"/>
          <a:srcRect l="38627" t="21279" r="39406" b="23908"/>
          <a:stretch/>
        </p:blipFill>
        <p:spPr>
          <a:xfrm>
            <a:off x="1920083" y="5203085"/>
            <a:ext cx="357695" cy="451926"/>
          </a:xfrm>
          <a:prstGeom prst="rect">
            <a:avLst/>
          </a:prstGeom>
        </p:spPr>
      </p:pic>
      <p:pic>
        <p:nvPicPr>
          <p:cNvPr id="6" name="Image 5">
            <a:extLst>
              <a:ext uri="{FF2B5EF4-FFF2-40B4-BE49-F238E27FC236}">
                <a16:creationId xmlns:a16="http://schemas.microsoft.com/office/drawing/2014/main" id="{E6B0914D-C0DE-C0EF-AE94-1E97B66AFDDD}"/>
              </a:ext>
            </a:extLst>
          </p:cNvPr>
          <p:cNvPicPr>
            <a:picLocks noChangeAspect="1"/>
          </p:cNvPicPr>
          <p:nvPr userDrawn="1"/>
        </p:nvPicPr>
        <p:blipFill>
          <a:blip r:embed="rId11"/>
          <a:stretch>
            <a:fillRect/>
          </a:stretch>
        </p:blipFill>
        <p:spPr>
          <a:xfrm>
            <a:off x="489354" y="272751"/>
            <a:ext cx="2177596" cy="1608538"/>
          </a:xfrm>
          <a:prstGeom prst="rect">
            <a:avLst/>
          </a:prstGeom>
        </p:spPr>
      </p:pic>
    </p:spTree>
    <p:extLst>
      <p:ext uri="{BB962C8B-B14F-4D97-AF65-F5344CB8AC3E}">
        <p14:creationId xmlns:p14="http://schemas.microsoft.com/office/powerpoint/2010/main" val="1968273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F78F3D-4DF1-5B41-853A-DADB0A028BC2}"/>
              </a:ext>
            </a:extLst>
          </p:cNvPr>
          <p:cNvSpPr/>
          <p:nvPr userDrawn="1"/>
        </p:nvSpPr>
        <p:spPr>
          <a:xfrm>
            <a:off x="0" y="0"/>
            <a:ext cx="12192000" cy="6858000"/>
          </a:xfrm>
          <a:prstGeom prst="rect">
            <a:avLst/>
          </a:prstGeom>
          <a:solidFill>
            <a:srgbClr val="D3D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space réservé du texte 33">
            <a:extLst>
              <a:ext uri="{FF2B5EF4-FFF2-40B4-BE49-F238E27FC236}">
                <a16:creationId xmlns:a16="http://schemas.microsoft.com/office/drawing/2014/main" id="{59DF2E92-A43F-5541-BF3A-0EB97BB5B9A0}"/>
              </a:ext>
            </a:extLst>
          </p:cNvPr>
          <p:cNvSpPr>
            <a:spLocks noGrp="1"/>
          </p:cNvSpPr>
          <p:nvPr>
            <p:ph type="body" sz="quarter" idx="11" hasCustomPrompt="1"/>
          </p:nvPr>
        </p:nvSpPr>
        <p:spPr>
          <a:xfrm>
            <a:off x="3181378" y="2387061"/>
            <a:ext cx="7523198" cy="1244600"/>
          </a:xfrm>
          <a:prstGeom prst="rect">
            <a:avLst/>
          </a:prstGeom>
        </p:spPr>
        <p:txBody>
          <a:bodyPr/>
          <a:lstStyle>
            <a:lvl1pPr marL="0" indent="0">
              <a:buNone/>
              <a:defRPr sz="6600">
                <a:latin typeface="Arial" panose="020B0604020202020204" pitchFamily="34" charset="0"/>
                <a:cs typeface="Arial" panose="020B0604020202020204" pitchFamily="34" charset="0"/>
              </a:defRPr>
            </a:lvl1pPr>
          </a:lstStyle>
          <a:p>
            <a:pPr lvl="0"/>
            <a:r>
              <a:rPr lang="fr-FR"/>
              <a:t>Titre de la partie </a:t>
            </a:r>
          </a:p>
        </p:txBody>
      </p:sp>
      <p:sp>
        <p:nvSpPr>
          <p:cNvPr id="7" name="Espace réservé du contenu 6">
            <a:extLst>
              <a:ext uri="{FF2B5EF4-FFF2-40B4-BE49-F238E27FC236}">
                <a16:creationId xmlns:a16="http://schemas.microsoft.com/office/drawing/2014/main" id="{06E9FD0A-F490-6643-AD0E-BE2476E8FCC0}"/>
              </a:ext>
            </a:extLst>
          </p:cNvPr>
          <p:cNvSpPr>
            <a:spLocks noGrp="1"/>
          </p:cNvSpPr>
          <p:nvPr>
            <p:ph sz="quarter" idx="10" hasCustomPrompt="1"/>
          </p:nvPr>
        </p:nvSpPr>
        <p:spPr>
          <a:xfrm>
            <a:off x="3181378" y="3650885"/>
            <a:ext cx="2281604" cy="609600"/>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r>
              <a:rPr lang="fr-FR"/>
              <a:t>Sous-titre</a:t>
            </a:r>
          </a:p>
        </p:txBody>
      </p:sp>
      <p:pic>
        <p:nvPicPr>
          <p:cNvPr id="2" name="Image 1">
            <a:extLst>
              <a:ext uri="{FF2B5EF4-FFF2-40B4-BE49-F238E27FC236}">
                <a16:creationId xmlns:a16="http://schemas.microsoft.com/office/drawing/2014/main" id="{AB86AF10-C47F-5055-7A0A-D6614436A57B}"/>
              </a:ext>
            </a:extLst>
          </p:cNvPr>
          <p:cNvPicPr>
            <a:picLocks noChangeAspect="1"/>
          </p:cNvPicPr>
          <p:nvPr userDrawn="1"/>
        </p:nvPicPr>
        <p:blipFill>
          <a:blip r:embed="rId2">
            <a:grayscl/>
          </a:blip>
          <a:stretch>
            <a:fillRect/>
          </a:stretch>
        </p:blipFill>
        <p:spPr>
          <a:xfrm rot="10800000">
            <a:off x="2159306" y="1501126"/>
            <a:ext cx="1188688" cy="1200008"/>
          </a:xfrm>
          <a:prstGeom prst="rect">
            <a:avLst/>
          </a:prstGeom>
        </p:spPr>
      </p:pic>
      <p:pic>
        <p:nvPicPr>
          <p:cNvPr id="8" name="Image 7">
            <a:extLst>
              <a:ext uri="{FF2B5EF4-FFF2-40B4-BE49-F238E27FC236}">
                <a16:creationId xmlns:a16="http://schemas.microsoft.com/office/drawing/2014/main" id="{70F232C4-3792-8EEB-3326-3A94C20F6035}"/>
              </a:ext>
            </a:extLst>
          </p:cNvPr>
          <p:cNvPicPr>
            <a:picLocks noChangeAspect="1"/>
          </p:cNvPicPr>
          <p:nvPr userDrawn="1"/>
        </p:nvPicPr>
        <p:blipFill>
          <a:blip r:embed="rId3"/>
          <a:stretch>
            <a:fillRect/>
          </a:stretch>
        </p:blipFill>
        <p:spPr>
          <a:xfrm>
            <a:off x="9603645" y="5593940"/>
            <a:ext cx="2250386" cy="604371"/>
          </a:xfrm>
          <a:prstGeom prst="rect">
            <a:avLst/>
          </a:prstGeom>
        </p:spPr>
      </p:pic>
      <p:sp>
        <p:nvSpPr>
          <p:cNvPr id="4" name="Espace réservé de la date 3">
            <a:extLst>
              <a:ext uri="{FF2B5EF4-FFF2-40B4-BE49-F238E27FC236}">
                <a16:creationId xmlns:a16="http://schemas.microsoft.com/office/drawing/2014/main" id="{F46A2F80-2EAA-4F1D-ECEA-A0A8AF9B0B9E}"/>
              </a:ext>
            </a:extLst>
          </p:cNvPr>
          <p:cNvSpPr txBox="1">
            <a:spLocks/>
          </p:cNvSpPr>
          <p:nvPr userDrawn="1"/>
        </p:nvSpPr>
        <p:spPr>
          <a:xfrm>
            <a:off x="9152785" y="6370955"/>
            <a:ext cx="2743200" cy="365125"/>
          </a:xfrm>
          <a:prstGeom prst="rect">
            <a:avLst/>
          </a:prstGeom>
        </p:spPr>
        <p:txBody>
          <a:bodyPr/>
          <a:lstStyle>
            <a:defPPr>
              <a:defRPr lang="fr-FR"/>
            </a:defPPr>
            <a:lvl1pPr marL="0" algn="r" defTabSz="914400" rtl="0" eaLnBrk="1" latinLnBrk="0" hangingPunct="1">
              <a:defRPr sz="1400" b="0" i="0" kern="1200">
                <a:solidFill>
                  <a:schemeClr val="tx1"/>
                </a:solidFill>
                <a:latin typeface="Info Text Offc" panose="020B0504030101020102" pitchFamily="34" charset="77"/>
                <a:ea typeface="+mn-ea"/>
                <a:cs typeface="Info Text Offc" panose="020B0504030101020102"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8789B51-7F2B-A248-A359-36E753366C35}" type="slidenum">
              <a:rPr lang="fr-FR" smtClean="0">
                <a:latin typeface="Arial" panose="020B0604020202020204" pitchFamily="34" charset="0"/>
                <a:cs typeface="Arial" panose="020B0604020202020204" pitchFamily="34" charset="0"/>
              </a:rPr>
              <a:pPr algn="r"/>
              <a:t>‹N°›</a:t>
            </a:fld>
            <a:endParaRPr lang="fr-FR">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351FDFD9-E1F9-428E-88BE-3BAAF8CBF5F4}"/>
              </a:ext>
            </a:extLst>
          </p:cNvPr>
          <p:cNvSpPr txBox="1"/>
          <p:nvPr userDrawn="1"/>
        </p:nvSpPr>
        <p:spPr>
          <a:xfrm>
            <a:off x="333900" y="5697299"/>
            <a:ext cx="5459513" cy="523220"/>
          </a:xfrm>
          <a:prstGeom prst="rect">
            <a:avLst/>
          </a:prstGeom>
          <a:noFill/>
        </p:spPr>
        <p:txBody>
          <a:bodyPr wrap="square" rtlCol="0">
            <a:spAutoFit/>
          </a:bodyPr>
          <a:lstStyle/>
          <a:p>
            <a:r>
              <a:rPr lang="fr-FR" sz="1400" b="0">
                <a:latin typeface="Arial" panose="020B0604020202020204" pitchFamily="34" charset="0"/>
                <a:cs typeface="Arial" panose="020B0604020202020204" pitchFamily="34" charset="0"/>
              </a:rPr>
              <a:t>Expérimenter au service de la participation des personnes : Enjeux opérationnels, potentialités et perspectives </a:t>
            </a:r>
          </a:p>
        </p:txBody>
      </p:sp>
    </p:spTree>
    <p:extLst>
      <p:ext uri="{BB962C8B-B14F-4D97-AF65-F5344CB8AC3E}">
        <p14:creationId xmlns:p14="http://schemas.microsoft.com/office/powerpoint/2010/main" val="760649182"/>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F78F3D-4DF1-5B41-853A-DADB0A028BC2}"/>
              </a:ext>
            </a:extLst>
          </p:cNvPr>
          <p:cNvSpPr/>
          <p:nvPr userDrawn="1"/>
        </p:nvSpPr>
        <p:spPr>
          <a:xfrm>
            <a:off x="0" y="-19667"/>
            <a:ext cx="12192000" cy="6858000"/>
          </a:xfrm>
          <a:prstGeom prst="rect">
            <a:avLst/>
          </a:prstGeom>
          <a:solidFill>
            <a:srgbClr val="82D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bg1"/>
              </a:buClr>
              <a:buFont typeface="Arial" panose="020B0604020202020204" pitchFamily="34" charset="0"/>
              <a:buChar char="•"/>
            </a:pPr>
            <a:endParaRPr lang="fr-FR"/>
          </a:p>
        </p:txBody>
      </p:sp>
      <p:sp>
        <p:nvSpPr>
          <p:cNvPr id="34" name="Espace réservé du texte 33">
            <a:extLst>
              <a:ext uri="{FF2B5EF4-FFF2-40B4-BE49-F238E27FC236}">
                <a16:creationId xmlns:a16="http://schemas.microsoft.com/office/drawing/2014/main" id="{59DF2E92-A43F-5541-BF3A-0EB97BB5B9A0}"/>
              </a:ext>
            </a:extLst>
          </p:cNvPr>
          <p:cNvSpPr>
            <a:spLocks noGrp="1"/>
          </p:cNvSpPr>
          <p:nvPr>
            <p:ph type="body" sz="quarter" idx="11" hasCustomPrompt="1"/>
          </p:nvPr>
        </p:nvSpPr>
        <p:spPr>
          <a:xfrm>
            <a:off x="3181378" y="2387061"/>
            <a:ext cx="2719550" cy="1244600"/>
          </a:xfrm>
          <a:prstGeom prst="rect">
            <a:avLst/>
          </a:prstGeom>
        </p:spPr>
        <p:txBody>
          <a:bodyPr/>
          <a:lstStyle>
            <a:lvl1pPr marL="0" indent="0">
              <a:buNone/>
              <a:defRPr sz="6600">
                <a:solidFill>
                  <a:schemeClr val="tx1"/>
                </a:solidFill>
                <a:latin typeface="Arial" panose="020B0604020202020204" pitchFamily="34" charset="0"/>
                <a:cs typeface="Arial" panose="020B0604020202020204" pitchFamily="34" charset="0"/>
              </a:defRPr>
            </a:lvl1pPr>
          </a:lstStyle>
          <a:p>
            <a:pPr lvl="0"/>
            <a:r>
              <a:rPr lang="fr-FR"/>
              <a:t>Titre</a:t>
            </a:r>
          </a:p>
        </p:txBody>
      </p:sp>
      <p:sp>
        <p:nvSpPr>
          <p:cNvPr id="7" name="Espace réservé du contenu 6">
            <a:extLst>
              <a:ext uri="{FF2B5EF4-FFF2-40B4-BE49-F238E27FC236}">
                <a16:creationId xmlns:a16="http://schemas.microsoft.com/office/drawing/2014/main" id="{06E9FD0A-F490-6643-AD0E-BE2476E8FCC0}"/>
              </a:ext>
            </a:extLst>
          </p:cNvPr>
          <p:cNvSpPr>
            <a:spLocks noGrp="1"/>
          </p:cNvSpPr>
          <p:nvPr>
            <p:ph sz="quarter" idx="10" hasCustomPrompt="1"/>
          </p:nvPr>
        </p:nvSpPr>
        <p:spPr>
          <a:xfrm>
            <a:off x="3181378" y="3668133"/>
            <a:ext cx="2281604" cy="609600"/>
          </a:xfrm>
          <a:prstGeom prst="rect">
            <a:avLst/>
          </a:prstGeom>
        </p:spPr>
        <p:txBody>
          <a:bodyPr/>
          <a:lstStyle>
            <a:lvl1pPr marL="0" indent="0">
              <a:buNone/>
              <a:defRPr sz="2800" b="1">
                <a:solidFill>
                  <a:schemeClr val="tx1"/>
                </a:solidFill>
                <a:latin typeface="Arial" panose="020B0604020202020204" pitchFamily="34" charset="0"/>
                <a:cs typeface="Arial" panose="020B0604020202020204" pitchFamily="34" charset="0"/>
              </a:defRPr>
            </a:lvl1pPr>
          </a:lstStyle>
          <a:p>
            <a:pPr lvl="0"/>
            <a:r>
              <a:rPr lang="fr-FR"/>
              <a:t>Sous-titre</a:t>
            </a:r>
          </a:p>
        </p:txBody>
      </p:sp>
      <p:pic>
        <p:nvPicPr>
          <p:cNvPr id="2" name="Image 1">
            <a:extLst>
              <a:ext uri="{FF2B5EF4-FFF2-40B4-BE49-F238E27FC236}">
                <a16:creationId xmlns:a16="http://schemas.microsoft.com/office/drawing/2014/main" id="{A5696838-43EF-7DF9-72BE-B1BD098652D0}"/>
              </a:ext>
            </a:extLst>
          </p:cNvPr>
          <p:cNvPicPr>
            <a:picLocks noChangeAspect="1"/>
          </p:cNvPicPr>
          <p:nvPr userDrawn="1"/>
        </p:nvPicPr>
        <p:blipFill>
          <a:blip r:embed="rId2"/>
          <a:stretch>
            <a:fillRect/>
          </a:stretch>
        </p:blipFill>
        <p:spPr>
          <a:xfrm>
            <a:off x="2359985" y="1655670"/>
            <a:ext cx="1004862" cy="1004862"/>
          </a:xfrm>
          <a:prstGeom prst="rect">
            <a:avLst/>
          </a:prstGeom>
        </p:spPr>
      </p:pic>
      <p:sp>
        <p:nvSpPr>
          <p:cNvPr id="5" name="Espace réservé de la date 3">
            <a:extLst>
              <a:ext uri="{FF2B5EF4-FFF2-40B4-BE49-F238E27FC236}">
                <a16:creationId xmlns:a16="http://schemas.microsoft.com/office/drawing/2014/main" id="{F41EF2E1-CDC0-AD9E-67A4-AC204ADB0769}"/>
              </a:ext>
            </a:extLst>
          </p:cNvPr>
          <p:cNvSpPr txBox="1">
            <a:spLocks/>
          </p:cNvSpPr>
          <p:nvPr userDrawn="1"/>
        </p:nvSpPr>
        <p:spPr>
          <a:xfrm>
            <a:off x="9152785" y="6370955"/>
            <a:ext cx="2743200" cy="365125"/>
          </a:xfrm>
          <a:prstGeom prst="rect">
            <a:avLst/>
          </a:prstGeom>
        </p:spPr>
        <p:txBody>
          <a:bodyPr/>
          <a:lstStyle>
            <a:defPPr>
              <a:defRPr lang="fr-FR"/>
            </a:defPPr>
            <a:lvl1pPr marL="0" algn="r" defTabSz="914400" rtl="0" eaLnBrk="1" latinLnBrk="0" hangingPunct="1">
              <a:defRPr sz="1400" b="0" i="0" kern="1200">
                <a:solidFill>
                  <a:schemeClr val="tx1"/>
                </a:solidFill>
                <a:latin typeface="Info Text Offc" panose="020B0504030101020102" pitchFamily="34" charset="77"/>
                <a:ea typeface="+mn-ea"/>
                <a:cs typeface="Info Text Offc" panose="020B0504030101020102"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8789B51-7F2B-A248-A359-36E753366C35}" type="slidenum">
              <a:rPr lang="fr-FR" smtClean="0">
                <a:solidFill>
                  <a:schemeClr val="bg1"/>
                </a:solidFill>
                <a:latin typeface="Arial" panose="020B0604020202020204" pitchFamily="34" charset="0"/>
                <a:cs typeface="Arial" panose="020B0604020202020204" pitchFamily="34" charset="0"/>
              </a:rPr>
              <a:pPr algn="r"/>
              <a:t>‹N°›</a:t>
            </a:fld>
            <a:endParaRPr lang="fr-FR">
              <a:solidFill>
                <a:schemeClr val="bg1"/>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60F4F610-4F5F-48EE-A90E-6BCEDB422D8B}"/>
              </a:ext>
            </a:extLst>
          </p:cNvPr>
          <p:cNvSpPr txBox="1"/>
          <p:nvPr userDrawn="1"/>
        </p:nvSpPr>
        <p:spPr>
          <a:xfrm>
            <a:off x="333900" y="5874501"/>
            <a:ext cx="5459513" cy="523220"/>
          </a:xfrm>
          <a:prstGeom prst="rect">
            <a:avLst/>
          </a:prstGeom>
          <a:noFill/>
        </p:spPr>
        <p:txBody>
          <a:bodyPr wrap="square" rtlCol="0">
            <a:spAutoFit/>
          </a:bodyPr>
          <a:lstStyle/>
          <a:p>
            <a:r>
              <a:rPr lang="fr-FR" sz="1400" b="0">
                <a:latin typeface="Arial" panose="020B0604020202020204" pitchFamily="34" charset="0"/>
                <a:cs typeface="Arial" panose="020B0604020202020204" pitchFamily="34" charset="0"/>
              </a:rPr>
              <a:t>Expérimenter au service de la participation des personnes : Enjeux opérationnels, potentialités et perspectives </a:t>
            </a:r>
          </a:p>
        </p:txBody>
      </p:sp>
      <p:pic>
        <p:nvPicPr>
          <p:cNvPr id="4" name="Image 3">
            <a:extLst>
              <a:ext uri="{FF2B5EF4-FFF2-40B4-BE49-F238E27FC236}">
                <a16:creationId xmlns:a16="http://schemas.microsoft.com/office/drawing/2014/main" id="{692A95A7-0E85-B0D3-1D5B-61A510AD0790}"/>
              </a:ext>
            </a:extLst>
          </p:cNvPr>
          <p:cNvPicPr>
            <a:picLocks noChangeAspect="1"/>
          </p:cNvPicPr>
          <p:nvPr userDrawn="1"/>
        </p:nvPicPr>
        <p:blipFill>
          <a:blip r:embed="rId3"/>
          <a:stretch>
            <a:fillRect/>
          </a:stretch>
        </p:blipFill>
        <p:spPr>
          <a:xfrm>
            <a:off x="9603645" y="5593940"/>
            <a:ext cx="2250386" cy="604371"/>
          </a:xfrm>
          <a:prstGeom prst="rect">
            <a:avLst/>
          </a:prstGeom>
        </p:spPr>
      </p:pic>
    </p:spTree>
    <p:extLst>
      <p:ext uri="{BB962C8B-B14F-4D97-AF65-F5344CB8AC3E}">
        <p14:creationId xmlns:p14="http://schemas.microsoft.com/office/powerpoint/2010/main" val="2077070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Diapositive de titre">
    <p:spTree>
      <p:nvGrpSpPr>
        <p:cNvPr id="1" name=""/>
        <p:cNvGrpSpPr/>
        <p:nvPr/>
      </p:nvGrpSpPr>
      <p:grpSpPr>
        <a:xfrm>
          <a:off x="0" y="0"/>
          <a:ext cx="0" cy="0"/>
          <a:chOff x="0" y="0"/>
          <a:chExt cx="0" cy="0"/>
        </a:xfrm>
      </p:grpSpPr>
      <p:sp>
        <p:nvSpPr>
          <p:cNvPr id="29" name="Espace réservé du texte 33">
            <a:extLst>
              <a:ext uri="{FF2B5EF4-FFF2-40B4-BE49-F238E27FC236}">
                <a16:creationId xmlns:a16="http://schemas.microsoft.com/office/drawing/2014/main" id="{2235F1C1-FE22-C34A-9F7E-98F21AB05364}"/>
              </a:ext>
            </a:extLst>
          </p:cNvPr>
          <p:cNvSpPr>
            <a:spLocks noGrp="1"/>
          </p:cNvSpPr>
          <p:nvPr>
            <p:ph type="body" sz="quarter" idx="11" hasCustomPrompt="1"/>
          </p:nvPr>
        </p:nvSpPr>
        <p:spPr>
          <a:xfrm>
            <a:off x="3081168" y="2382848"/>
            <a:ext cx="2295504" cy="1244600"/>
          </a:xfrm>
          <a:prstGeom prst="rect">
            <a:avLst/>
          </a:prstGeom>
        </p:spPr>
        <p:txBody>
          <a:bodyPr/>
          <a:lstStyle>
            <a:lvl1pPr marL="0" indent="0">
              <a:buNone/>
              <a:defRPr sz="6600">
                <a:solidFill>
                  <a:srgbClr val="447643"/>
                </a:solidFill>
                <a:latin typeface="Arial" panose="020B0604020202020204" pitchFamily="34" charset="0"/>
                <a:cs typeface="Arial" panose="020B0604020202020204" pitchFamily="34" charset="0"/>
              </a:defRPr>
            </a:lvl1pPr>
          </a:lstStyle>
          <a:p>
            <a:pPr lvl="0"/>
            <a:r>
              <a:rPr lang="fr-FR"/>
              <a:t>Titre</a:t>
            </a:r>
          </a:p>
        </p:txBody>
      </p:sp>
      <p:sp>
        <p:nvSpPr>
          <p:cNvPr id="30" name="Espace réservé du contenu 6">
            <a:extLst>
              <a:ext uri="{FF2B5EF4-FFF2-40B4-BE49-F238E27FC236}">
                <a16:creationId xmlns:a16="http://schemas.microsoft.com/office/drawing/2014/main" id="{39BF9449-A52D-034B-9321-A756062321DA}"/>
              </a:ext>
            </a:extLst>
          </p:cNvPr>
          <p:cNvSpPr>
            <a:spLocks noGrp="1"/>
          </p:cNvSpPr>
          <p:nvPr>
            <p:ph sz="quarter" idx="10" hasCustomPrompt="1"/>
          </p:nvPr>
        </p:nvSpPr>
        <p:spPr>
          <a:xfrm>
            <a:off x="3081169" y="3638042"/>
            <a:ext cx="2423176" cy="609600"/>
          </a:xfrm>
          <a:prstGeom prst="rect">
            <a:avLst/>
          </a:prstGeom>
        </p:spPr>
        <p:txBody>
          <a:bodyPr/>
          <a:lstStyle>
            <a:lvl1pPr marL="0" indent="0">
              <a:buNone/>
              <a:defRPr sz="2800" b="1">
                <a:solidFill>
                  <a:schemeClr val="tx1"/>
                </a:solidFill>
                <a:latin typeface="Arial" panose="020B0604020202020204" pitchFamily="34" charset="0"/>
                <a:cs typeface="Arial" panose="020B0604020202020204" pitchFamily="34" charset="0"/>
              </a:defRPr>
            </a:lvl1pPr>
          </a:lstStyle>
          <a:p>
            <a:pPr lvl="0"/>
            <a:r>
              <a:rPr lang="fr-FR"/>
              <a:t>Sous-titre</a:t>
            </a:r>
          </a:p>
        </p:txBody>
      </p:sp>
      <p:pic>
        <p:nvPicPr>
          <p:cNvPr id="2" name="Image 1">
            <a:extLst>
              <a:ext uri="{FF2B5EF4-FFF2-40B4-BE49-F238E27FC236}">
                <a16:creationId xmlns:a16="http://schemas.microsoft.com/office/drawing/2014/main" id="{5E93DE47-E7AE-89F6-88E4-00D273F19F16}"/>
              </a:ext>
            </a:extLst>
          </p:cNvPr>
          <p:cNvPicPr>
            <a:picLocks noChangeAspect="1"/>
          </p:cNvPicPr>
          <p:nvPr userDrawn="1"/>
        </p:nvPicPr>
        <p:blipFill>
          <a:blip r:embed="rId2"/>
          <a:stretch>
            <a:fillRect/>
          </a:stretch>
        </p:blipFill>
        <p:spPr>
          <a:xfrm>
            <a:off x="2359985" y="1655670"/>
            <a:ext cx="1004862" cy="1004862"/>
          </a:xfrm>
          <a:prstGeom prst="rect">
            <a:avLst/>
          </a:prstGeom>
        </p:spPr>
      </p:pic>
      <p:pic>
        <p:nvPicPr>
          <p:cNvPr id="10" name="Image 9">
            <a:extLst>
              <a:ext uri="{FF2B5EF4-FFF2-40B4-BE49-F238E27FC236}">
                <a16:creationId xmlns:a16="http://schemas.microsoft.com/office/drawing/2014/main" id="{4E318139-D5F2-314C-845D-B269B70E8E91}"/>
              </a:ext>
            </a:extLst>
          </p:cNvPr>
          <p:cNvPicPr>
            <a:picLocks noChangeAspect="1"/>
          </p:cNvPicPr>
          <p:nvPr userDrawn="1"/>
        </p:nvPicPr>
        <p:blipFill>
          <a:blip r:embed="rId3"/>
          <a:stretch>
            <a:fillRect/>
          </a:stretch>
        </p:blipFill>
        <p:spPr>
          <a:xfrm>
            <a:off x="9598755" y="5593492"/>
            <a:ext cx="2251172" cy="604582"/>
          </a:xfrm>
          <a:prstGeom prst="rect">
            <a:avLst/>
          </a:prstGeom>
        </p:spPr>
      </p:pic>
      <p:sp>
        <p:nvSpPr>
          <p:cNvPr id="4" name="Espace réservé de la date 3">
            <a:extLst>
              <a:ext uri="{FF2B5EF4-FFF2-40B4-BE49-F238E27FC236}">
                <a16:creationId xmlns:a16="http://schemas.microsoft.com/office/drawing/2014/main" id="{3E5EF5DA-116C-E02D-4DF7-1FA05E28CE18}"/>
              </a:ext>
            </a:extLst>
          </p:cNvPr>
          <p:cNvSpPr txBox="1">
            <a:spLocks/>
          </p:cNvSpPr>
          <p:nvPr userDrawn="1"/>
        </p:nvSpPr>
        <p:spPr>
          <a:xfrm>
            <a:off x="9152785" y="6370955"/>
            <a:ext cx="2743200" cy="365125"/>
          </a:xfrm>
          <a:prstGeom prst="rect">
            <a:avLst/>
          </a:prstGeom>
        </p:spPr>
        <p:txBody>
          <a:bodyPr/>
          <a:lstStyle>
            <a:defPPr>
              <a:defRPr lang="fr-FR"/>
            </a:defPPr>
            <a:lvl1pPr marL="0" algn="r" defTabSz="914400" rtl="0" eaLnBrk="1" latinLnBrk="0" hangingPunct="1">
              <a:defRPr sz="1400" b="0" i="0" kern="1200">
                <a:solidFill>
                  <a:schemeClr val="tx1"/>
                </a:solidFill>
                <a:latin typeface="Info Text Offc" panose="020B0504030101020102" pitchFamily="34" charset="77"/>
                <a:ea typeface="+mn-ea"/>
                <a:cs typeface="Info Text Offc" panose="020B0504030101020102"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8789B51-7F2B-A248-A359-36E753366C35}" type="slidenum">
              <a:rPr lang="fr-FR" smtClean="0">
                <a:latin typeface="Arial" panose="020B0604020202020204" pitchFamily="34" charset="0"/>
                <a:cs typeface="Arial" panose="020B0604020202020204" pitchFamily="34" charset="0"/>
              </a:rPr>
              <a:pPr algn="r"/>
              <a:t>‹N°›</a:t>
            </a:fld>
            <a:endParaRPr lang="fr-FR">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63632195-135F-4134-ACCE-C0E932EA52CA}"/>
              </a:ext>
            </a:extLst>
          </p:cNvPr>
          <p:cNvSpPr txBox="1"/>
          <p:nvPr userDrawn="1"/>
        </p:nvSpPr>
        <p:spPr>
          <a:xfrm>
            <a:off x="333900" y="5888569"/>
            <a:ext cx="5459513" cy="523220"/>
          </a:xfrm>
          <a:prstGeom prst="rect">
            <a:avLst/>
          </a:prstGeom>
          <a:noFill/>
        </p:spPr>
        <p:txBody>
          <a:bodyPr wrap="square" rtlCol="0">
            <a:spAutoFit/>
          </a:bodyPr>
          <a:lstStyle/>
          <a:p>
            <a:r>
              <a:rPr lang="fr-FR" sz="1400" b="0">
                <a:latin typeface="Arial" panose="020B0604020202020204" pitchFamily="34" charset="0"/>
                <a:cs typeface="Arial" panose="020B0604020202020204" pitchFamily="34" charset="0"/>
              </a:rPr>
              <a:t>Expérimenter au service de la participation des personnes : Enjeux opérationnels, potentialités et perspectives </a:t>
            </a:r>
          </a:p>
        </p:txBody>
      </p:sp>
    </p:spTree>
    <p:extLst>
      <p:ext uri="{BB962C8B-B14F-4D97-AF65-F5344CB8AC3E}">
        <p14:creationId xmlns:p14="http://schemas.microsoft.com/office/powerpoint/2010/main" val="412191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Diapositive de titre">
    <p:bg>
      <p:bgPr>
        <a:solidFill>
          <a:srgbClr val="D3D80E"/>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A2BAEC5-D1F8-3990-EEAB-E024CBC7A3BC}"/>
              </a:ext>
            </a:extLst>
          </p:cNvPr>
          <p:cNvPicPr>
            <a:picLocks noChangeAspect="1"/>
          </p:cNvPicPr>
          <p:nvPr userDrawn="1"/>
        </p:nvPicPr>
        <p:blipFill>
          <a:blip r:embed="rId2"/>
          <a:stretch>
            <a:fillRect/>
          </a:stretch>
        </p:blipFill>
        <p:spPr>
          <a:xfrm>
            <a:off x="-3781411" y="1879515"/>
            <a:ext cx="6282956" cy="6332819"/>
          </a:xfrm>
          <a:prstGeom prst="rect">
            <a:avLst/>
          </a:prstGeom>
        </p:spPr>
      </p:pic>
      <p:sp>
        <p:nvSpPr>
          <p:cNvPr id="6" name="Espace réservé du texte 33">
            <a:extLst>
              <a:ext uri="{FF2B5EF4-FFF2-40B4-BE49-F238E27FC236}">
                <a16:creationId xmlns:a16="http://schemas.microsoft.com/office/drawing/2014/main" id="{B48AA64E-99AA-DF46-B888-462A818E57F2}"/>
              </a:ext>
            </a:extLst>
          </p:cNvPr>
          <p:cNvSpPr>
            <a:spLocks noGrp="1"/>
          </p:cNvSpPr>
          <p:nvPr>
            <p:ph type="body" sz="quarter" idx="11" hasCustomPrompt="1"/>
          </p:nvPr>
        </p:nvSpPr>
        <p:spPr>
          <a:xfrm>
            <a:off x="3081168" y="2483478"/>
            <a:ext cx="3087983" cy="857283"/>
          </a:xfrm>
          <a:prstGeom prst="rect">
            <a:avLst/>
          </a:prstGeom>
        </p:spPr>
        <p:txBody>
          <a:bodyPr/>
          <a:lstStyle>
            <a:lvl1pPr marL="0" indent="0">
              <a:buNone/>
              <a:defRPr sz="6000">
                <a:latin typeface="Arial" panose="020B0604020202020204" pitchFamily="34" charset="0"/>
                <a:cs typeface="Arial" panose="020B0604020202020204" pitchFamily="34" charset="0"/>
              </a:defRPr>
            </a:lvl1pPr>
          </a:lstStyle>
          <a:p>
            <a:pPr lvl="0"/>
            <a:r>
              <a:rPr lang="fr-FR"/>
              <a:t>Intertitre</a:t>
            </a:r>
          </a:p>
        </p:txBody>
      </p:sp>
      <p:sp>
        <p:nvSpPr>
          <p:cNvPr id="4" name="Espace réservé de la date 3">
            <a:extLst>
              <a:ext uri="{FF2B5EF4-FFF2-40B4-BE49-F238E27FC236}">
                <a16:creationId xmlns:a16="http://schemas.microsoft.com/office/drawing/2014/main" id="{50B99EDE-95ED-DC6B-D707-358960600BA5}"/>
              </a:ext>
            </a:extLst>
          </p:cNvPr>
          <p:cNvSpPr txBox="1">
            <a:spLocks/>
          </p:cNvSpPr>
          <p:nvPr userDrawn="1"/>
        </p:nvSpPr>
        <p:spPr>
          <a:xfrm>
            <a:off x="9152785" y="6370955"/>
            <a:ext cx="2743200" cy="365125"/>
          </a:xfrm>
          <a:prstGeom prst="rect">
            <a:avLst/>
          </a:prstGeom>
        </p:spPr>
        <p:txBody>
          <a:bodyPr/>
          <a:lstStyle>
            <a:defPPr>
              <a:defRPr lang="fr-FR"/>
            </a:defPPr>
            <a:lvl1pPr marL="0" algn="r" defTabSz="914400" rtl="0" eaLnBrk="1" latinLnBrk="0" hangingPunct="1">
              <a:defRPr sz="1400" b="0" i="0" kern="1200">
                <a:solidFill>
                  <a:schemeClr val="tx1"/>
                </a:solidFill>
                <a:latin typeface="Info Text Offc" panose="020B0504030101020102" pitchFamily="34" charset="77"/>
                <a:ea typeface="+mn-ea"/>
                <a:cs typeface="Info Text Offc" panose="020B0504030101020102"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8789B51-7F2B-A248-A359-36E753366C35}" type="slidenum">
              <a:rPr lang="fr-FR" smtClean="0">
                <a:latin typeface="Arial" panose="020B0604020202020204" pitchFamily="34" charset="0"/>
                <a:cs typeface="Arial" panose="020B0604020202020204" pitchFamily="34" charset="0"/>
              </a:rPr>
              <a:pPr algn="r"/>
              <a:t>‹N°›</a:t>
            </a:fld>
            <a:endParaRPr lang="fr-FR">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C950E70-DA0A-41FC-B5C5-5BEBC33447EE}"/>
              </a:ext>
            </a:extLst>
          </p:cNvPr>
          <p:cNvSpPr txBox="1"/>
          <p:nvPr userDrawn="1"/>
        </p:nvSpPr>
        <p:spPr>
          <a:xfrm>
            <a:off x="333900" y="5958909"/>
            <a:ext cx="5459513" cy="523220"/>
          </a:xfrm>
          <a:prstGeom prst="rect">
            <a:avLst/>
          </a:prstGeom>
          <a:noFill/>
        </p:spPr>
        <p:txBody>
          <a:bodyPr wrap="square" rtlCol="0">
            <a:spAutoFit/>
          </a:bodyPr>
          <a:lstStyle/>
          <a:p>
            <a:r>
              <a:rPr lang="fr-FR" sz="1400" b="0">
                <a:latin typeface="Arial" panose="020B0604020202020204" pitchFamily="34" charset="0"/>
                <a:cs typeface="Arial" panose="020B0604020202020204" pitchFamily="34" charset="0"/>
              </a:rPr>
              <a:t>Expérimenter au service de la participation des personnes : Enjeux opérationnels, potentialités et perspectives </a:t>
            </a:r>
          </a:p>
        </p:txBody>
      </p:sp>
    </p:spTree>
    <p:extLst>
      <p:ext uri="{BB962C8B-B14F-4D97-AF65-F5344CB8AC3E}">
        <p14:creationId xmlns:p14="http://schemas.microsoft.com/office/powerpoint/2010/main" val="271054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Diapositive de titre">
    <p:bg>
      <p:bgPr>
        <a:solidFill>
          <a:srgbClr val="82D0F4"/>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A8231D5-68E7-D1BF-5252-7E9A5147BD37}"/>
              </a:ext>
            </a:extLst>
          </p:cNvPr>
          <p:cNvPicPr>
            <a:picLocks noChangeAspect="1"/>
          </p:cNvPicPr>
          <p:nvPr userDrawn="1"/>
        </p:nvPicPr>
        <p:blipFill>
          <a:blip r:embed="rId2"/>
          <a:stretch>
            <a:fillRect/>
          </a:stretch>
        </p:blipFill>
        <p:spPr>
          <a:xfrm>
            <a:off x="-3781411" y="1891707"/>
            <a:ext cx="6282956" cy="6332819"/>
          </a:xfrm>
          <a:prstGeom prst="rect">
            <a:avLst/>
          </a:prstGeom>
        </p:spPr>
      </p:pic>
      <p:sp>
        <p:nvSpPr>
          <p:cNvPr id="6" name="Espace réservé du texte 33">
            <a:extLst>
              <a:ext uri="{FF2B5EF4-FFF2-40B4-BE49-F238E27FC236}">
                <a16:creationId xmlns:a16="http://schemas.microsoft.com/office/drawing/2014/main" id="{B48AA64E-99AA-DF46-B888-462A818E57F2}"/>
              </a:ext>
            </a:extLst>
          </p:cNvPr>
          <p:cNvSpPr>
            <a:spLocks noGrp="1"/>
          </p:cNvSpPr>
          <p:nvPr>
            <p:ph type="body" sz="quarter" idx="11" hasCustomPrompt="1"/>
          </p:nvPr>
        </p:nvSpPr>
        <p:spPr>
          <a:xfrm>
            <a:off x="3081168" y="2483478"/>
            <a:ext cx="3075791" cy="857283"/>
          </a:xfrm>
          <a:prstGeom prst="rect">
            <a:avLst/>
          </a:prstGeom>
        </p:spPr>
        <p:txBody>
          <a:bodyPr/>
          <a:lstStyle>
            <a:lvl1pPr marL="0" indent="0">
              <a:buNone/>
              <a:defRPr sz="6000">
                <a:solidFill>
                  <a:schemeClr val="tx1"/>
                </a:solidFill>
                <a:latin typeface="Arial" panose="020B0604020202020204" pitchFamily="34" charset="0"/>
                <a:cs typeface="Arial" panose="020B0604020202020204" pitchFamily="34" charset="0"/>
              </a:defRPr>
            </a:lvl1pPr>
          </a:lstStyle>
          <a:p>
            <a:pPr lvl="0"/>
            <a:r>
              <a:rPr lang="fr-FR"/>
              <a:t>Intertitre</a:t>
            </a:r>
          </a:p>
        </p:txBody>
      </p:sp>
      <p:sp>
        <p:nvSpPr>
          <p:cNvPr id="4" name="Espace réservé de la date 3">
            <a:extLst>
              <a:ext uri="{FF2B5EF4-FFF2-40B4-BE49-F238E27FC236}">
                <a16:creationId xmlns:a16="http://schemas.microsoft.com/office/drawing/2014/main" id="{F1A98412-20F8-6164-9CA2-087B8978411A}"/>
              </a:ext>
            </a:extLst>
          </p:cNvPr>
          <p:cNvSpPr txBox="1">
            <a:spLocks/>
          </p:cNvSpPr>
          <p:nvPr userDrawn="1"/>
        </p:nvSpPr>
        <p:spPr>
          <a:xfrm>
            <a:off x="9152785" y="6370955"/>
            <a:ext cx="2743200" cy="365125"/>
          </a:xfrm>
          <a:prstGeom prst="rect">
            <a:avLst/>
          </a:prstGeom>
        </p:spPr>
        <p:txBody>
          <a:bodyPr/>
          <a:lstStyle>
            <a:defPPr>
              <a:defRPr lang="fr-FR"/>
            </a:defPPr>
            <a:lvl1pPr marL="0" algn="r" defTabSz="914400" rtl="0" eaLnBrk="1" latinLnBrk="0" hangingPunct="1">
              <a:defRPr sz="1400" b="0" i="0" kern="1200">
                <a:solidFill>
                  <a:schemeClr val="tx1"/>
                </a:solidFill>
                <a:latin typeface="Info Text Offc" panose="020B0504030101020102" pitchFamily="34" charset="77"/>
                <a:ea typeface="+mn-ea"/>
                <a:cs typeface="Info Text Offc" panose="020B0504030101020102"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8789B51-7F2B-A248-A359-36E753366C35}" type="slidenum">
              <a:rPr lang="fr-FR" smtClean="0">
                <a:solidFill>
                  <a:schemeClr val="bg1"/>
                </a:solidFill>
                <a:latin typeface="Arial" panose="020B0604020202020204" pitchFamily="34" charset="0"/>
                <a:cs typeface="Arial" panose="020B0604020202020204" pitchFamily="34" charset="0"/>
              </a:rPr>
              <a:pPr algn="r"/>
              <a:t>‹N°›</a:t>
            </a:fld>
            <a:endParaRPr lang="fr-FR">
              <a:solidFill>
                <a:schemeClr val="bg1"/>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D934255A-3A7F-46B8-9FC7-42BD12969395}"/>
              </a:ext>
            </a:extLst>
          </p:cNvPr>
          <p:cNvSpPr txBox="1"/>
          <p:nvPr userDrawn="1"/>
        </p:nvSpPr>
        <p:spPr>
          <a:xfrm>
            <a:off x="333900" y="5958909"/>
            <a:ext cx="5459513" cy="523220"/>
          </a:xfrm>
          <a:prstGeom prst="rect">
            <a:avLst/>
          </a:prstGeom>
          <a:noFill/>
        </p:spPr>
        <p:txBody>
          <a:bodyPr wrap="square" rtlCol="0">
            <a:spAutoFit/>
          </a:bodyPr>
          <a:lstStyle/>
          <a:p>
            <a:r>
              <a:rPr lang="fr-FR" sz="1400" b="0">
                <a:solidFill>
                  <a:schemeClr val="tx1"/>
                </a:solidFill>
                <a:latin typeface="Arial" panose="020B0604020202020204" pitchFamily="34" charset="0"/>
                <a:cs typeface="Arial" panose="020B0604020202020204" pitchFamily="34" charset="0"/>
              </a:rPr>
              <a:t>Expérimenter au service de la participation des personnes : Enjeux opérationnels, potentialités et perspectives </a:t>
            </a:r>
          </a:p>
        </p:txBody>
      </p:sp>
    </p:spTree>
    <p:extLst>
      <p:ext uri="{BB962C8B-B14F-4D97-AF65-F5344CB8AC3E}">
        <p14:creationId xmlns:p14="http://schemas.microsoft.com/office/powerpoint/2010/main" val="88548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Diapositive de titre">
    <p:spTree>
      <p:nvGrpSpPr>
        <p:cNvPr id="1" name=""/>
        <p:cNvGrpSpPr/>
        <p:nvPr/>
      </p:nvGrpSpPr>
      <p:grpSpPr>
        <a:xfrm>
          <a:off x="0" y="0"/>
          <a:ext cx="0" cy="0"/>
          <a:chOff x="0" y="0"/>
          <a:chExt cx="0" cy="0"/>
        </a:xfrm>
      </p:grpSpPr>
      <p:sp>
        <p:nvSpPr>
          <p:cNvPr id="6" name="Espace réservé du texte 33">
            <a:extLst>
              <a:ext uri="{FF2B5EF4-FFF2-40B4-BE49-F238E27FC236}">
                <a16:creationId xmlns:a16="http://schemas.microsoft.com/office/drawing/2014/main" id="{B48AA64E-99AA-DF46-B888-462A818E57F2}"/>
              </a:ext>
            </a:extLst>
          </p:cNvPr>
          <p:cNvSpPr>
            <a:spLocks noGrp="1"/>
          </p:cNvSpPr>
          <p:nvPr>
            <p:ph type="body" sz="quarter" idx="11" hasCustomPrompt="1"/>
          </p:nvPr>
        </p:nvSpPr>
        <p:spPr>
          <a:xfrm>
            <a:off x="3081168" y="2483478"/>
            <a:ext cx="3740157" cy="857283"/>
          </a:xfrm>
          <a:prstGeom prst="rect">
            <a:avLst/>
          </a:prstGeom>
        </p:spPr>
        <p:txBody>
          <a:bodyPr/>
          <a:lstStyle>
            <a:lvl1pPr marL="0" indent="0">
              <a:buNone/>
              <a:defRPr sz="6000">
                <a:latin typeface="Arial" panose="020B0604020202020204" pitchFamily="34" charset="0"/>
                <a:cs typeface="Arial" panose="020B0604020202020204" pitchFamily="34" charset="0"/>
              </a:defRPr>
            </a:lvl1pPr>
          </a:lstStyle>
          <a:p>
            <a:pPr lvl="0"/>
            <a:r>
              <a:rPr lang="fr-FR"/>
              <a:t>Intertitre</a:t>
            </a:r>
          </a:p>
        </p:txBody>
      </p:sp>
      <p:pic>
        <p:nvPicPr>
          <p:cNvPr id="2" name="Image 1">
            <a:extLst>
              <a:ext uri="{FF2B5EF4-FFF2-40B4-BE49-F238E27FC236}">
                <a16:creationId xmlns:a16="http://schemas.microsoft.com/office/drawing/2014/main" id="{A4007C0F-BB0E-7824-287F-4225405A9B27}"/>
              </a:ext>
            </a:extLst>
          </p:cNvPr>
          <p:cNvPicPr>
            <a:picLocks noChangeAspect="1"/>
          </p:cNvPicPr>
          <p:nvPr userDrawn="1"/>
        </p:nvPicPr>
        <p:blipFill>
          <a:blip r:embed="rId2"/>
          <a:stretch>
            <a:fillRect/>
          </a:stretch>
        </p:blipFill>
        <p:spPr>
          <a:xfrm>
            <a:off x="5523267" y="3254460"/>
            <a:ext cx="1527595" cy="1542143"/>
          </a:xfrm>
          <a:prstGeom prst="rect">
            <a:avLst/>
          </a:prstGeom>
        </p:spPr>
      </p:pic>
      <p:sp>
        <p:nvSpPr>
          <p:cNvPr id="4" name="Espace réservé de la date 3">
            <a:extLst>
              <a:ext uri="{FF2B5EF4-FFF2-40B4-BE49-F238E27FC236}">
                <a16:creationId xmlns:a16="http://schemas.microsoft.com/office/drawing/2014/main" id="{46156EFC-5924-7484-9F8B-848E3BC216C9}"/>
              </a:ext>
            </a:extLst>
          </p:cNvPr>
          <p:cNvSpPr txBox="1">
            <a:spLocks/>
          </p:cNvSpPr>
          <p:nvPr userDrawn="1"/>
        </p:nvSpPr>
        <p:spPr>
          <a:xfrm>
            <a:off x="9152785" y="6370955"/>
            <a:ext cx="2743200" cy="365125"/>
          </a:xfrm>
          <a:prstGeom prst="rect">
            <a:avLst/>
          </a:prstGeom>
        </p:spPr>
        <p:txBody>
          <a:bodyPr/>
          <a:lstStyle>
            <a:defPPr>
              <a:defRPr lang="fr-FR"/>
            </a:defPPr>
            <a:lvl1pPr marL="0" algn="r" defTabSz="914400" rtl="0" eaLnBrk="1" latinLnBrk="0" hangingPunct="1">
              <a:defRPr sz="1400" b="0" i="0" kern="1200">
                <a:solidFill>
                  <a:schemeClr val="tx1"/>
                </a:solidFill>
                <a:latin typeface="Info Text Offc" panose="020B0504030101020102" pitchFamily="34" charset="77"/>
                <a:ea typeface="+mn-ea"/>
                <a:cs typeface="Info Text Offc" panose="020B0504030101020102"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8789B51-7F2B-A248-A359-36E753366C35}" type="slidenum">
              <a:rPr lang="fr-FR" smtClean="0">
                <a:latin typeface="Arial" panose="020B0604020202020204" pitchFamily="34" charset="0"/>
                <a:cs typeface="Arial" panose="020B0604020202020204" pitchFamily="34" charset="0"/>
              </a:rPr>
              <a:pPr algn="r"/>
              <a:t>‹N°›</a:t>
            </a:fld>
            <a:endParaRPr lang="fr-FR">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492BF56C-DB0D-4BF2-971D-C67984A72253}"/>
              </a:ext>
            </a:extLst>
          </p:cNvPr>
          <p:cNvSpPr txBox="1"/>
          <p:nvPr userDrawn="1"/>
        </p:nvSpPr>
        <p:spPr>
          <a:xfrm>
            <a:off x="333900" y="5958909"/>
            <a:ext cx="5459513" cy="523220"/>
          </a:xfrm>
          <a:prstGeom prst="rect">
            <a:avLst/>
          </a:prstGeom>
          <a:noFill/>
        </p:spPr>
        <p:txBody>
          <a:bodyPr wrap="square" rtlCol="0">
            <a:spAutoFit/>
          </a:bodyPr>
          <a:lstStyle/>
          <a:p>
            <a:r>
              <a:rPr lang="fr-FR" sz="1400" b="0">
                <a:latin typeface="Arial" panose="020B0604020202020204" pitchFamily="34" charset="0"/>
                <a:cs typeface="Arial" panose="020B0604020202020204" pitchFamily="34" charset="0"/>
              </a:rPr>
              <a:t>Expérimenter au service de la participation des personnes : Enjeux opérationnels, potentialités et perspectives </a:t>
            </a:r>
          </a:p>
        </p:txBody>
      </p:sp>
    </p:spTree>
    <p:extLst>
      <p:ext uri="{BB962C8B-B14F-4D97-AF65-F5344CB8AC3E}">
        <p14:creationId xmlns:p14="http://schemas.microsoft.com/office/powerpoint/2010/main" val="360238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7AB979E8-C49E-5049-AF0D-15FC08BDB822}"/>
              </a:ext>
            </a:extLst>
          </p:cNvPr>
          <p:cNvSpPr>
            <a:spLocks noGrp="1"/>
          </p:cNvSpPr>
          <p:nvPr>
            <p:ph type="title" hasCustomPrompt="1"/>
          </p:nvPr>
        </p:nvSpPr>
        <p:spPr>
          <a:xfrm>
            <a:off x="437367" y="331432"/>
            <a:ext cx="1051560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fr-FR"/>
              <a:t>Titre </a:t>
            </a:r>
          </a:p>
        </p:txBody>
      </p:sp>
      <p:sp>
        <p:nvSpPr>
          <p:cNvPr id="10" name="Espace réservé du texte 3">
            <a:extLst>
              <a:ext uri="{FF2B5EF4-FFF2-40B4-BE49-F238E27FC236}">
                <a16:creationId xmlns:a16="http://schemas.microsoft.com/office/drawing/2014/main" id="{F2826D8D-E2F8-4048-AEA1-6D7F80C8FA59}"/>
              </a:ext>
            </a:extLst>
          </p:cNvPr>
          <p:cNvSpPr>
            <a:spLocks noGrp="1"/>
          </p:cNvSpPr>
          <p:nvPr>
            <p:ph type="body" sz="quarter" idx="11"/>
          </p:nvPr>
        </p:nvSpPr>
        <p:spPr>
          <a:xfrm>
            <a:off x="438150" y="1754188"/>
            <a:ext cx="10515600" cy="434498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a:extLst>
              <a:ext uri="{FF2B5EF4-FFF2-40B4-BE49-F238E27FC236}">
                <a16:creationId xmlns:a16="http://schemas.microsoft.com/office/drawing/2014/main" id="{A7B394DD-B12A-6FB0-F407-B89DFFACCC29}"/>
              </a:ext>
            </a:extLst>
          </p:cNvPr>
          <p:cNvPicPr>
            <a:picLocks noChangeAspect="1"/>
          </p:cNvPicPr>
          <p:nvPr userDrawn="1"/>
        </p:nvPicPr>
        <p:blipFill>
          <a:blip r:embed="rId2"/>
          <a:stretch>
            <a:fillRect/>
          </a:stretch>
        </p:blipFill>
        <p:spPr>
          <a:xfrm>
            <a:off x="60960" y="48768"/>
            <a:ext cx="670560" cy="670560"/>
          </a:xfrm>
          <a:prstGeom prst="rect">
            <a:avLst/>
          </a:prstGeom>
        </p:spPr>
      </p:pic>
      <p:sp>
        <p:nvSpPr>
          <p:cNvPr id="6" name="Espace réservé de la date 3">
            <a:extLst>
              <a:ext uri="{FF2B5EF4-FFF2-40B4-BE49-F238E27FC236}">
                <a16:creationId xmlns:a16="http://schemas.microsoft.com/office/drawing/2014/main" id="{4C11D7C3-18A0-90E0-9344-681524125AE7}"/>
              </a:ext>
            </a:extLst>
          </p:cNvPr>
          <p:cNvSpPr txBox="1">
            <a:spLocks/>
          </p:cNvSpPr>
          <p:nvPr userDrawn="1"/>
        </p:nvSpPr>
        <p:spPr>
          <a:xfrm>
            <a:off x="9152785" y="6370955"/>
            <a:ext cx="2743200" cy="365125"/>
          </a:xfrm>
          <a:prstGeom prst="rect">
            <a:avLst/>
          </a:prstGeom>
        </p:spPr>
        <p:txBody>
          <a:bodyPr/>
          <a:lstStyle>
            <a:defPPr>
              <a:defRPr lang="fr-FR"/>
            </a:defPPr>
            <a:lvl1pPr marL="0" algn="r" defTabSz="914400" rtl="0" eaLnBrk="1" latinLnBrk="0" hangingPunct="1">
              <a:defRPr sz="1400" b="0" i="0" kern="1200">
                <a:solidFill>
                  <a:schemeClr val="tx1"/>
                </a:solidFill>
                <a:latin typeface="Info Text Offc" panose="020B0504030101020102" pitchFamily="34" charset="77"/>
                <a:ea typeface="+mn-ea"/>
                <a:cs typeface="Info Text Offc" panose="020B0504030101020102"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8789B51-7F2B-A248-A359-36E753366C35}" type="slidenum">
              <a:rPr lang="fr-FR" smtClean="0">
                <a:latin typeface="Arial" panose="020B0604020202020204" pitchFamily="34" charset="0"/>
                <a:cs typeface="Arial" panose="020B0604020202020204" pitchFamily="34" charset="0"/>
              </a:rPr>
              <a:pPr algn="r"/>
              <a:t>‹N°›</a:t>
            </a:fld>
            <a:endParaRPr lang="fr-FR">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DBA6A73D-39A6-4D25-9A6B-64249EF4D08A}"/>
              </a:ext>
            </a:extLst>
          </p:cNvPr>
          <p:cNvSpPr txBox="1"/>
          <p:nvPr userDrawn="1"/>
        </p:nvSpPr>
        <p:spPr>
          <a:xfrm>
            <a:off x="333900" y="5958909"/>
            <a:ext cx="5459513" cy="523220"/>
          </a:xfrm>
          <a:prstGeom prst="rect">
            <a:avLst/>
          </a:prstGeom>
          <a:noFill/>
        </p:spPr>
        <p:txBody>
          <a:bodyPr wrap="square" rtlCol="0">
            <a:spAutoFit/>
          </a:bodyPr>
          <a:lstStyle/>
          <a:p>
            <a:r>
              <a:rPr lang="fr-FR" sz="1400" b="0">
                <a:latin typeface="Arial" panose="020B0604020202020204" pitchFamily="34" charset="0"/>
                <a:cs typeface="Arial" panose="020B0604020202020204" pitchFamily="34" charset="0"/>
              </a:rPr>
              <a:t>Expérimenter au service de la participation des personnes : Enjeux opérationnels, potentialités et perspectives </a:t>
            </a:r>
          </a:p>
        </p:txBody>
      </p:sp>
    </p:spTree>
    <p:extLst>
      <p:ext uri="{BB962C8B-B14F-4D97-AF65-F5344CB8AC3E}">
        <p14:creationId xmlns:p14="http://schemas.microsoft.com/office/powerpoint/2010/main" val="32523174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F2ED355-C1ED-8542-A082-43A9BC8B6C6A}"/>
              </a:ext>
            </a:extLst>
          </p:cNvPr>
          <p:cNvSpPr>
            <a:spLocks noGrp="1"/>
          </p:cNvSpPr>
          <p:nvPr>
            <p:ph type="body" sz="quarter" idx="11"/>
          </p:nvPr>
        </p:nvSpPr>
        <p:spPr>
          <a:xfrm>
            <a:off x="438150" y="1754188"/>
            <a:ext cx="10515600" cy="434498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5" name="Image 4">
            <a:extLst>
              <a:ext uri="{FF2B5EF4-FFF2-40B4-BE49-F238E27FC236}">
                <a16:creationId xmlns:a16="http://schemas.microsoft.com/office/drawing/2014/main" id="{2AFD651D-86E7-0184-D4BD-A043CD305138}"/>
              </a:ext>
            </a:extLst>
          </p:cNvPr>
          <p:cNvPicPr>
            <a:picLocks noChangeAspect="1"/>
          </p:cNvPicPr>
          <p:nvPr userDrawn="1"/>
        </p:nvPicPr>
        <p:blipFill>
          <a:blip r:embed="rId2"/>
          <a:stretch>
            <a:fillRect/>
          </a:stretch>
        </p:blipFill>
        <p:spPr>
          <a:xfrm>
            <a:off x="60960" y="48768"/>
            <a:ext cx="670560" cy="670560"/>
          </a:xfrm>
          <a:prstGeom prst="rect">
            <a:avLst/>
          </a:prstGeom>
        </p:spPr>
      </p:pic>
      <p:sp>
        <p:nvSpPr>
          <p:cNvPr id="2" name="Titre 1">
            <a:extLst>
              <a:ext uri="{FF2B5EF4-FFF2-40B4-BE49-F238E27FC236}">
                <a16:creationId xmlns:a16="http://schemas.microsoft.com/office/drawing/2014/main" id="{3BE0E170-18C6-FD47-A7D6-862B22758516}"/>
              </a:ext>
            </a:extLst>
          </p:cNvPr>
          <p:cNvSpPr>
            <a:spLocks noGrp="1"/>
          </p:cNvSpPr>
          <p:nvPr>
            <p:ph type="title" hasCustomPrompt="1"/>
          </p:nvPr>
        </p:nvSpPr>
        <p:spPr>
          <a:xfrm>
            <a:off x="437367" y="331432"/>
            <a:ext cx="1051560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fr-FR"/>
              <a:t>Titre </a:t>
            </a:r>
          </a:p>
        </p:txBody>
      </p:sp>
      <p:pic>
        <p:nvPicPr>
          <p:cNvPr id="6" name="Image 5">
            <a:extLst>
              <a:ext uri="{FF2B5EF4-FFF2-40B4-BE49-F238E27FC236}">
                <a16:creationId xmlns:a16="http://schemas.microsoft.com/office/drawing/2014/main" id="{CC535B56-F690-731C-6F9F-7DD1DABA6428}"/>
              </a:ext>
            </a:extLst>
          </p:cNvPr>
          <p:cNvPicPr>
            <a:picLocks noChangeAspect="1"/>
          </p:cNvPicPr>
          <p:nvPr userDrawn="1"/>
        </p:nvPicPr>
        <p:blipFill>
          <a:blip r:embed="rId3"/>
          <a:stretch>
            <a:fillRect/>
          </a:stretch>
        </p:blipFill>
        <p:spPr>
          <a:xfrm rot="2747858">
            <a:off x="10929661" y="4491166"/>
            <a:ext cx="3004931" cy="3033549"/>
          </a:xfrm>
          <a:prstGeom prst="rect">
            <a:avLst/>
          </a:prstGeom>
        </p:spPr>
      </p:pic>
      <p:sp>
        <p:nvSpPr>
          <p:cNvPr id="8" name="Espace réservé de la date 3">
            <a:extLst>
              <a:ext uri="{FF2B5EF4-FFF2-40B4-BE49-F238E27FC236}">
                <a16:creationId xmlns:a16="http://schemas.microsoft.com/office/drawing/2014/main" id="{5F4B20FF-B2DD-F8C9-A3A8-F5F27138FD7B}"/>
              </a:ext>
            </a:extLst>
          </p:cNvPr>
          <p:cNvSpPr txBox="1">
            <a:spLocks/>
          </p:cNvSpPr>
          <p:nvPr userDrawn="1"/>
        </p:nvSpPr>
        <p:spPr>
          <a:xfrm>
            <a:off x="9152785" y="6370955"/>
            <a:ext cx="2743200" cy="365125"/>
          </a:xfrm>
          <a:prstGeom prst="rect">
            <a:avLst/>
          </a:prstGeom>
        </p:spPr>
        <p:txBody>
          <a:bodyPr/>
          <a:lstStyle>
            <a:defPPr>
              <a:defRPr lang="fr-FR"/>
            </a:defPPr>
            <a:lvl1pPr marL="0" algn="r" defTabSz="914400" rtl="0" eaLnBrk="1" latinLnBrk="0" hangingPunct="1">
              <a:defRPr sz="1400" b="0" i="0" kern="1200">
                <a:solidFill>
                  <a:schemeClr val="tx1"/>
                </a:solidFill>
                <a:latin typeface="Info Text Offc" panose="020B0504030101020102" pitchFamily="34" charset="77"/>
                <a:ea typeface="+mn-ea"/>
                <a:cs typeface="Info Text Offc" panose="020B0504030101020102"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8789B51-7F2B-A248-A359-36E753366C35}" type="slidenum">
              <a:rPr lang="fr-FR" smtClean="0">
                <a:solidFill>
                  <a:schemeClr val="bg1"/>
                </a:solidFill>
                <a:latin typeface="Arial" panose="020B0604020202020204" pitchFamily="34" charset="0"/>
                <a:cs typeface="Arial" panose="020B0604020202020204" pitchFamily="34" charset="0"/>
              </a:rPr>
              <a:pPr algn="r"/>
              <a:t>‹N°›</a:t>
            </a:fld>
            <a:endParaRPr lang="fr-FR">
              <a:solidFill>
                <a:schemeClr val="bg1"/>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B27DF396-DB15-4210-9F2A-43A764184538}"/>
              </a:ext>
            </a:extLst>
          </p:cNvPr>
          <p:cNvSpPr txBox="1"/>
          <p:nvPr userDrawn="1"/>
        </p:nvSpPr>
        <p:spPr>
          <a:xfrm>
            <a:off x="333900" y="5958909"/>
            <a:ext cx="5459513" cy="523220"/>
          </a:xfrm>
          <a:prstGeom prst="rect">
            <a:avLst/>
          </a:prstGeom>
          <a:noFill/>
        </p:spPr>
        <p:txBody>
          <a:bodyPr wrap="square" rtlCol="0">
            <a:spAutoFit/>
          </a:bodyPr>
          <a:lstStyle/>
          <a:p>
            <a:r>
              <a:rPr lang="fr-FR" sz="1400" b="0">
                <a:latin typeface="Arial" panose="020B0604020202020204" pitchFamily="34" charset="0"/>
                <a:cs typeface="Arial" panose="020B0604020202020204" pitchFamily="34" charset="0"/>
              </a:rPr>
              <a:t>Expérimenter au service de la participation des personnes : Enjeux opérationnels, potentialités et perspectives </a:t>
            </a:r>
          </a:p>
        </p:txBody>
      </p:sp>
    </p:spTree>
    <p:extLst>
      <p:ext uri="{BB962C8B-B14F-4D97-AF65-F5344CB8AC3E}">
        <p14:creationId xmlns:p14="http://schemas.microsoft.com/office/powerpoint/2010/main" val="2658520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49071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83" r:id="rId3"/>
    <p:sldLayoutId id="2147483676" r:id="rId4"/>
    <p:sldLayoutId id="2147483687" r:id="rId5"/>
    <p:sldLayoutId id="2147483688" r:id="rId6"/>
    <p:sldLayoutId id="2147483680" r:id="rId7"/>
    <p:sldLayoutId id="2147483650" r:id="rId8"/>
    <p:sldLayoutId id="2147483663" r:id="rId9"/>
    <p:sldLayoutId id="2147483670" r:id="rId10"/>
    <p:sldLayoutId id="2147483662" r:id="rId11"/>
    <p:sldLayoutId id="2147483652" r:id="rId12"/>
    <p:sldLayoutId id="2147483690" r:id="rId13"/>
    <p:sldLayoutId id="2147483691" r:id="rId14"/>
    <p:sldLayoutId id="2147483689" r:id="rId15"/>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0976AE3-1117-CD39-757C-60188213AD64}"/>
              </a:ext>
            </a:extLst>
          </p:cNvPr>
          <p:cNvSpPr>
            <a:spLocks noGrp="1"/>
          </p:cNvSpPr>
          <p:nvPr>
            <p:ph type="body" sz="quarter" idx="12"/>
          </p:nvPr>
        </p:nvSpPr>
        <p:spPr>
          <a:xfrm>
            <a:off x="3570973" y="1003386"/>
            <a:ext cx="8793957" cy="1244600"/>
          </a:xfrm>
        </p:spPr>
        <p:txBody>
          <a:bodyPr/>
          <a:lstStyle/>
          <a:p>
            <a:r>
              <a:rPr lang="fr-FR" sz="6000"/>
              <a:t>ENVOLUDIA</a:t>
            </a:r>
          </a:p>
          <a:p>
            <a:r>
              <a:rPr lang="fr-FR" sz="4800" i="1">
                <a:solidFill>
                  <a:srgbClr val="D3D911"/>
                </a:solidFill>
              </a:rPr>
              <a:t>Pouvoir d’agir</a:t>
            </a:r>
            <a:br>
              <a:rPr lang="fr-FR" sz="4800" i="1">
                <a:solidFill>
                  <a:srgbClr val="D3D911"/>
                </a:solidFill>
              </a:rPr>
            </a:br>
            <a:r>
              <a:rPr lang="fr-FR" sz="4800" i="1">
                <a:solidFill>
                  <a:srgbClr val="D3D911"/>
                </a:solidFill>
              </a:rPr>
              <a:t>et </a:t>
            </a:r>
            <a:br>
              <a:rPr lang="fr-FR" sz="4800" i="1">
                <a:solidFill>
                  <a:srgbClr val="D3D911"/>
                </a:solidFill>
              </a:rPr>
            </a:br>
            <a:r>
              <a:rPr lang="fr-FR" sz="4800" i="1">
                <a:solidFill>
                  <a:srgbClr val="D3D911"/>
                </a:solidFill>
              </a:rPr>
              <a:t>innovations organisationnelles </a:t>
            </a:r>
          </a:p>
        </p:txBody>
      </p:sp>
      <p:sp>
        <p:nvSpPr>
          <p:cNvPr id="3" name="Espace réservé du contenu 2">
            <a:extLst>
              <a:ext uri="{FF2B5EF4-FFF2-40B4-BE49-F238E27FC236}">
                <a16:creationId xmlns:a16="http://schemas.microsoft.com/office/drawing/2014/main" id="{0BDCF47C-8C30-E685-32FB-3E6D666C3964}"/>
              </a:ext>
            </a:extLst>
          </p:cNvPr>
          <p:cNvSpPr>
            <a:spLocks noGrp="1"/>
          </p:cNvSpPr>
          <p:nvPr>
            <p:ph sz="quarter" idx="10"/>
          </p:nvPr>
        </p:nvSpPr>
        <p:spPr>
          <a:xfrm>
            <a:off x="818537" y="4585538"/>
            <a:ext cx="2281604" cy="609600"/>
          </a:xfrm>
        </p:spPr>
        <p:txBody>
          <a:bodyPr/>
          <a:lstStyle/>
          <a:p>
            <a:r>
              <a:rPr lang="fr-FR" sz="2800"/>
              <a:t>01/10/2024</a:t>
            </a:r>
          </a:p>
        </p:txBody>
      </p:sp>
      <p:pic>
        <p:nvPicPr>
          <p:cNvPr id="4" name="Picture 2" descr="Une image contenant texte, Police, Graphique, graphisme&#10;&#10;Description générée automatiquement">
            <a:extLst>
              <a:ext uri="{FF2B5EF4-FFF2-40B4-BE49-F238E27FC236}">
                <a16:creationId xmlns:a16="http://schemas.microsoft.com/office/drawing/2014/main" id="{F8EC6DF0-13FC-0CA8-705E-D0086C7D3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924" y="5195138"/>
            <a:ext cx="1823163" cy="107632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59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252F7D-05F0-6BE1-B712-840F168DD6B5}"/>
              </a:ext>
            </a:extLst>
          </p:cNvPr>
          <p:cNvSpPr/>
          <p:nvPr/>
        </p:nvSpPr>
        <p:spPr>
          <a:xfrm>
            <a:off x="6096000" y="-19667"/>
            <a:ext cx="6096000" cy="6858000"/>
          </a:xfrm>
          <a:prstGeom prst="rect">
            <a:avLst/>
          </a:prstGeom>
          <a:solidFill>
            <a:srgbClr val="82D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bg1"/>
              </a:buClr>
              <a:buFont typeface="Arial" panose="020B0604020202020204" pitchFamily="34" charset="0"/>
              <a:buChar char="•"/>
            </a:pPr>
            <a:endParaRPr lang="fr-FR"/>
          </a:p>
        </p:txBody>
      </p:sp>
      <p:sp>
        <p:nvSpPr>
          <p:cNvPr id="3" name="ZoneTexte 2">
            <a:extLst>
              <a:ext uri="{FF2B5EF4-FFF2-40B4-BE49-F238E27FC236}">
                <a16:creationId xmlns:a16="http://schemas.microsoft.com/office/drawing/2014/main" id="{40B18868-89EE-5720-A03B-19C27DEADBB1}"/>
              </a:ext>
            </a:extLst>
          </p:cNvPr>
          <p:cNvSpPr txBox="1"/>
          <p:nvPr/>
        </p:nvSpPr>
        <p:spPr>
          <a:xfrm>
            <a:off x="333900" y="5958909"/>
            <a:ext cx="5459513" cy="523220"/>
          </a:xfrm>
          <a:prstGeom prst="rect">
            <a:avLst/>
          </a:prstGeom>
          <a:noFill/>
        </p:spPr>
        <p:txBody>
          <a:bodyPr wrap="square" rtlCol="0">
            <a:spAutoFit/>
          </a:bodyPr>
          <a:lstStyle/>
          <a:p>
            <a:r>
              <a:rPr lang="fr-FR" sz="1400" b="0" dirty="0">
                <a:latin typeface="Arial" panose="020B0604020202020204" pitchFamily="34" charset="0"/>
                <a:cs typeface="Arial" panose="020B0604020202020204" pitchFamily="34" charset="0"/>
              </a:rPr>
              <a:t>Expérimenter au service de la participation des personnes : </a:t>
            </a:r>
            <a:br>
              <a:rPr lang="fr-FR" sz="1400" b="0" dirty="0">
                <a:latin typeface="Arial" panose="020B0604020202020204" pitchFamily="34" charset="0"/>
                <a:cs typeface="Arial" panose="020B0604020202020204" pitchFamily="34" charset="0"/>
              </a:rPr>
            </a:br>
            <a:r>
              <a:rPr lang="fr-FR" sz="1400" b="0" dirty="0">
                <a:latin typeface="Arial" panose="020B0604020202020204" pitchFamily="34" charset="0"/>
                <a:cs typeface="Arial" panose="020B0604020202020204" pitchFamily="34" charset="0"/>
              </a:rPr>
              <a:t>Enjeux opérationnels, potentialités et perspectives </a:t>
            </a:r>
          </a:p>
        </p:txBody>
      </p:sp>
      <p:sp>
        <p:nvSpPr>
          <p:cNvPr id="5" name="Titre 4">
            <a:extLst>
              <a:ext uri="{FF2B5EF4-FFF2-40B4-BE49-F238E27FC236}">
                <a16:creationId xmlns:a16="http://schemas.microsoft.com/office/drawing/2014/main" id="{58E1161D-06C0-DEF3-CE1A-D5A50A4E4FE2}"/>
              </a:ext>
            </a:extLst>
          </p:cNvPr>
          <p:cNvSpPr>
            <a:spLocks noGrp="1"/>
          </p:cNvSpPr>
          <p:nvPr>
            <p:ph type="title"/>
          </p:nvPr>
        </p:nvSpPr>
        <p:spPr>
          <a:xfrm>
            <a:off x="437367" y="331432"/>
            <a:ext cx="11006488" cy="1325563"/>
          </a:xfrm>
        </p:spPr>
        <p:txBody>
          <a:bodyPr/>
          <a:lstStyle/>
          <a:p>
            <a:r>
              <a:rPr lang="fr-FR" sz="4000" dirty="0"/>
              <a:t>Les groupes d’expérimentations locales</a:t>
            </a:r>
            <a:br>
              <a:rPr lang="fr-FR" sz="4000" dirty="0"/>
            </a:br>
            <a:endParaRPr lang="fr-FR" sz="4000" dirty="0"/>
          </a:p>
        </p:txBody>
      </p:sp>
      <p:sp>
        <p:nvSpPr>
          <p:cNvPr id="40" name="ZoneTexte 39">
            <a:extLst>
              <a:ext uri="{FF2B5EF4-FFF2-40B4-BE49-F238E27FC236}">
                <a16:creationId xmlns:a16="http://schemas.microsoft.com/office/drawing/2014/main" id="{7F926DC2-B351-3797-EED7-BF260C26AD8D}"/>
              </a:ext>
            </a:extLst>
          </p:cNvPr>
          <p:cNvSpPr txBox="1"/>
          <p:nvPr/>
        </p:nvSpPr>
        <p:spPr>
          <a:xfrm>
            <a:off x="437367" y="3628449"/>
            <a:ext cx="10725933" cy="1938992"/>
          </a:xfrm>
          <a:prstGeom prst="rect">
            <a:avLst/>
          </a:prstGeom>
          <a:noFill/>
        </p:spPr>
        <p:txBody>
          <a:bodyPr wrap="square">
            <a:spAutoFit/>
          </a:bodyPr>
          <a:lstStyle/>
          <a:p>
            <a:pPr marL="285750" indent="-285750">
              <a:buFont typeface="Wingdings" panose="05000000000000000000" pitchFamily="2" charset="2"/>
              <a:buChar char="Ø"/>
            </a:pPr>
            <a:r>
              <a:rPr lang="fr-FR" sz="2400" dirty="0"/>
              <a:t>Un espace d’expression sans aucun professionnel de l’établissement</a:t>
            </a:r>
          </a:p>
          <a:p>
            <a:pPr marL="285750" indent="-285750">
              <a:buFont typeface="Wingdings" panose="05000000000000000000" pitchFamily="2" charset="2"/>
              <a:buChar char="Ø"/>
            </a:pPr>
            <a:r>
              <a:rPr lang="fr-FR" sz="2400" dirty="0"/>
              <a:t>Une réunion mensuelle</a:t>
            </a:r>
          </a:p>
          <a:p>
            <a:pPr marL="285750" indent="-285750">
              <a:buFont typeface="Wingdings" panose="05000000000000000000" pitchFamily="2" charset="2"/>
              <a:buChar char="Ø"/>
            </a:pPr>
            <a:r>
              <a:rPr lang="fr-FR" sz="2400" dirty="0"/>
              <a:t>3 à 4 personnes accompagnées volontaires, toujours les mêmes </a:t>
            </a:r>
          </a:p>
          <a:p>
            <a:pPr marL="285750" indent="-285750">
              <a:buFont typeface="Wingdings" panose="05000000000000000000" pitchFamily="2" charset="2"/>
              <a:buChar char="Ø"/>
            </a:pPr>
            <a:r>
              <a:rPr lang="fr-FR" sz="2400" dirty="0"/>
              <a:t>Une facilitatrice extérieure dédiée à ces personnes tout au long du projet </a:t>
            </a:r>
          </a:p>
          <a:p>
            <a:pPr marL="285750" indent="-285750">
              <a:buFont typeface="Wingdings" panose="05000000000000000000" pitchFamily="2" charset="2"/>
              <a:buChar char="Ø"/>
            </a:pPr>
            <a:r>
              <a:rPr lang="fr-FR" sz="2400" dirty="0"/>
              <a:t>Une intervenante extérieure pour recueillir et formaliser leurs demandes d’actions</a:t>
            </a:r>
          </a:p>
        </p:txBody>
      </p:sp>
      <p:sp>
        <p:nvSpPr>
          <p:cNvPr id="42" name="ZoneTexte 41">
            <a:extLst>
              <a:ext uri="{FF2B5EF4-FFF2-40B4-BE49-F238E27FC236}">
                <a16:creationId xmlns:a16="http://schemas.microsoft.com/office/drawing/2014/main" id="{694F8BC2-6C5D-30E1-613A-857D795DDBD2}"/>
              </a:ext>
            </a:extLst>
          </p:cNvPr>
          <p:cNvSpPr txBox="1"/>
          <p:nvPr/>
        </p:nvSpPr>
        <p:spPr>
          <a:xfrm>
            <a:off x="632825" y="1472329"/>
            <a:ext cx="11406775" cy="1200329"/>
          </a:xfrm>
          <a:prstGeom prst="rect">
            <a:avLst/>
          </a:prstGeom>
          <a:solidFill>
            <a:schemeClr val="bg2"/>
          </a:solidFill>
          <a:ln w="28575">
            <a:solidFill>
              <a:schemeClr val="tx2">
                <a:lumMod val="60000"/>
                <a:lumOff val="40000"/>
              </a:schemeClr>
            </a:solidFill>
          </a:ln>
        </p:spPr>
        <p:txBody>
          <a:bodyPr wrap="square">
            <a:spAutoFit/>
          </a:bodyPr>
          <a:lstStyle/>
          <a:p>
            <a:pPr algn="just"/>
            <a:r>
              <a:rPr lang="fr-FR" sz="2400" dirty="0"/>
              <a:t>Permettre l’expression des souhaits et insatisfactions des personnes accompagnées en rapport avec leur vie quotidienne et expérimenter des solutions personnalisées par le biais de réorganisations rapides et effectives de leurs modalités d’accompagnement.</a:t>
            </a:r>
          </a:p>
        </p:txBody>
      </p:sp>
      <p:sp>
        <p:nvSpPr>
          <p:cNvPr id="44" name="Flèche : bas 43">
            <a:extLst>
              <a:ext uri="{FF2B5EF4-FFF2-40B4-BE49-F238E27FC236}">
                <a16:creationId xmlns:a16="http://schemas.microsoft.com/office/drawing/2014/main" id="{28067407-ED2C-BA95-BEE7-07F6C3024244}"/>
              </a:ext>
            </a:extLst>
          </p:cNvPr>
          <p:cNvSpPr/>
          <p:nvPr/>
        </p:nvSpPr>
        <p:spPr>
          <a:xfrm>
            <a:off x="5786437" y="2668200"/>
            <a:ext cx="619125" cy="56135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2662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F4980FF-8C86-707A-FAC0-B9808D4F53DD}"/>
              </a:ext>
            </a:extLst>
          </p:cNvPr>
          <p:cNvSpPr>
            <a:spLocks noGrp="1"/>
          </p:cNvSpPr>
          <p:nvPr>
            <p:ph type="title"/>
          </p:nvPr>
        </p:nvSpPr>
        <p:spPr>
          <a:xfrm>
            <a:off x="437367" y="331432"/>
            <a:ext cx="11916558" cy="1325563"/>
          </a:xfrm>
        </p:spPr>
        <p:txBody>
          <a:bodyPr/>
          <a:lstStyle/>
          <a:p>
            <a:r>
              <a:rPr lang="fr-FR" dirty="0"/>
              <a:t>Les demandes d’actions</a:t>
            </a:r>
          </a:p>
        </p:txBody>
      </p:sp>
      <p:graphicFrame>
        <p:nvGraphicFramePr>
          <p:cNvPr id="4" name="Diagramme 3">
            <a:extLst>
              <a:ext uri="{FF2B5EF4-FFF2-40B4-BE49-F238E27FC236}">
                <a16:creationId xmlns:a16="http://schemas.microsoft.com/office/drawing/2014/main" id="{9AA8B93C-4246-8105-3B7F-01911E59A08B}"/>
              </a:ext>
            </a:extLst>
          </p:cNvPr>
          <p:cNvGraphicFramePr/>
          <p:nvPr>
            <p:extLst>
              <p:ext uri="{D42A27DB-BD31-4B8C-83A1-F6EECF244321}">
                <p14:modId xmlns:p14="http://schemas.microsoft.com/office/powerpoint/2010/main" val="487834482"/>
              </p:ext>
            </p:extLst>
          </p:nvPr>
        </p:nvGraphicFramePr>
        <p:xfrm>
          <a:off x="437367" y="557741"/>
          <a:ext cx="11554608" cy="5490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èche : courbe vers le bas 5">
            <a:extLst>
              <a:ext uri="{FF2B5EF4-FFF2-40B4-BE49-F238E27FC236}">
                <a16:creationId xmlns:a16="http://schemas.microsoft.com/office/drawing/2014/main" id="{29313722-4728-FAD7-1723-3F4A1B9E69B7}"/>
              </a:ext>
            </a:extLst>
          </p:cNvPr>
          <p:cNvSpPr/>
          <p:nvPr/>
        </p:nvSpPr>
        <p:spPr>
          <a:xfrm rot="10800000">
            <a:off x="7115175" y="4446143"/>
            <a:ext cx="2114550" cy="354013"/>
          </a:xfrm>
          <a:prstGeom prst="curvedDownArrow">
            <a:avLst/>
          </a:prstGeom>
          <a:solidFill>
            <a:schemeClr val="accent5">
              <a:lumMod val="50000"/>
            </a:schemeClr>
          </a:solidFill>
          <a:ln w="127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 name="ZoneTexte 6">
            <a:extLst>
              <a:ext uri="{FF2B5EF4-FFF2-40B4-BE49-F238E27FC236}">
                <a16:creationId xmlns:a16="http://schemas.microsoft.com/office/drawing/2014/main" id="{4EFC6677-25DA-A8EE-83B5-50A81566406A}"/>
              </a:ext>
            </a:extLst>
          </p:cNvPr>
          <p:cNvSpPr txBox="1"/>
          <p:nvPr/>
        </p:nvSpPr>
        <p:spPr>
          <a:xfrm>
            <a:off x="7191376" y="4875211"/>
            <a:ext cx="2295525" cy="830997"/>
          </a:xfrm>
          <a:prstGeom prst="rect">
            <a:avLst/>
          </a:prstGeom>
          <a:noFill/>
        </p:spPr>
        <p:txBody>
          <a:bodyPr wrap="square" rtlCol="0">
            <a:spAutoFit/>
          </a:bodyPr>
          <a:lstStyle/>
          <a:p>
            <a:pPr algn="ctr"/>
            <a:r>
              <a:rPr lang="fr-FR" sz="1600" b="1" i="1" dirty="0">
                <a:solidFill>
                  <a:schemeClr val="accent5">
                    <a:lumMod val="50000"/>
                  </a:schemeClr>
                </a:solidFill>
              </a:rPr>
              <a:t>Demande de correction du plan d’action</a:t>
            </a:r>
            <a:br>
              <a:rPr lang="fr-FR" sz="1600" b="1" i="1" dirty="0">
                <a:solidFill>
                  <a:schemeClr val="accent5">
                    <a:lumMod val="50000"/>
                  </a:schemeClr>
                </a:solidFill>
              </a:rPr>
            </a:br>
            <a:r>
              <a:rPr lang="fr-FR" sz="1600" b="1" i="1" dirty="0">
                <a:solidFill>
                  <a:schemeClr val="accent5">
                    <a:lumMod val="50000"/>
                  </a:schemeClr>
                </a:solidFill>
              </a:rPr>
              <a:t>le cas échéant</a:t>
            </a:r>
          </a:p>
        </p:txBody>
      </p:sp>
      <p:sp>
        <p:nvSpPr>
          <p:cNvPr id="2" name="ZoneTexte 1">
            <a:extLst>
              <a:ext uri="{FF2B5EF4-FFF2-40B4-BE49-F238E27FC236}">
                <a16:creationId xmlns:a16="http://schemas.microsoft.com/office/drawing/2014/main" id="{B67AE693-1AAC-DE24-830C-9CA214750904}"/>
              </a:ext>
            </a:extLst>
          </p:cNvPr>
          <p:cNvSpPr txBox="1"/>
          <p:nvPr/>
        </p:nvSpPr>
        <p:spPr>
          <a:xfrm>
            <a:off x="1627994" y="1582577"/>
            <a:ext cx="1391432" cy="400110"/>
          </a:xfrm>
          <a:prstGeom prst="rect">
            <a:avLst/>
          </a:prstGeom>
          <a:noFill/>
        </p:spPr>
        <p:txBody>
          <a:bodyPr wrap="square" rtlCol="0">
            <a:spAutoFit/>
          </a:bodyPr>
          <a:lstStyle/>
          <a:p>
            <a:r>
              <a:rPr lang="fr-FR" sz="2000" b="1" dirty="0"/>
              <a:t>DEMANDE</a:t>
            </a:r>
          </a:p>
        </p:txBody>
      </p:sp>
      <p:sp>
        <p:nvSpPr>
          <p:cNvPr id="5" name="ZoneTexte 4">
            <a:extLst>
              <a:ext uri="{FF2B5EF4-FFF2-40B4-BE49-F238E27FC236}">
                <a16:creationId xmlns:a16="http://schemas.microsoft.com/office/drawing/2014/main" id="{89E4B663-821A-9176-1A12-59202A9AE4E1}"/>
              </a:ext>
            </a:extLst>
          </p:cNvPr>
          <p:cNvSpPr txBox="1"/>
          <p:nvPr/>
        </p:nvSpPr>
        <p:spPr>
          <a:xfrm>
            <a:off x="9505951" y="1577747"/>
            <a:ext cx="1685924" cy="400110"/>
          </a:xfrm>
          <a:prstGeom prst="rect">
            <a:avLst/>
          </a:prstGeom>
          <a:noFill/>
        </p:spPr>
        <p:txBody>
          <a:bodyPr wrap="square" rtlCol="0">
            <a:spAutoFit/>
          </a:bodyPr>
          <a:lstStyle/>
          <a:p>
            <a:pPr lvl="0">
              <a:lnSpc>
                <a:spcPct val="100000"/>
              </a:lnSpc>
            </a:pPr>
            <a:r>
              <a:rPr lang="fr-FR" sz="2000" b="1" dirty="0"/>
              <a:t>EVALUATION</a:t>
            </a:r>
          </a:p>
        </p:txBody>
      </p:sp>
      <p:sp>
        <p:nvSpPr>
          <p:cNvPr id="8" name="ZoneTexte 7">
            <a:extLst>
              <a:ext uri="{FF2B5EF4-FFF2-40B4-BE49-F238E27FC236}">
                <a16:creationId xmlns:a16="http://schemas.microsoft.com/office/drawing/2014/main" id="{A91BA85B-E2B4-D08D-4DF5-1A29B37A2167}"/>
              </a:ext>
            </a:extLst>
          </p:cNvPr>
          <p:cNvSpPr txBox="1"/>
          <p:nvPr/>
        </p:nvSpPr>
        <p:spPr>
          <a:xfrm>
            <a:off x="5285787" y="1577747"/>
            <a:ext cx="1857767" cy="400110"/>
          </a:xfrm>
          <a:prstGeom prst="rect">
            <a:avLst/>
          </a:prstGeom>
          <a:noFill/>
        </p:spPr>
        <p:txBody>
          <a:bodyPr wrap="square" rtlCol="0">
            <a:spAutoFit/>
          </a:bodyPr>
          <a:lstStyle/>
          <a:p>
            <a:pPr lvl="0">
              <a:lnSpc>
                <a:spcPct val="100000"/>
              </a:lnSpc>
            </a:pPr>
            <a:r>
              <a:rPr lang="fr-FR" sz="2000" b="1" dirty="0"/>
              <a:t>PLANIFICATION</a:t>
            </a:r>
          </a:p>
        </p:txBody>
      </p:sp>
    </p:spTree>
    <p:extLst>
      <p:ext uri="{BB962C8B-B14F-4D97-AF65-F5344CB8AC3E}">
        <p14:creationId xmlns:p14="http://schemas.microsoft.com/office/powerpoint/2010/main" val="138810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58F69F0-D2DF-5047-7191-CA310B69A12C}"/>
              </a:ext>
            </a:extLst>
          </p:cNvPr>
          <p:cNvSpPr>
            <a:spLocks noGrp="1"/>
          </p:cNvSpPr>
          <p:nvPr>
            <p:ph type="title"/>
          </p:nvPr>
        </p:nvSpPr>
        <p:spPr>
          <a:xfrm>
            <a:off x="437367" y="331432"/>
            <a:ext cx="11630808" cy="1325563"/>
          </a:xfrm>
        </p:spPr>
        <p:txBody>
          <a:bodyPr/>
          <a:lstStyle/>
          <a:p>
            <a:r>
              <a:rPr lang="en-US" dirty="0"/>
              <a:t>La </a:t>
            </a:r>
            <a:r>
              <a:rPr lang="en-US" dirty="0" err="1"/>
              <a:t>fonction</a:t>
            </a:r>
            <a:r>
              <a:rPr lang="en-US" dirty="0"/>
              <a:t> de </a:t>
            </a:r>
            <a:r>
              <a:rPr lang="en-US" dirty="0" err="1"/>
              <a:t>facilitateur·rice</a:t>
            </a:r>
            <a:endParaRPr lang="fr-FR" dirty="0"/>
          </a:p>
        </p:txBody>
      </p:sp>
      <p:pic>
        <p:nvPicPr>
          <p:cNvPr id="7" name="Espace réservé du contenu 5" descr="Une image contenant Visage humain, personne, habits, sourire&#10;&#10;Description générée automatiquement">
            <a:extLst>
              <a:ext uri="{FF2B5EF4-FFF2-40B4-BE49-F238E27FC236}">
                <a16:creationId xmlns:a16="http://schemas.microsoft.com/office/drawing/2014/main" id="{1AB2DDA3-8AB8-80E8-3FD1-663BD20B7C20}"/>
              </a:ext>
            </a:extLst>
          </p:cNvPr>
          <p:cNvPicPr>
            <a:picLocks noGrp="1" noChangeAspect="1"/>
          </p:cNvPicPr>
          <p:nvPr>
            <p:ph idx="11"/>
          </p:nvPr>
        </p:nvPicPr>
        <p:blipFill>
          <a:blip r:embed="rId2"/>
          <a:srcRect l="956" r="7211"/>
          <a:stretch/>
        </p:blipFill>
        <p:spPr>
          <a:xfrm>
            <a:off x="7905935" y="1656995"/>
            <a:ext cx="3941064" cy="409651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bject 3">
            <a:extLst>
              <a:ext uri="{FF2B5EF4-FFF2-40B4-BE49-F238E27FC236}">
                <a16:creationId xmlns:a16="http://schemas.microsoft.com/office/drawing/2014/main" id="{C4E2169F-7422-495D-070B-411B4DAB54C0}"/>
              </a:ext>
            </a:extLst>
          </p:cNvPr>
          <p:cNvSpPr/>
          <p:nvPr/>
        </p:nvSpPr>
        <p:spPr>
          <a:xfrm>
            <a:off x="811900" y="3042210"/>
            <a:ext cx="757006" cy="826033"/>
          </a:xfrm>
          <a:custGeom>
            <a:avLst/>
            <a:gdLst/>
            <a:ahLst/>
            <a:cxnLst/>
            <a:rect l="l" t="t" r="r" b="b"/>
            <a:pathLst>
              <a:path w="381000" h="419100">
                <a:moveTo>
                  <a:pt x="345274" y="323786"/>
                </a:moveTo>
                <a:lnTo>
                  <a:pt x="331889" y="302234"/>
                </a:lnTo>
                <a:lnTo>
                  <a:pt x="331889" y="324497"/>
                </a:lnTo>
                <a:lnTo>
                  <a:pt x="330479" y="329780"/>
                </a:lnTo>
                <a:lnTo>
                  <a:pt x="200596" y="395363"/>
                </a:lnTo>
                <a:lnTo>
                  <a:pt x="166801" y="404660"/>
                </a:lnTo>
                <a:lnTo>
                  <a:pt x="150837" y="400723"/>
                </a:lnTo>
                <a:lnTo>
                  <a:pt x="131292" y="390245"/>
                </a:lnTo>
                <a:lnTo>
                  <a:pt x="130365" y="389775"/>
                </a:lnTo>
                <a:lnTo>
                  <a:pt x="112699" y="379095"/>
                </a:lnTo>
                <a:lnTo>
                  <a:pt x="99555" y="372338"/>
                </a:lnTo>
                <a:lnTo>
                  <a:pt x="87706" y="368719"/>
                </a:lnTo>
                <a:lnTo>
                  <a:pt x="73914" y="367449"/>
                </a:lnTo>
                <a:lnTo>
                  <a:pt x="73914" y="280936"/>
                </a:lnTo>
                <a:lnTo>
                  <a:pt x="90893" y="280936"/>
                </a:lnTo>
                <a:lnTo>
                  <a:pt x="112509" y="281152"/>
                </a:lnTo>
                <a:lnTo>
                  <a:pt x="151955" y="286829"/>
                </a:lnTo>
                <a:lnTo>
                  <a:pt x="185915" y="306057"/>
                </a:lnTo>
                <a:lnTo>
                  <a:pt x="201790" y="337324"/>
                </a:lnTo>
                <a:lnTo>
                  <a:pt x="200139" y="346519"/>
                </a:lnTo>
                <a:lnTo>
                  <a:pt x="198767" y="349313"/>
                </a:lnTo>
                <a:lnTo>
                  <a:pt x="192836" y="353263"/>
                </a:lnTo>
                <a:lnTo>
                  <a:pt x="186080" y="353263"/>
                </a:lnTo>
                <a:lnTo>
                  <a:pt x="179984" y="351142"/>
                </a:lnTo>
                <a:lnTo>
                  <a:pt x="175818" y="348843"/>
                </a:lnTo>
                <a:lnTo>
                  <a:pt x="129451" y="318147"/>
                </a:lnTo>
                <a:lnTo>
                  <a:pt x="126238" y="315823"/>
                </a:lnTo>
                <a:lnTo>
                  <a:pt x="122110" y="316750"/>
                </a:lnTo>
                <a:lnTo>
                  <a:pt x="117513" y="323265"/>
                </a:lnTo>
                <a:lnTo>
                  <a:pt x="117627" y="323786"/>
                </a:lnTo>
                <a:lnTo>
                  <a:pt x="118440" y="327456"/>
                </a:lnTo>
                <a:lnTo>
                  <a:pt x="121653" y="329780"/>
                </a:lnTo>
                <a:lnTo>
                  <a:pt x="168008" y="360476"/>
                </a:lnTo>
                <a:lnTo>
                  <a:pt x="175361" y="365125"/>
                </a:lnTo>
                <a:lnTo>
                  <a:pt x="182702" y="367919"/>
                </a:lnTo>
                <a:lnTo>
                  <a:pt x="197383" y="367919"/>
                </a:lnTo>
                <a:lnTo>
                  <a:pt x="204736" y="364667"/>
                </a:lnTo>
                <a:lnTo>
                  <a:pt x="209321" y="357682"/>
                </a:lnTo>
                <a:lnTo>
                  <a:pt x="209778" y="356755"/>
                </a:lnTo>
                <a:lnTo>
                  <a:pt x="210705" y="355828"/>
                </a:lnTo>
                <a:lnTo>
                  <a:pt x="211162" y="354888"/>
                </a:lnTo>
                <a:lnTo>
                  <a:pt x="215239" y="353263"/>
                </a:lnTo>
                <a:lnTo>
                  <a:pt x="253149" y="338150"/>
                </a:lnTo>
                <a:lnTo>
                  <a:pt x="310578" y="315252"/>
                </a:lnTo>
                <a:lnTo>
                  <a:pt x="319951" y="311632"/>
                </a:lnTo>
                <a:lnTo>
                  <a:pt x="328218" y="313029"/>
                </a:lnTo>
                <a:lnTo>
                  <a:pt x="330974" y="319544"/>
                </a:lnTo>
                <a:lnTo>
                  <a:pt x="331889" y="324497"/>
                </a:lnTo>
                <a:lnTo>
                  <a:pt x="331889" y="302234"/>
                </a:lnTo>
                <a:lnTo>
                  <a:pt x="329996" y="301002"/>
                </a:lnTo>
                <a:lnTo>
                  <a:pt x="318897" y="299250"/>
                </a:lnTo>
                <a:lnTo>
                  <a:pt x="305257" y="302336"/>
                </a:lnTo>
                <a:lnTo>
                  <a:pt x="215290" y="338150"/>
                </a:lnTo>
                <a:lnTo>
                  <a:pt x="215214" y="337324"/>
                </a:lnTo>
                <a:lnTo>
                  <a:pt x="192798" y="294424"/>
                </a:lnTo>
                <a:lnTo>
                  <a:pt x="171018" y="280936"/>
                </a:lnTo>
                <a:lnTo>
                  <a:pt x="156400" y="273850"/>
                </a:lnTo>
                <a:lnTo>
                  <a:pt x="135191" y="269024"/>
                </a:lnTo>
                <a:lnTo>
                  <a:pt x="112941" y="267246"/>
                </a:lnTo>
                <a:lnTo>
                  <a:pt x="90436" y="266992"/>
                </a:lnTo>
                <a:lnTo>
                  <a:pt x="59677" y="266992"/>
                </a:lnTo>
                <a:lnTo>
                  <a:pt x="59677" y="280936"/>
                </a:lnTo>
                <a:lnTo>
                  <a:pt x="59677" y="367449"/>
                </a:lnTo>
                <a:lnTo>
                  <a:pt x="13779" y="367449"/>
                </a:lnTo>
                <a:lnTo>
                  <a:pt x="13779" y="280936"/>
                </a:lnTo>
                <a:lnTo>
                  <a:pt x="59677" y="280936"/>
                </a:lnTo>
                <a:lnTo>
                  <a:pt x="59677" y="266992"/>
                </a:lnTo>
                <a:lnTo>
                  <a:pt x="3213" y="266992"/>
                </a:lnTo>
                <a:lnTo>
                  <a:pt x="0" y="270243"/>
                </a:lnTo>
                <a:lnTo>
                  <a:pt x="0" y="378155"/>
                </a:lnTo>
                <a:lnTo>
                  <a:pt x="3213" y="381406"/>
                </a:lnTo>
                <a:lnTo>
                  <a:pt x="66560" y="381406"/>
                </a:lnTo>
                <a:lnTo>
                  <a:pt x="80810" y="381990"/>
                </a:lnTo>
                <a:lnTo>
                  <a:pt x="92036" y="384657"/>
                </a:lnTo>
                <a:lnTo>
                  <a:pt x="104648" y="390829"/>
                </a:lnTo>
                <a:lnTo>
                  <a:pt x="123024" y="401878"/>
                </a:lnTo>
                <a:lnTo>
                  <a:pt x="123939" y="402336"/>
                </a:lnTo>
                <a:lnTo>
                  <a:pt x="136842" y="409587"/>
                </a:lnTo>
                <a:lnTo>
                  <a:pt x="148323" y="414667"/>
                </a:lnTo>
                <a:lnTo>
                  <a:pt x="158864" y="417639"/>
                </a:lnTo>
                <a:lnTo>
                  <a:pt x="168922" y="418617"/>
                </a:lnTo>
                <a:lnTo>
                  <a:pt x="177584" y="417931"/>
                </a:lnTo>
                <a:lnTo>
                  <a:pt x="186486" y="415886"/>
                </a:lnTo>
                <a:lnTo>
                  <a:pt x="195910" y="412534"/>
                </a:lnTo>
                <a:lnTo>
                  <a:pt x="206108" y="407924"/>
                </a:lnTo>
                <a:lnTo>
                  <a:pt x="213067" y="404660"/>
                </a:lnTo>
                <a:lnTo>
                  <a:pt x="325462" y="352107"/>
                </a:lnTo>
                <a:lnTo>
                  <a:pt x="336715" y="344119"/>
                </a:lnTo>
                <a:lnTo>
                  <a:pt x="343192" y="334251"/>
                </a:lnTo>
                <a:lnTo>
                  <a:pt x="345274" y="323786"/>
                </a:lnTo>
                <a:close/>
              </a:path>
              <a:path w="381000" h="419100">
                <a:moveTo>
                  <a:pt x="381000" y="139077"/>
                </a:moveTo>
                <a:lnTo>
                  <a:pt x="380923" y="138607"/>
                </a:lnTo>
                <a:lnTo>
                  <a:pt x="374053" y="95148"/>
                </a:lnTo>
                <a:lnTo>
                  <a:pt x="373926" y="94907"/>
                </a:lnTo>
                <a:lnTo>
                  <a:pt x="367233" y="81737"/>
                </a:lnTo>
                <a:lnTo>
                  <a:pt x="367233" y="138607"/>
                </a:lnTo>
                <a:lnTo>
                  <a:pt x="367195" y="139077"/>
                </a:lnTo>
                <a:lnTo>
                  <a:pt x="365391" y="160032"/>
                </a:lnTo>
                <a:lnTo>
                  <a:pt x="360121" y="180187"/>
                </a:lnTo>
                <a:lnTo>
                  <a:pt x="351739" y="198856"/>
                </a:lnTo>
                <a:lnTo>
                  <a:pt x="340614" y="215823"/>
                </a:lnTo>
                <a:lnTo>
                  <a:pt x="337972" y="204609"/>
                </a:lnTo>
                <a:lnTo>
                  <a:pt x="333260" y="195884"/>
                </a:lnTo>
                <a:lnTo>
                  <a:pt x="332346" y="194894"/>
                </a:lnTo>
                <a:lnTo>
                  <a:pt x="327291" y="189458"/>
                </a:lnTo>
                <a:lnTo>
                  <a:pt x="327291" y="217220"/>
                </a:lnTo>
                <a:lnTo>
                  <a:pt x="327291" y="230708"/>
                </a:lnTo>
                <a:lnTo>
                  <a:pt x="310997" y="243573"/>
                </a:lnTo>
                <a:lnTo>
                  <a:pt x="292633" y="253441"/>
                </a:lnTo>
                <a:lnTo>
                  <a:pt x="272554" y="260070"/>
                </a:lnTo>
                <a:lnTo>
                  <a:pt x="251091" y="263271"/>
                </a:lnTo>
                <a:lnTo>
                  <a:pt x="251193" y="217220"/>
                </a:lnTo>
                <a:lnTo>
                  <a:pt x="252831" y="209410"/>
                </a:lnTo>
                <a:lnTo>
                  <a:pt x="252945" y="209219"/>
                </a:lnTo>
                <a:lnTo>
                  <a:pt x="256108" y="203619"/>
                </a:lnTo>
                <a:lnTo>
                  <a:pt x="256438" y="203085"/>
                </a:lnTo>
                <a:lnTo>
                  <a:pt x="261302" y="198450"/>
                </a:lnTo>
                <a:lnTo>
                  <a:pt x="264858" y="196291"/>
                </a:lnTo>
                <a:lnTo>
                  <a:pt x="267157" y="194894"/>
                </a:lnTo>
                <a:lnTo>
                  <a:pt x="273126" y="199542"/>
                </a:lnTo>
                <a:lnTo>
                  <a:pt x="280936" y="202336"/>
                </a:lnTo>
                <a:lnTo>
                  <a:pt x="297459" y="202336"/>
                </a:lnTo>
                <a:lnTo>
                  <a:pt x="305257" y="199542"/>
                </a:lnTo>
                <a:lnTo>
                  <a:pt x="311226" y="194894"/>
                </a:lnTo>
                <a:lnTo>
                  <a:pt x="317093" y="198450"/>
                </a:lnTo>
                <a:lnTo>
                  <a:pt x="322021" y="203085"/>
                </a:lnTo>
                <a:lnTo>
                  <a:pt x="325564" y="209219"/>
                </a:lnTo>
                <a:lnTo>
                  <a:pt x="325602" y="209410"/>
                </a:lnTo>
                <a:lnTo>
                  <a:pt x="325704" y="209880"/>
                </a:lnTo>
                <a:lnTo>
                  <a:pt x="327291" y="217220"/>
                </a:lnTo>
                <a:lnTo>
                  <a:pt x="327291" y="189458"/>
                </a:lnTo>
                <a:lnTo>
                  <a:pt x="327152" y="189306"/>
                </a:lnTo>
                <a:lnTo>
                  <a:pt x="326478" y="188849"/>
                </a:lnTo>
                <a:lnTo>
                  <a:pt x="320408" y="184658"/>
                </a:lnTo>
                <a:lnTo>
                  <a:pt x="323621" y="179082"/>
                </a:lnTo>
                <a:lnTo>
                  <a:pt x="325462" y="172567"/>
                </a:lnTo>
                <a:lnTo>
                  <a:pt x="325374" y="165595"/>
                </a:lnTo>
                <a:lnTo>
                  <a:pt x="323189" y="153187"/>
                </a:lnTo>
                <a:lnTo>
                  <a:pt x="316915" y="142328"/>
                </a:lnTo>
                <a:lnTo>
                  <a:pt x="312153" y="138277"/>
                </a:lnTo>
                <a:lnTo>
                  <a:pt x="312153" y="165595"/>
                </a:lnTo>
                <a:lnTo>
                  <a:pt x="312051" y="166052"/>
                </a:lnTo>
                <a:lnTo>
                  <a:pt x="310299" y="174713"/>
                </a:lnTo>
                <a:lnTo>
                  <a:pt x="305320" y="182105"/>
                </a:lnTo>
                <a:lnTo>
                  <a:pt x="298094" y="186982"/>
                </a:lnTo>
                <a:lnTo>
                  <a:pt x="298297" y="186982"/>
                </a:lnTo>
                <a:lnTo>
                  <a:pt x="289191" y="188849"/>
                </a:lnTo>
                <a:lnTo>
                  <a:pt x="280098" y="186982"/>
                </a:lnTo>
                <a:lnTo>
                  <a:pt x="280301" y="186982"/>
                </a:lnTo>
                <a:lnTo>
                  <a:pt x="273075" y="182105"/>
                </a:lnTo>
                <a:lnTo>
                  <a:pt x="268084" y="174713"/>
                </a:lnTo>
                <a:lnTo>
                  <a:pt x="266242" y="165595"/>
                </a:lnTo>
                <a:lnTo>
                  <a:pt x="268020" y="156654"/>
                </a:lnTo>
                <a:lnTo>
                  <a:pt x="272897" y="149250"/>
                </a:lnTo>
                <a:lnTo>
                  <a:pt x="280276" y="144132"/>
                </a:lnTo>
                <a:lnTo>
                  <a:pt x="280504" y="144132"/>
                </a:lnTo>
                <a:lnTo>
                  <a:pt x="289191" y="142328"/>
                </a:lnTo>
                <a:lnTo>
                  <a:pt x="298005" y="144132"/>
                </a:lnTo>
                <a:lnTo>
                  <a:pt x="305320" y="149072"/>
                </a:lnTo>
                <a:lnTo>
                  <a:pt x="305435" y="149250"/>
                </a:lnTo>
                <a:lnTo>
                  <a:pt x="310299" y="156464"/>
                </a:lnTo>
                <a:lnTo>
                  <a:pt x="310400" y="156921"/>
                </a:lnTo>
                <a:lnTo>
                  <a:pt x="312153" y="165595"/>
                </a:lnTo>
                <a:lnTo>
                  <a:pt x="312153" y="138277"/>
                </a:lnTo>
                <a:lnTo>
                  <a:pt x="307454" y="134264"/>
                </a:lnTo>
                <a:lnTo>
                  <a:pt x="295617" y="129781"/>
                </a:lnTo>
                <a:lnTo>
                  <a:pt x="295617" y="124193"/>
                </a:lnTo>
                <a:lnTo>
                  <a:pt x="293179" y="112699"/>
                </a:lnTo>
                <a:lnTo>
                  <a:pt x="288455" y="103784"/>
                </a:lnTo>
                <a:lnTo>
                  <a:pt x="287108" y="102336"/>
                </a:lnTo>
                <a:lnTo>
                  <a:pt x="282308" y="97116"/>
                </a:lnTo>
                <a:lnTo>
                  <a:pt x="282308" y="129311"/>
                </a:lnTo>
                <a:lnTo>
                  <a:pt x="270484" y="133807"/>
                </a:lnTo>
                <a:lnTo>
                  <a:pt x="261023" y="141871"/>
                </a:lnTo>
                <a:lnTo>
                  <a:pt x="254749" y="152730"/>
                </a:lnTo>
                <a:lnTo>
                  <a:pt x="254660" y="153187"/>
                </a:lnTo>
                <a:lnTo>
                  <a:pt x="252476" y="165595"/>
                </a:lnTo>
                <a:lnTo>
                  <a:pt x="252476" y="172567"/>
                </a:lnTo>
                <a:lnTo>
                  <a:pt x="254304" y="179082"/>
                </a:lnTo>
                <a:lnTo>
                  <a:pt x="257517" y="184200"/>
                </a:lnTo>
                <a:lnTo>
                  <a:pt x="252476" y="186982"/>
                </a:lnTo>
                <a:lnTo>
                  <a:pt x="247878" y="190703"/>
                </a:lnTo>
                <a:lnTo>
                  <a:pt x="244208" y="196291"/>
                </a:lnTo>
                <a:lnTo>
                  <a:pt x="243598" y="195351"/>
                </a:lnTo>
                <a:lnTo>
                  <a:pt x="240538" y="190703"/>
                </a:lnTo>
                <a:lnTo>
                  <a:pt x="238645" y="189306"/>
                </a:lnTo>
                <a:lnTo>
                  <a:pt x="237324" y="188341"/>
                </a:lnTo>
                <a:lnTo>
                  <a:pt x="237324" y="263728"/>
                </a:lnTo>
                <a:lnTo>
                  <a:pt x="215861" y="260540"/>
                </a:lnTo>
                <a:lnTo>
                  <a:pt x="195783" y="253911"/>
                </a:lnTo>
                <a:lnTo>
                  <a:pt x="177419" y="244043"/>
                </a:lnTo>
                <a:lnTo>
                  <a:pt x="161124" y="231178"/>
                </a:lnTo>
                <a:lnTo>
                  <a:pt x="161226" y="217678"/>
                </a:lnTo>
                <a:lnTo>
                  <a:pt x="177190" y="195351"/>
                </a:lnTo>
                <a:lnTo>
                  <a:pt x="183159" y="200012"/>
                </a:lnTo>
                <a:lnTo>
                  <a:pt x="190957" y="202793"/>
                </a:lnTo>
                <a:lnTo>
                  <a:pt x="207492" y="202793"/>
                </a:lnTo>
                <a:lnTo>
                  <a:pt x="215290" y="200012"/>
                </a:lnTo>
                <a:lnTo>
                  <a:pt x="221259" y="195351"/>
                </a:lnTo>
                <a:lnTo>
                  <a:pt x="227012" y="198856"/>
                </a:lnTo>
                <a:lnTo>
                  <a:pt x="237324" y="263728"/>
                </a:lnTo>
                <a:lnTo>
                  <a:pt x="237324" y="188341"/>
                </a:lnTo>
                <a:lnTo>
                  <a:pt x="235483" y="186982"/>
                </a:lnTo>
                <a:lnTo>
                  <a:pt x="230898" y="184200"/>
                </a:lnTo>
                <a:lnTo>
                  <a:pt x="234111" y="178612"/>
                </a:lnTo>
                <a:lnTo>
                  <a:pt x="235953" y="172097"/>
                </a:lnTo>
                <a:lnTo>
                  <a:pt x="235953" y="165595"/>
                </a:lnTo>
                <a:lnTo>
                  <a:pt x="233680" y="152730"/>
                </a:lnTo>
                <a:lnTo>
                  <a:pt x="227939" y="142798"/>
                </a:lnTo>
                <a:lnTo>
                  <a:pt x="227393" y="141871"/>
                </a:lnTo>
                <a:lnTo>
                  <a:pt x="222173" y="137426"/>
                </a:lnTo>
                <a:lnTo>
                  <a:pt x="222173" y="166052"/>
                </a:lnTo>
                <a:lnTo>
                  <a:pt x="220395" y="174980"/>
                </a:lnTo>
                <a:lnTo>
                  <a:pt x="215519" y="182397"/>
                </a:lnTo>
                <a:lnTo>
                  <a:pt x="208229" y="187439"/>
                </a:lnTo>
                <a:lnTo>
                  <a:pt x="199224" y="189306"/>
                </a:lnTo>
                <a:lnTo>
                  <a:pt x="190093" y="187439"/>
                </a:lnTo>
                <a:lnTo>
                  <a:pt x="190309" y="187439"/>
                </a:lnTo>
                <a:lnTo>
                  <a:pt x="183083" y="182549"/>
                </a:lnTo>
                <a:lnTo>
                  <a:pt x="182981" y="182397"/>
                </a:lnTo>
                <a:lnTo>
                  <a:pt x="178117" y="175183"/>
                </a:lnTo>
                <a:lnTo>
                  <a:pt x="178028" y="174713"/>
                </a:lnTo>
                <a:lnTo>
                  <a:pt x="176276" y="166052"/>
                </a:lnTo>
                <a:lnTo>
                  <a:pt x="176364" y="165595"/>
                </a:lnTo>
                <a:lnTo>
                  <a:pt x="178117" y="156921"/>
                </a:lnTo>
                <a:lnTo>
                  <a:pt x="183095" y="149542"/>
                </a:lnTo>
                <a:lnTo>
                  <a:pt x="190411" y="144602"/>
                </a:lnTo>
                <a:lnTo>
                  <a:pt x="199224" y="142798"/>
                </a:lnTo>
                <a:lnTo>
                  <a:pt x="208038" y="144602"/>
                </a:lnTo>
                <a:lnTo>
                  <a:pt x="215353" y="149542"/>
                </a:lnTo>
                <a:lnTo>
                  <a:pt x="220332" y="156921"/>
                </a:lnTo>
                <a:lnTo>
                  <a:pt x="222173" y="166052"/>
                </a:lnTo>
                <a:lnTo>
                  <a:pt x="222173" y="137426"/>
                </a:lnTo>
                <a:lnTo>
                  <a:pt x="217932" y="133807"/>
                </a:lnTo>
                <a:lnTo>
                  <a:pt x="206108" y="129311"/>
                </a:lnTo>
                <a:lnTo>
                  <a:pt x="206209" y="124193"/>
                </a:lnTo>
                <a:lnTo>
                  <a:pt x="207848" y="116459"/>
                </a:lnTo>
                <a:lnTo>
                  <a:pt x="211391" y="110350"/>
                </a:lnTo>
                <a:lnTo>
                  <a:pt x="216306" y="105816"/>
                </a:lnTo>
                <a:lnTo>
                  <a:pt x="222173" y="102336"/>
                </a:lnTo>
                <a:lnTo>
                  <a:pt x="228142" y="106984"/>
                </a:lnTo>
                <a:lnTo>
                  <a:pt x="235953" y="109778"/>
                </a:lnTo>
                <a:lnTo>
                  <a:pt x="252476" y="109778"/>
                </a:lnTo>
                <a:lnTo>
                  <a:pt x="260273" y="106984"/>
                </a:lnTo>
                <a:lnTo>
                  <a:pt x="266242" y="102336"/>
                </a:lnTo>
                <a:lnTo>
                  <a:pt x="272008" y="105816"/>
                </a:lnTo>
                <a:lnTo>
                  <a:pt x="282308" y="129311"/>
                </a:lnTo>
                <a:lnTo>
                  <a:pt x="282308" y="97116"/>
                </a:lnTo>
                <a:lnTo>
                  <a:pt x="280568" y="95821"/>
                </a:lnTo>
                <a:lnTo>
                  <a:pt x="275424" y="92100"/>
                </a:lnTo>
                <a:lnTo>
                  <a:pt x="278638" y="86525"/>
                </a:lnTo>
                <a:lnTo>
                  <a:pt x="280479" y="80010"/>
                </a:lnTo>
                <a:lnTo>
                  <a:pt x="280479" y="73494"/>
                </a:lnTo>
                <a:lnTo>
                  <a:pt x="277571" y="59042"/>
                </a:lnTo>
                <a:lnTo>
                  <a:pt x="271081" y="49314"/>
                </a:lnTo>
                <a:lnTo>
                  <a:pt x="269684" y="47218"/>
                </a:lnTo>
                <a:lnTo>
                  <a:pt x="267157" y="45491"/>
                </a:lnTo>
                <a:lnTo>
                  <a:pt x="267157" y="72567"/>
                </a:lnTo>
                <a:lnTo>
                  <a:pt x="265315" y="81699"/>
                </a:lnTo>
                <a:lnTo>
                  <a:pt x="260337" y="89077"/>
                </a:lnTo>
                <a:lnTo>
                  <a:pt x="253022" y="94018"/>
                </a:lnTo>
                <a:lnTo>
                  <a:pt x="244208" y="95821"/>
                </a:lnTo>
                <a:lnTo>
                  <a:pt x="235394" y="94018"/>
                </a:lnTo>
                <a:lnTo>
                  <a:pt x="228092" y="89077"/>
                </a:lnTo>
                <a:lnTo>
                  <a:pt x="223100" y="81699"/>
                </a:lnTo>
                <a:lnTo>
                  <a:pt x="221259" y="72567"/>
                </a:lnTo>
                <a:lnTo>
                  <a:pt x="223037" y="63627"/>
                </a:lnTo>
                <a:lnTo>
                  <a:pt x="227914" y="56222"/>
                </a:lnTo>
                <a:lnTo>
                  <a:pt x="235292" y="51117"/>
                </a:lnTo>
                <a:lnTo>
                  <a:pt x="235521" y="51117"/>
                </a:lnTo>
                <a:lnTo>
                  <a:pt x="244208" y="49314"/>
                </a:lnTo>
                <a:lnTo>
                  <a:pt x="265353" y="63627"/>
                </a:lnTo>
                <a:lnTo>
                  <a:pt x="267157" y="72567"/>
                </a:lnTo>
                <a:lnTo>
                  <a:pt x="267157" y="45491"/>
                </a:lnTo>
                <a:lnTo>
                  <a:pt x="258013" y="39217"/>
                </a:lnTo>
                <a:lnTo>
                  <a:pt x="243751" y="36283"/>
                </a:lnTo>
                <a:lnTo>
                  <a:pt x="229489" y="39217"/>
                </a:lnTo>
                <a:lnTo>
                  <a:pt x="217817" y="47218"/>
                </a:lnTo>
                <a:lnTo>
                  <a:pt x="209931" y="59042"/>
                </a:lnTo>
                <a:lnTo>
                  <a:pt x="207022" y="73494"/>
                </a:lnTo>
                <a:lnTo>
                  <a:pt x="207022" y="80467"/>
                </a:lnTo>
                <a:lnTo>
                  <a:pt x="208864" y="86982"/>
                </a:lnTo>
                <a:lnTo>
                  <a:pt x="212077" y="92100"/>
                </a:lnTo>
                <a:lnTo>
                  <a:pt x="205054" y="97053"/>
                </a:lnTo>
                <a:lnTo>
                  <a:pt x="198882" y="103784"/>
                </a:lnTo>
                <a:lnTo>
                  <a:pt x="194259" y="112699"/>
                </a:lnTo>
                <a:lnTo>
                  <a:pt x="191884" y="124193"/>
                </a:lnTo>
                <a:lnTo>
                  <a:pt x="191884" y="129781"/>
                </a:lnTo>
                <a:lnTo>
                  <a:pt x="180047" y="134264"/>
                </a:lnTo>
                <a:lnTo>
                  <a:pt x="170599" y="142328"/>
                </a:lnTo>
                <a:lnTo>
                  <a:pt x="164312" y="153187"/>
                </a:lnTo>
                <a:lnTo>
                  <a:pt x="162128" y="165595"/>
                </a:lnTo>
                <a:lnTo>
                  <a:pt x="162039" y="173037"/>
                </a:lnTo>
                <a:lnTo>
                  <a:pt x="163880" y="179539"/>
                </a:lnTo>
                <a:lnTo>
                  <a:pt x="167093" y="184658"/>
                </a:lnTo>
                <a:lnTo>
                  <a:pt x="160261" y="189534"/>
                </a:lnTo>
                <a:lnTo>
                  <a:pt x="154063" y="196049"/>
                </a:lnTo>
                <a:lnTo>
                  <a:pt x="149377" y="204609"/>
                </a:lnTo>
                <a:lnTo>
                  <a:pt x="146900" y="215823"/>
                </a:lnTo>
                <a:lnTo>
                  <a:pt x="135763" y="198856"/>
                </a:lnTo>
                <a:lnTo>
                  <a:pt x="127381" y="180187"/>
                </a:lnTo>
                <a:lnTo>
                  <a:pt x="122110" y="160032"/>
                </a:lnTo>
                <a:lnTo>
                  <a:pt x="120269" y="138607"/>
                </a:lnTo>
                <a:lnTo>
                  <a:pt x="130467" y="90093"/>
                </a:lnTo>
                <a:lnTo>
                  <a:pt x="157111" y="50469"/>
                </a:lnTo>
                <a:lnTo>
                  <a:pt x="196316" y="23761"/>
                </a:lnTo>
                <a:lnTo>
                  <a:pt x="244208" y="13957"/>
                </a:lnTo>
                <a:lnTo>
                  <a:pt x="292100" y="23761"/>
                </a:lnTo>
                <a:lnTo>
                  <a:pt x="331203" y="50469"/>
                </a:lnTo>
                <a:lnTo>
                  <a:pt x="357568" y="90093"/>
                </a:lnTo>
                <a:lnTo>
                  <a:pt x="367233" y="138607"/>
                </a:lnTo>
                <a:lnTo>
                  <a:pt x="367233" y="81737"/>
                </a:lnTo>
                <a:lnTo>
                  <a:pt x="325031" y="26822"/>
                </a:lnTo>
                <a:lnTo>
                  <a:pt x="287502" y="7099"/>
                </a:lnTo>
                <a:lnTo>
                  <a:pt x="244208" y="0"/>
                </a:lnTo>
                <a:lnTo>
                  <a:pt x="200901" y="7099"/>
                </a:lnTo>
                <a:lnTo>
                  <a:pt x="163334" y="26822"/>
                </a:lnTo>
                <a:lnTo>
                  <a:pt x="133756" y="56870"/>
                </a:lnTo>
                <a:lnTo>
                  <a:pt x="114376" y="94907"/>
                </a:lnTo>
                <a:lnTo>
                  <a:pt x="114338" y="95148"/>
                </a:lnTo>
                <a:lnTo>
                  <a:pt x="114223" y="95821"/>
                </a:lnTo>
                <a:lnTo>
                  <a:pt x="107416" y="138607"/>
                </a:lnTo>
                <a:lnTo>
                  <a:pt x="107492" y="139077"/>
                </a:lnTo>
                <a:lnTo>
                  <a:pt x="114376" y="182549"/>
                </a:lnTo>
                <a:lnTo>
                  <a:pt x="133756" y="220726"/>
                </a:lnTo>
                <a:lnTo>
                  <a:pt x="163334" y="250837"/>
                </a:lnTo>
                <a:lnTo>
                  <a:pt x="200901" y="270586"/>
                </a:lnTo>
                <a:lnTo>
                  <a:pt x="244208" y="277685"/>
                </a:lnTo>
                <a:lnTo>
                  <a:pt x="287528" y="270586"/>
                </a:lnTo>
                <a:lnTo>
                  <a:pt x="300583" y="263728"/>
                </a:lnTo>
                <a:lnTo>
                  <a:pt x="301472" y="263271"/>
                </a:lnTo>
                <a:lnTo>
                  <a:pt x="354711" y="220726"/>
                </a:lnTo>
                <a:lnTo>
                  <a:pt x="374053" y="182778"/>
                </a:lnTo>
                <a:lnTo>
                  <a:pt x="374154" y="182105"/>
                </a:lnTo>
                <a:lnTo>
                  <a:pt x="381000" y="139077"/>
                </a:lnTo>
                <a:close/>
              </a:path>
            </a:pathLst>
          </a:custGeom>
          <a:solidFill>
            <a:srgbClr val="46C6AB"/>
          </a:solidFill>
        </p:spPr>
        <p:txBody>
          <a:bodyPr wrap="square" lIns="0" tIns="0" rIns="0" bIns="0" rtlCol="0"/>
          <a:lstStyle/>
          <a:p>
            <a:endParaRPr/>
          </a:p>
        </p:txBody>
      </p:sp>
      <p:sp>
        <p:nvSpPr>
          <p:cNvPr id="4" name="ZoneTexte 3">
            <a:extLst>
              <a:ext uri="{FF2B5EF4-FFF2-40B4-BE49-F238E27FC236}">
                <a16:creationId xmlns:a16="http://schemas.microsoft.com/office/drawing/2014/main" id="{179766DE-2D59-5680-45FB-A94562A04786}"/>
              </a:ext>
            </a:extLst>
          </p:cNvPr>
          <p:cNvSpPr txBox="1"/>
          <p:nvPr/>
        </p:nvSpPr>
        <p:spPr>
          <a:xfrm>
            <a:off x="1497687" y="1824238"/>
            <a:ext cx="6187072" cy="707886"/>
          </a:xfrm>
          <a:prstGeom prst="rect">
            <a:avLst/>
          </a:prstGeom>
          <a:noFill/>
        </p:spPr>
        <p:txBody>
          <a:bodyPr wrap="square">
            <a:spAutoFit/>
          </a:bodyPr>
          <a:lstStyle/>
          <a:p>
            <a:pPr lvl="0" algn="just"/>
            <a:r>
              <a:rPr lang="fr-FR" sz="2000" b="1" dirty="0"/>
              <a:t>Une équipe de facilitatrices rattachée à la Direction de l’offre de service et de la performance…</a:t>
            </a:r>
          </a:p>
        </p:txBody>
      </p:sp>
      <p:sp>
        <p:nvSpPr>
          <p:cNvPr id="8" name="ZoneTexte 7">
            <a:extLst>
              <a:ext uri="{FF2B5EF4-FFF2-40B4-BE49-F238E27FC236}">
                <a16:creationId xmlns:a16="http://schemas.microsoft.com/office/drawing/2014/main" id="{697EE3F2-3D81-5ED7-6D93-33C685C98AC1}"/>
              </a:ext>
            </a:extLst>
          </p:cNvPr>
          <p:cNvSpPr txBox="1"/>
          <p:nvPr/>
        </p:nvSpPr>
        <p:spPr>
          <a:xfrm>
            <a:off x="1756140" y="2993988"/>
            <a:ext cx="5670165" cy="1015663"/>
          </a:xfrm>
          <a:prstGeom prst="rect">
            <a:avLst/>
          </a:prstGeom>
          <a:noFill/>
        </p:spPr>
        <p:txBody>
          <a:bodyPr wrap="square">
            <a:spAutoFit/>
          </a:bodyPr>
          <a:lstStyle/>
          <a:p>
            <a:pPr lvl="0" algn="just">
              <a:lnSpc>
                <a:spcPct val="100000"/>
              </a:lnSpc>
              <a:defRPr b="1"/>
            </a:pPr>
            <a:r>
              <a:rPr lang="fr-FR" sz="2000" dirty="0"/>
              <a:t>…qui favorise l’expression des personnes accompagnées et soutient leur niveau d’exigence sur la réponse apportée à leur demande d’action.</a:t>
            </a:r>
          </a:p>
        </p:txBody>
      </p:sp>
      <p:pic>
        <p:nvPicPr>
          <p:cNvPr id="13" name="Image 12">
            <a:extLst>
              <a:ext uri="{FF2B5EF4-FFF2-40B4-BE49-F238E27FC236}">
                <a16:creationId xmlns:a16="http://schemas.microsoft.com/office/drawing/2014/main" id="{DA6D3A0D-176C-BDD9-3F9E-A5FBF87AAF3D}"/>
              </a:ext>
            </a:extLst>
          </p:cNvPr>
          <p:cNvPicPr>
            <a:picLocks noChangeAspect="1"/>
          </p:cNvPicPr>
          <p:nvPr/>
        </p:nvPicPr>
        <p:blipFill>
          <a:blip r:embed="rId3"/>
          <a:stretch>
            <a:fillRect/>
          </a:stretch>
        </p:blipFill>
        <p:spPr>
          <a:xfrm>
            <a:off x="0" y="1683078"/>
            <a:ext cx="1497687" cy="990206"/>
          </a:xfrm>
          <a:prstGeom prst="rect">
            <a:avLst/>
          </a:prstGeom>
        </p:spPr>
      </p:pic>
      <p:sp>
        <p:nvSpPr>
          <p:cNvPr id="14" name="ZoneTexte 13">
            <a:extLst>
              <a:ext uri="{FF2B5EF4-FFF2-40B4-BE49-F238E27FC236}">
                <a16:creationId xmlns:a16="http://schemas.microsoft.com/office/drawing/2014/main" id="{463B80F5-6B7B-D872-4CDA-3375B0A500C0}"/>
              </a:ext>
            </a:extLst>
          </p:cNvPr>
          <p:cNvSpPr txBox="1"/>
          <p:nvPr/>
        </p:nvSpPr>
        <p:spPr>
          <a:xfrm>
            <a:off x="177780" y="4724618"/>
            <a:ext cx="7248525" cy="707886"/>
          </a:xfrm>
          <a:prstGeom prst="rect">
            <a:avLst/>
          </a:prstGeom>
          <a:solidFill>
            <a:schemeClr val="bg2">
              <a:lumMod val="90000"/>
            </a:schemeClr>
          </a:solidFill>
        </p:spPr>
        <p:txBody>
          <a:bodyPr wrap="square">
            <a:spAutoFit/>
          </a:bodyPr>
          <a:lstStyle/>
          <a:p>
            <a:pPr lvl="0" algn="ctr">
              <a:lnSpc>
                <a:spcPct val="100000"/>
              </a:lnSpc>
              <a:defRPr b="1"/>
            </a:pPr>
            <a:r>
              <a:rPr lang="fr-FR" sz="2000" dirty="0"/>
              <a:t>Un nouveau métier</a:t>
            </a:r>
          </a:p>
          <a:p>
            <a:pPr lvl="0" algn="ctr">
              <a:lnSpc>
                <a:spcPct val="100000"/>
              </a:lnSpc>
              <a:defRPr b="1"/>
            </a:pPr>
            <a:r>
              <a:rPr lang="fr-FR" sz="2000" dirty="0"/>
              <a:t>pour renforcer le pouvoir d’agir des personnes accompagnées </a:t>
            </a:r>
          </a:p>
        </p:txBody>
      </p:sp>
      <p:sp>
        <p:nvSpPr>
          <p:cNvPr id="6" name="ZoneTexte 5">
            <a:extLst>
              <a:ext uri="{FF2B5EF4-FFF2-40B4-BE49-F238E27FC236}">
                <a16:creationId xmlns:a16="http://schemas.microsoft.com/office/drawing/2014/main" id="{4021FD67-7639-C86E-8D7C-9954A9246063}"/>
              </a:ext>
            </a:extLst>
          </p:cNvPr>
          <p:cNvSpPr txBox="1"/>
          <p:nvPr/>
        </p:nvSpPr>
        <p:spPr>
          <a:xfrm>
            <a:off x="8096249" y="5880237"/>
            <a:ext cx="4657725" cy="646331"/>
          </a:xfrm>
          <a:prstGeom prst="rect">
            <a:avLst/>
          </a:prstGeom>
          <a:noFill/>
        </p:spPr>
        <p:txBody>
          <a:bodyPr wrap="square">
            <a:spAutoFit/>
          </a:bodyPr>
          <a:lstStyle/>
          <a:p>
            <a:pPr lvl="0"/>
            <a:r>
              <a:rPr lang="fr-FR" b="1" dirty="0"/>
              <a:t>Martin G., personne accompagnée</a:t>
            </a:r>
            <a:br>
              <a:rPr lang="fr-FR" b="1" dirty="0"/>
            </a:br>
            <a:r>
              <a:rPr lang="fr-FR" b="1" dirty="0"/>
              <a:t>et Latifa E., facilitatrice</a:t>
            </a:r>
            <a:endParaRPr lang="fr-FR" dirty="0"/>
          </a:p>
        </p:txBody>
      </p:sp>
    </p:spTree>
    <p:extLst>
      <p:ext uri="{BB962C8B-B14F-4D97-AF65-F5344CB8AC3E}">
        <p14:creationId xmlns:p14="http://schemas.microsoft.com/office/powerpoint/2010/main" val="375757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8E1161D-06C0-DEF3-CE1A-D5A50A4E4FE2}"/>
              </a:ext>
            </a:extLst>
          </p:cNvPr>
          <p:cNvSpPr>
            <a:spLocks noGrp="1"/>
          </p:cNvSpPr>
          <p:nvPr>
            <p:ph type="title"/>
          </p:nvPr>
        </p:nvSpPr>
        <p:spPr>
          <a:xfrm>
            <a:off x="437367" y="331433"/>
            <a:ext cx="11006488" cy="736972"/>
          </a:xfrm>
        </p:spPr>
        <p:txBody>
          <a:bodyPr/>
          <a:lstStyle/>
          <a:p>
            <a:r>
              <a:rPr lang="fr-FR"/>
              <a:t>La démarche</a:t>
            </a:r>
          </a:p>
        </p:txBody>
      </p:sp>
      <p:grpSp>
        <p:nvGrpSpPr>
          <p:cNvPr id="102" name="object 8">
            <a:extLst>
              <a:ext uri="{FF2B5EF4-FFF2-40B4-BE49-F238E27FC236}">
                <a16:creationId xmlns:a16="http://schemas.microsoft.com/office/drawing/2014/main" id="{F3B823AA-51D5-AFBD-D99B-1BC9B9F5FC58}"/>
              </a:ext>
            </a:extLst>
          </p:cNvPr>
          <p:cNvGrpSpPr/>
          <p:nvPr/>
        </p:nvGrpSpPr>
        <p:grpSpPr>
          <a:xfrm>
            <a:off x="433242" y="2056625"/>
            <a:ext cx="10544287" cy="3875331"/>
            <a:chOff x="-1243833" y="3378919"/>
            <a:chExt cx="10991083" cy="4125229"/>
          </a:xfrm>
        </p:grpSpPr>
        <p:pic>
          <p:nvPicPr>
            <p:cNvPr id="103" name="object 9">
              <a:extLst>
                <a:ext uri="{FF2B5EF4-FFF2-40B4-BE49-F238E27FC236}">
                  <a16:creationId xmlns:a16="http://schemas.microsoft.com/office/drawing/2014/main" id="{74C3E20C-CE9E-22A3-88EB-F6EB0CCAE8C4}"/>
                </a:ext>
              </a:extLst>
            </p:cNvPr>
            <p:cNvPicPr/>
            <p:nvPr/>
          </p:nvPicPr>
          <p:blipFill>
            <a:blip r:embed="rId3" cstate="print"/>
            <a:stretch>
              <a:fillRect/>
            </a:stretch>
          </p:blipFill>
          <p:spPr>
            <a:xfrm>
              <a:off x="8001985" y="3621661"/>
              <a:ext cx="234297" cy="163030"/>
            </a:xfrm>
            <a:prstGeom prst="rect">
              <a:avLst/>
            </a:prstGeom>
          </p:spPr>
        </p:pic>
        <p:sp>
          <p:nvSpPr>
            <p:cNvPr id="104" name="object 10">
              <a:extLst>
                <a:ext uri="{FF2B5EF4-FFF2-40B4-BE49-F238E27FC236}">
                  <a16:creationId xmlns:a16="http://schemas.microsoft.com/office/drawing/2014/main" id="{E18CC156-4973-8A56-413D-D26DCBCBB7D2}"/>
                </a:ext>
              </a:extLst>
            </p:cNvPr>
            <p:cNvSpPr/>
            <p:nvPr/>
          </p:nvSpPr>
          <p:spPr>
            <a:xfrm>
              <a:off x="8093399" y="3495703"/>
              <a:ext cx="272415" cy="276225"/>
            </a:xfrm>
            <a:custGeom>
              <a:avLst/>
              <a:gdLst/>
              <a:ahLst/>
              <a:cxnLst/>
              <a:rect l="l" t="t" r="r" b="b"/>
              <a:pathLst>
                <a:path w="272415" h="276225">
                  <a:moveTo>
                    <a:pt x="123543" y="275989"/>
                  </a:moveTo>
                  <a:lnTo>
                    <a:pt x="82957" y="265669"/>
                  </a:lnTo>
                  <a:lnTo>
                    <a:pt x="47034" y="243143"/>
                  </a:lnTo>
                  <a:lnTo>
                    <a:pt x="18860" y="209197"/>
                  </a:lnTo>
                  <a:lnTo>
                    <a:pt x="2636" y="167993"/>
                  </a:lnTo>
                  <a:lnTo>
                    <a:pt x="0" y="125252"/>
                  </a:lnTo>
                  <a:lnTo>
                    <a:pt x="10177" y="84106"/>
                  </a:lnTo>
                  <a:lnTo>
                    <a:pt x="32395" y="47683"/>
                  </a:lnTo>
                  <a:lnTo>
                    <a:pt x="65877" y="19117"/>
                  </a:lnTo>
                  <a:lnTo>
                    <a:pt x="106518" y="2671"/>
                  </a:lnTo>
                  <a:lnTo>
                    <a:pt x="148674" y="0"/>
                  </a:lnTo>
                  <a:lnTo>
                    <a:pt x="189258" y="10318"/>
                  </a:lnTo>
                  <a:lnTo>
                    <a:pt x="219074" y="29012"/>
                  </a:lnTo>
                  <a:lnTo>
                    <a:pt x="120967" y="29012"/>
                  </a:lnTo>
                  <a:lnTo>
                    <a:pt x="80344" y="43600"/>
                  </a:lnTo>
                  <a:lnTo>
                    <a:pt x="48488" y="73026"/>
                  </a:lnTo>
                  <a:lnTo>
                    <a:pt x="30846" y="111227"/>
                  </a:lnTo>
                  <a:lnTo>
                    <a:pt x="28621" y="153346"/>
                  </a:lnTo>
                  <a:lnTo>
                    <a:pt x="43015" y="194529"/>
                  </a:lnTo>
                  <a:lnTo>
                    <a:pt x="72035" y="226827"/>
                  </a:lnTo>
                  <a:lnTo>
                    <a:pt x="109712" y="244714"/>
                  </a:lnTo>
                  <a:lnTo>
                    <a:pt x="151255" y="246973"/>
                  </a:lnTo>
                  <a:lnTo>
                    <a:pt x="217944" y="246973"/>
                  </a:lnTo>
                  <a:lnTo>
                    <a:pt x="206341" y="256872"/>
                  </a:lnTo>
                  <a:lnTo>
                    <a:pt x="165700" y="273319"/>
                  </a:lnTo>
                  <a:lnTo>
                    <a:pt x="123543" y="275989"/>
                  </a:lnTo>
                  <a:close/>
                </a:path>
                <a:path w="272415" h="276225">
                  <a:moveTo>
                    <a:pt x="217944" y="246973"/>
                  </a:moveTo>
                  <a:lnTo>
                    <a:pt x="151255" y="246973"/>
                  </a:lnTo>
                  <a:lnTo>
                    <a:pt x="191874" y="232382"/>
                  </a:lnTo>
                  <a:lnTo>
                    <a:pt x="223732" y="202960"/>
                  </a:lnTo>
                  <a:lnTo>
                    <a:pt x="241373" y="164761"/>
                  </a:lnTo>
                  <a:lnTo>
                    <a:pt x="243599" y="122640"/>
                  </a:lnTo>
                  <a:lnTo>
                    <a:pt x="229210" y="81453"/>
                  </a:lnTo>
                  <a:lnTo>
                    <a:pt x="200187" y="49156"/>
                  </a:lnTo>
                  <a:lnTo>
                    <a:pt x="162510" y="31271"/>
                  </a:lnTo>
                  <a:lnTo>
                    <a:pt x="120967" y="29012"/>
                  </a:lnTo>
                  <a:lnTo>
                    <a:pt x="219074" y="29012"/>
                  </a:lnTo>
                  <a:lnTo>
                    <a:pt x="225182" y="32842"/>
                  </a:lnTo>
                  <a:lnTo>
                    <a:pt x="253358" y="66786"/>
                  </a:lnTo>
                  <a:lnTo>
                    <a:pt x="269582" y="107993"/>
                  </a:lnTo>
                  <a:lnTo>
                    <a:pt x="272217" y="150735"/>
                  </a:lnTo>
                  <a:lnTo>
                    <a:pt x="262038" y="191883"/>
                  </a:lnTo>
                  <a:lnTo>
                    <a:pt x="239821" y="228306"/>
                  </a:lnTo>
                  <a:lnTo>
                    <a:pt x="217944" y="246973"/>
                  </a:lnTo>
                  <a:close/>
                </a:path>
              </a:pathLst>
            </a:custGeom>
            <a:solidFill>
              <a:srgbClr val="FFFFFF"/>
            </a:solidFill>
          </p:spPr>
          <p:txBody>
            <a:bodyPr wrap="square" lIns="0" tIns="0" rIns="0" bIns="0" rtlCol="0"/>
            <a:lstStyle/>
            <a:p>
              <a:endParaRPr/>
            </a:p>
          </p:txBody>
        </p:sp>
        <p:sp>
          <p:nvSpPr>
            <p:cNvPr id="105" name="object 11">
              <a:extLst>
                <a:ext uri="{FF2B5EF4-FFF2-40B4-BE49-F238E27FC236}">
                  <a16:creationId xmlns:a16="http://schemas.microsoft.com/office/drawing/2014/main" id="{F003BFB6-2C65-6602-C609-251601FDBAB2}"/>
                </a:ext>
              </a:extLst>
            </p:cNvPr>
            <p:cNvSpPr/>
            <p:nvPr/>
          </p:nvSpPr>
          <p:spPr>
            <a:xfrm>
              <a:off x="8162321" y="3378919"/>
              <a:ext cx="348777" cy="354099"/>
            </a:xfrm>
            <a:custGeom>
              <a:avLst/>
              <a:gdLst/>
              <a:ahLst/>
              <a:cxnLst/>
              <a:rect l="l" t="t" r="r" b="b"/>
              <a:pathLst>
                <a:path w="277495" h="281304">
                  <a:moveTo>
                    <a:pt x="138600" y="280776"/>
                  </a:moveTo>
                  <a:lnTo>
                    <a:pt x="71230" y="263112"/>
                  </a:lnTo>
                  <a:lnTo>
                    <a:pt x="19699" y="212515"/>
                  </a:lnTo>
                  <a:lnTo>
                    <a:pt x="4843" y="177246"/>
                  </a:lnTo>
                  <a:lnTo>
                    <a:pt x="0" y="140489"/>
                  </a:lnTo>
                  <a:lnTo>
                    <a:pt x="4314" y="106142"/>
                  </a:lnTo>
                  <a:lnTo>
                    <a:pt x="4426" y="105247"/>
                  </a:lnTo>
                  <a:lnTo>
                    <a:pt x="38533" y="43191"/>
                  </a:lnTo>
                  <a:lnTo>
                    <a:pt x="84412" y="11139"/>
                  </a:lnTo>
                  <a:lnTo>
                    <a:pt x="138337" y="0"/>
                  </a:lnTo>
                  <a:lnTo>
                    <a:pt x="166166" y="3589"/>
                  </a:lnTo>
                  <a:lnTo>
                    <a:pt x="138337" y="3589"/>
                  </a:lnTo>
                  <a:lnTo>
                    <a:pt x="120625" y="4775"/>
                  </a:lnTo>
                  <a:lnTo>
                    <a:pt x="69143" y="23045"/>
                  </a:lnTo>
                  <a:lnTo>
                    <a:pt x="20514" y="73951"/>
                  </a:lnTo>
                  <a:lnTo>
                    <a:pt x="3569" y="140258"/>
                  </a:lnTo>
                  <a:lnTo>
                    <a:pt x="3540" y="140489"/>
                  </a:lnTo>
                  <a:lnTo>
                    <a:pt x="14250" y="193782"/>
                  </a:lnTo>
                  <a:lnTo>
                    <a:pt x="45057" y="239118"/>
                  </a:lnTo>
                  <a:lnTo>
                    <a:pt x="104701" y="272808"/>
                  </a:lnTo>
                  <a:lnTo>
                    <a:pt x="138600" y="277186"/>
                  </a:lnTo>
                  <a:lnTo>
                    <a:pt x="168361" y="277186"/>
                  </a:lnTo>
                  <a:lnTo>
                    <a:pt x="156774" y="279558"/>
                  </a:lnTo>
                  <a:lnTo>
                    <a:pt x="138600" y="280776"/>
                  </a:lnTo>
                  <a:close/>
                </a:path>
                <a:path w="277495" h="281304">
                  <a:moveTo>
                    <a:pt x="254203" y="70104"/>
                  </a:moveTo>
                  <a:lnTo>
                    <a:pt x="231884" y="41657"/>
                  </a:lnTo>
                  <a:lnTo>
                    <a:pt x="203990" y="20798"/>
                  </a:lnTo>
                  <a:lnTo>
                    <a:pt x="172237" y="7964"/>
                  </a:lnTo>
                  <a:lnTo>
                    <a:pt x="138337" y="3589"/>
                  </a:lnTo>
                  <a:lnTo>
                    <a:pt x="166166" y="3589"/>
                  </a:lnTo>
                  <a:lnTo>
                    <a:pt x="173120" y="4486"/>
                  </a:lnTo>
                  <a:lnTo>
                    <a:pt x="205705" y="17658"/>
                  </a:lnTo>
                  <a:lnTo>
                    <a:pt x="234332" y="39066"/>
                  </a:lnTo>
                  <a:lnTo>
                    <a:pt x="257239" y="68260"/>
                  </a:lnTo>
                  <a:lnTo>
                    <a:pt x="254203" y="70104"/>
                  </a:lnTo>
                  <a:close/>
                </a:path>
                <a:path w="277495" h="281304">
                  <a:moveTo>
                    <a:pt x="43854" y="197848"/>
                  </a:moveTo>
                  <a:lnTo>
                    <a:pt x="36917" y="184045"/>
                  </a:lnTo>
                  <a:lnTo>
                    <a:pt x="32019" y="169755"/>
                  </a:lnTo>
                  <a:lnTo>
                    <a:pt x="29114" y="155171"/>
                  </a:lnTo>
                  <a:lnTo>
                    <a:pt x="28156" y="140489"/>
                  </a:lnTo>
                  <a:lnTo>
                    <a:pt x="31572" y="113292"/>
                  </a:lnTo>
                  <a:lnTo>
                    <a:pt x="58856" y="62956"/>
                  </a:lnTo>
                  <a:lnTo>
                    <a:pt x="95405" y="37425"/>
                  </a:lnTo>
                  <a:lnTo>
                    <a:pt x="138365" y="28549"/>
                  </a:lnTo>
                  <a:lnTo>
                    <a:pt x="166074" y="32123"/>
                  </a:lnTo>
                  <a:lnTo>
                    <a:pt x="138602" y="32123"/>
                  </a:lnTo>
                  <a:lnTo>
                    <a:pt x="124349" y="33077"/>
                  </a:lnTo>
                  <a:lnTo>
                    <a:pt x="83610" y="47535"/>
                  </a:lnTo>
                  <a:lnTo>
                    <a:pt x="45130" y="87818"/>
                  </a:lnTo>
                  <a:lnTo>
                    <a:pt x="31726" y="140258"/>
                  </a:lnTo>
                  <a:lnTo>
                    <a:pt x="31697" y="140489"/>
                  </a:lnTo>
                  <a:lnTo>
                    <a:pt x="32623" y="154700"/>
                  </a:lnTo>
                  <a:lnTo>
                    <a:pt x="35347" y="168376"/>
                  </a:lnTo>
                  <a:lnTo>
                    <a:pt x="35434" y="168812"/>
                  </a:lnTo>
                  <a:lnTo>
                    <a:pt x="40175" y="182641"/>
                  </a:lnTo>
                  <a:lnTo>
                    <a:pt x="46890" y="196004"/>
                  </a:lnTo>
                  <a:lnTo>
                    <a:pt x="43854" y="197848"/>
                  </a:lnTo>
                  <a:close/>
                </a:path>
                <a:path w="277495" h="281304">
                  <a:moveTo>
                    <a:pt x="165856" y="248637"/>
                  </a:moveTo>
                  <a:lnTo>
                    <a:pt x="138573" y="248637"/>
                  </a:lnTo>
                  <a:lnTo>
                    <a:pt x="152588" y="247698"/>
                  </a:lnTo>
                  <a:lnTo>
                    <a:pt x="166507" y="244851"/>
                  </a:lnTo>
                  <a:lnTo>
                    <a:pt x="215526" y="215330"/>
                  </a:lnTo>
                  <a:lnTo>
                    <a:pt x="241821" y="167477"/>
                  </a:lnTo>
                  <a:lnTo>
                    <a:pt x="245233" y="140258"/>
                  </a:lnTo>
                  <a:lnTo>
                    <a:pt x="244309" y="126073"/>
                  </a:lnTo>
                  <a:lnTo>
                    <a:pt x="241590" y="112396"/>
                  </a:lnTo>
                  <a:lnTo>
                    <a:pt x="241503" y="111963"/>
                  </a:lnTo>
                  <a:lnTo>
                    <a:pt x="212390" y="62258"/>
                  </a:lnTo>
                  <a:lnTo>
                    <a:pt x="165191" y="35599"/>
                  </a:lnTo>
                  <a:lnTo>
                    <a:pt x="138242" y="32123"/>
                  </a:lnTo>
                  <a:lnTo>
                    <a:pt x="166074" y="32123"/>
                  </a:lnTo>
                  <a:lnTo>
                    <a:pt x="214839" y="59670"/>
                  </a:lnTo>
                  <a:lnTo>
                    <a:pt x="240023" y="96730"/>
                  </a:lnTo>
                  <a:lnTo>
                    <a:pt x="248773" y="140258"/>
                  </a:lnTo>
                  <a:lnTo>
                    <a:pt x="245363" y="167477"/>
                  </a:lnTo>
                  <a:lnTo>
                    <a:pt x="218079" y="217817"/>
                  </a:lnTo>
                  <a:lnTo>
                    <a:pt x="181530" y="243350"/>
                  </a:lnTo>
                  <a:lnTo>
                    <a:pt x="167437" y="248313"/>
                  </a:lnTo>
                  <a:lnTo>
                    <a:pt x="165856" y="248637"/>
                  </a:lnTo>
                  <a:close/>
                </a:path>
                <a:path w="277495" h="281304">
                  <a:moveTo>
                    <a:pt x="168361" y="277186"/>
                  </a:moveTo>
                  <a:lnTo>
                    <a:pt x="138600" y="277186"/>
                  </a:lnTo>
                  <a:lnTo>
                    <a:pt x="156308" y="276000"/>
                  </a:lnTo>
                  <a:lnTo>
                    <a:pt x="173897" y="272400"/>
                  </a:lnTo>
                  <a:lnTo>
                    <a:pt x="234330" y="236318"/>
                  </a:lnTo>
                  <a:lnTo>
                    <a:pt x="269078" y="174627"/>
                  </a:lnTo>
                  <a:lnTo>
                    <a:pt x="273364" y="140489"/>
                  </a:lnTo>
                  <a:lnTo>
                    <a:pt x="273393" y="140258"/>
                  </a:lnTo>
                  <a:lnTo>
                    <a:pt x="272223" y="122300"/>
                  </a:lnTo>
                  <a:lnTo>
                    <a:pt x="268674" y="104466"/>
                  </a:lnTo>
                  <a:lnTo>
                    <a:pt x="262686" y="86989"/>
                  </a:lnTo>
                  <a:lnTo>
                    <a:pt x="254203" y="70104"/>
                  </a:lnTo>
                  <a:lnTo>
                    <a:pt x="257239" y="68260"/>
                  </a:lnTo>
                  <a:lnTo>
                    <a:pt x="265944" y="85585"/>
                  </a:lnTo>
                  <a:lnTo>
                    <a:pt x="272089" y="103523"/>
                  </a:lnTo>
                  <a:lnTo>
                    <a:pt x="275732" y="121829"/>
                  </a:lnTo>
                  <a:lnTo>
                    <a:pt x="276934" y="140258"/>
                  </a:lnTo>
                  <a:lnTo>
                    <a:pt x="272621" y="174627"/>
                  </a:lnTo>
                  <a:lnTo>
                    <a:pt x="238402" y="237581"/>
                  </a:lnTo>
                  <a:lnTo>
                    <a:pt x="192519" y="269631"/>
                  </a:lnTo>
                  <a:lnTo>
                    <a:pt x="174827" y="275863"/>
                  </a:lnTo>
                  <a:lnTo>
                    <a:pt x="168361" y="277186"/>
                  </a:lnTo>
                  <a:close/>
                </a:path>
                <a:path w="277495" h="281304">
                  <a:moveTo>
                    <a:pt x="138573" y="252226"/>
                  </a:moveTo>
                  <a:lnTo>
                    <a:pt x="110831" y="248637"/>
                  </a:lnTo>
                  <a:lnTo>
                    <a:pt x="84901" y="238154"/>
                  </a:lnTo>
                  <a:lnTo>
                    <a:pt x="62098" y="221101"/>
                  </a:lnTo>
                  <a:lnTo>
                    <a:pt x="43854" y="197848"/>
                  </a:lnTo>
                  <a:lnTo>
                    <a:pt x="46890" y="196004"/>
                  </a:lnTo>
                  <a:lnTo>
                    <a:pt x="64551" y="218513"/>
                  </a:lnTo>
                  <a:lnTo>
                    <a:pt x="86621" y="235017"/>
                  </a:lnTo>
                  <a:lnTo>
                    <a:pt x="111747" y="245172"/>
                  </a:lnTo>
                  <a:lnTo>
                    <a:pt x="138573" y="248637"/>
                  </a:lnTo>
                  <a:lnTo>
                    <a:pt x="165856" y="248637"/>
                  </a:lnTo>
                  <a:lnTo>
                    <a:pt x="153053" y="251256"/>
                  </a:lnTo>
                  <a:lnTo>
                    <a:pt x="138573" y="252226"/>
                  </a:lnTo>
                  <a:close/>
                </a:path>
              </a:pathLst>
            </a:custGeom>
            <a:solidFill>
              <a:srgbClr val="008B53"/>
            </a:solidFill>
          </p:spPr>
          <p:txBody>
            <a:bodyPr wrap="square" lIns="0" tIns="0" rIns="0" bIns="0" rtlCol="0"/>
            <a:lstStyle/>
            <a:p>
              <a:endParaRPr/>
            </a:p>
          </p:txBody>
        </p:sp>
        <p:pic>
          <p:nvPicPr>
            <p:cNvPr id="106" name="object 12">
              <a:extLst>
                <a:ext uri="{FF2B5EF4-FFF2-40B4-BE49-F238E27FC236}">
                  <a16:creationId xmlns:a16="http://schemas.microsoft.com/office/drawing/2014/main" id="{0EBC9235-94F4-4109-82DC-10B2F47B6C53}"/>
                </a:ext>
              </a:extLst>
            </p:cNvPr>
            <p:cNvPicPr/>
            <p:nvPr/>
          </p:nvPicPr>
          <p:blipFill>
            <a:blip r:embed="rId4" cstate="print"/>
            <a:stretch>
              <a:fillRect/>
            </a:stretch>
          </p:blipFill>
          <p:spPr>
            <a:xfrm>
              <a:off x="7860973" y="3689201"/>
              <a:ext cx="230374" cy="556887"/>
            </a:xfrm>
            <a:prstGeom prst="rect">
              <a:avLst/>
            </a:prstGeom>
          </p:spPr>
        </p:pic>
        <p:sp>
          <p:nvSpPr>
            <p:cNvPr id="107" name="object 13">
              <a:extLst>
                <a:ext uri="{FF2B5EF4-FFF2-40B4-BE49-F238E27FC236}">
                  <a16:creationId xmlns:a16="http://schemas.microsoft.com/office/drawing/2014/main" id="{77B7A93E-AF4B-190C-837D-2E1E91337BE8}"/>
                </a:ext>
              </a:extLst>
            </p:cNvPr>
            <p:cNvSpPr/>
            <p:nvPr/>
          </p:nvSpPr>
          <p:spPr>
            <a:xfrm>
              <a:off x="6820148" y="4220285"/>
              <a:ext cx="913130" cy="1828800"/>
            </a:xfrm>
            <a:custGeom>
              <a:avLst/>
              <a:gdLst/>
              <a:ahLst/>
              <a:cxnLst/>
              <a:rect l="l" t="t" r="r" b="b"/>
              <a:pathLst>
                <a:path w="913129" h="1828800">
                  <a:moveTo>
                    <a:pt x="912744" y="0"/>
                  </a:moveTo>
                  <a:lnTo>
                    <a:pt x="912744" y="16799"/>
                  </a:lnTo>
                  <a:lnTo>
                    <a:pt x="865213" y="18046"/>
                  </a:lnTo>
                  <a:lnTo>
                    <a:pt x="818319" y="21743"/>
                  </a:lnTo>
                  <a:lnTo>
                    <a:pt x="772126" y="27830"/>
                  </a:lnTo>
                  <a:lnTo>
                    <a:pt x="726695" y="36242"/>
                  </a:lnTo>
                  <a:lnTo>
                    <a:pt x="682089" y="46919"/>
                  </a:lnTo>
                  <a:lnTo>
                    <a:pt x="638371" y="59796"/>
                  </a:lnTo>
                  <a:lnTo>
                    <a:pt x="595602" y="74813"/>
                  </a:lnTo>
                  <a:lnTo>
                    <a:pt x="553846" y="91905"/>
                  </a:lnTo>
                  <a:lnTo>
                    <a:pt x="513164" y="111011"/>
                  </a:lnTo>
                  <a:lnTo>
                    <a:pt x="473619" y="132069"/>
                  </a:lnTo>
                  <a:lnTo>
                    <a:pt x="435274" y="155015"/>
                  </a:lnTo>
                  <a:lnTo>
                    <a:pt x="398190" y="179787"/>
                  </a:lnTo>
                  <a:lnTo>
                    <a:pt x="362431" y="206323"/>
                  </a:lnTo>
                  <a:lnTo>
                    <a:pt x="328059" y="234560"/>
                  </a:lnTo>
                  <a:lnTo>
                    <a:pt x="295136" y="264436"/>
                  </a:lnTo>
                  <a:lnTo>
                    <a:pt x="263725" y="295887"/>
                  </a:lnTo>
                  <a:lnTo>
                    <a:pt x="233888" y="328853"/>
                  </a:lnTo>
                  <a:lnTo>
                    <a:pt x="205687" y="363270"/>
                  </a:lnTo>
                  <a:lnTo>
                    <a:pt x="179185" y="399075"/>
                  </a:lnTo>
                  <a:lnTo>
                    <a:pt x="154445" y="436206"/>
                  </a:lnTo>
                  <a:lnTo>
                    <a:pt x="131528" y="474601"/>
                  </a:lnTo>
                  <a:lnTo>
                    <a:pt x="110498" y="514197"/>
                  </a:lnTo>
                  <a:lnTo>
                    <a:pt x="91416" y="554932"/>
                  </a:lnTo>
                  <a:lnTo>
                    <a:pt x="74345" y="596743"/>
                  </a:lnTo>
                  <a:lnTo>
                    <a:pt x="59348" y="639567"/>
                  </a:lnTo>
                  <a:lnTo>
                    <a:pt x="46487" y="683343"/>
                  </a:lnTo>
                  <a:lnTo>
                    <a:pt x="35825" y="728007"/>
                  </a:lnTo>
                  <a:lnTo>
                    <a:pt x="27423" y="773497"/>
                  </a:lnTo>
                  <a:lnTo>
                    <a:pt x="21344" y="819751"/>
                  </a:lnTo>
                  <a:lnTo>
                    <a:pt x="17651" y="866705"/>
                  </a:lnTo>
                  <a:lnTo>
                    <a:pt x="16406" y="914299"/>
                  </a:lnTo>
                  <a:lnTo>
                    <a:pt x="17651" y="961892"/>
                  </a:lnTo>
                  <a:lnTo>
                    <a:pt x="21344" y="1008847"/>
                  </a:lnTo>
                  <a:lnTo>
                    <a:pt x="27423" y="1055100"/>
                  </a:lnTo>
                  <a:lnTo>
                    <a:pt x="35825" y="1100590"/>
                  </a:lnTo>
                  <a:lnTo>
                    <a:pt x="46487" y="1145253"/>
                  </a:lnTo>
                  <a:lnTo>
                    <a:pt x="59348" y="1189029"/>
                  </a:lnTo>
                  <a:lnTo>
                    <a:pt x="74345" y="1231852"/>
                  </a:lnTo>
                  <a:lnTo>
                    <a:pt x="91416" y="1273663"/>
                  </a:lnTo>
                  <a:lnTo>
                    <a:pt x="110498" y="1314397"/>
                  </a:lnTo>
                  <a:lnTo>
                    <a:pt x="131528" y="1353992"/>
                  </a:lnTo>
                  <a:lnTo>
                    <a:pt x="154445" y="1392386"/>
                  </a:lnTo>
                  <a:lnTo>
                    <a:pt x="179185" y="1429517"/>
                  </a:lnTo>
                  <a:lnTo>
                    <a:pt x="205687" y="1465321"/>
                  </a:lnTo>
                  <a:lnTo>
                    <a:pt x="233888" y="1499737"/>
                  </a:lnTo>
                  <a:lnTo>
                    <a:pt x="263725" y="1532702"/>
                  </a:lnTo>
                  <a:lnTo>
                    <a:pt x="295136" y="1564153"/>
                  </a:lnTo>
                  <a:lnTo>
                    <a:pt x="328059" y="1594028"/>
                  </a:lnTo>
                  <a:lnTo>
                    <a:pt x="362431" y="1622264"/>
                  </a:lnTo>
                  <a:lnTo>
                    <a:pt x="398190" y="1648799"/>
                  </a:lnTo>
                  <a:lnTo>
                    <a:pt x="435274" y="1673571"/>
                  </a:lnTo>
                  <a:lnTo>
                    <a:pt x="473619" y="1696516"/>
                  </a:lnTo>
                  <a:lnTo>
                    <a:pt x="513164" y="1717573"/>
                  </a:lnTo>
                  <a:lnTo>
                    <a:pt x="553846" y="1736678"/>
                  </a:lnTo>
                  <a:lnTo>
                    <a:pt x="595602" y="1753770"/>
                  </a:lnTo>
                  <a:lnTo>
                    <a:pt x="638371" y="1768786"/>
                  </a:lnTo>
                  <a:lnTo>
                    <a:pt x="682089" y="1781663"/>
                  </a:lnTo>
                  <a:lnTo>
                    <a:pt x="726695" y="1792339"/>
                  </a:lnTo>
                  <a:lnTo>
                    <a:pt x="772126" y="1800751"/>
                  </a:lnTo>
                  <a:lnTo>
                    <a:pt x="818319" y="1806838"/>
                  </a:lnTo>
                  <a:lnTo>
                    <a:pt x="865213" y="1810535"/>
                  </a:lnTo>
                  <a:lnTo>
                    <a:pt x="912744" y="1811781"/>
                  </a:lnTo>
                  <a:lnTo>
                    <a:pt x="912744" y="1828581"/>
                  </a:lnTo>
                  <a:lnTo>
                    <a:pt x="873645" y="1827717"/>
                  </a:lnTo>
                  <a:lnTo>
                    <a:pt x="834619" y="1825178"/>
                  </a:lnTo>
                  <a:lnTo>
                    <a:pt x="795738" y="1820969"/>
                  </a:lnTo>
                  <a:lnTo>
                    <a:pt x="757072" y="1815096"/>
                  </a:lnTo>
                  <a:lnTo>
                    <a:pt x="718693" y="1807573"/>
                  </a:lnTo>
                  <a:lnTo>
                    <a:pt x="680670" y="1798410"/>
                  </a:lnTo>
                  <a:lnTo>
                    <a:pt x="643074" y="1787627"/>
                  </a:lnTo>
                  <a:lnTo>
                    <a:pt x="605974" y="1775241"/>
                  </a:lnTo>
                  <a:lnTo>
                    <a:pt x="569437" y="1761278"/>
                  </a:lnTo>
                  <a:lnTo>
                    <a:pt x="533531" y="1745760"/>
                  </a:lnTo>
                  <a:lnTo>
                    <a:pt x="498321" y="1728718"/>
                  </a:lnTo>
                  <a:lnTo>
                    <a:pt x="463872" y="1710182"/>
                  </a:lnTo>
                  <a:lnTo>
                    <a:pt x="430246" y="1690187"/>
                  </a:lnTo>
                  <a:lnTo>
                    <a:pt x="397507" y="1668769"/>
                  </a:lnTo>
                  <a:lnTo>
                    <a:pt x="365713" y="1645967"/>
                  </a:lnTo>
                  <a:lnTo>
                    <a:pt x="334923" y="1621824"/>
                  </a:lnTo>
                  <a:lnTo>
                    <a:pt x="305194" y="1596383"/>
                  </a:lnTo>
                  <a:lnTo>
                    <a:pt x="276580" y="1569690"/>
                  </a:lnTo>
                  <a:lnTo>
                    <a:pt x="249132" y="1541796"/>
                  </a:lnTo>
                  <a:lnTo>
                    <a:pt x="222903" y="1512751"/>
                  </a:lnTo>
                  <a:lnTo>
                    <a:pt x="197940" y="1482608"/>
                  </a:lnTo>
                  <a:lnTo>
                    <a:pt x="174288" y="1451423"/>
                  </a:lnTo>
                  <a:lnTo>
                    <a:pt x="151991" y="1419253"/>
                  </a:lnTo>
                  <a:lnTo>
                    <a:pt x="131090" y="1386156"/>
                  </a:lnTo>
                  <a:lnTo>
                    <a:pt x="111622" y="1352195"/>
                  </a:lnTo>
                  <a:lnTo>
                    <a:pt x="93626" y="1317429"/>
                  </a:lnTo>
                  <a:lnTo>
                    <a:pt x="77131" y="1281925"/>
                  </a:lnTo>
                  <a:lnTo>
                    <a:pt x="62170" y="1245745"/>
                  </a:lnTo>
                  <a:lnTo>
                    <a:pt x="48769" y="1208958"/>
                  </a:lnTo>
                  <a:lnTo>
                    <a:pt x="36953" y="1171630"/>
                  </a:lnTo>
                  <a:lnTo>
                    <a:pt x="26744" y="1133830"/>
                  </a:lnTo>
                  <a:lnTo>
                    <a:pt x="18160" y="1095627"/>
                  </a:lnTo>
                  <a:lnTo>
                    <a:pt x="11218" y="1057090"/>
                  </a:lnTo>
                  <a:lnTo>
                    <a:pt x="5929" y="1018292"/>
                  </a:lnTo>
                  <a:lnTo>
                    <a:pt x="2304" y="979303"/>
                  </a:lnTo>
                  <a:lnTo>
                    <a:pt x="350" y="940194"/>
                  </a:lnTo>
                  <a:lnTo>
                    <a:pt x="0" y="920612"/>
                  </a:lnTo>
                  <a:lnTo>
                    <a:pt x="68" y="901037"/>
                  </a:lnTo>
                  <a:lnTo>
                    <a:pt x="1462" y="861903"/>
                  </a:lnTo>
                  <a:lnTo>
                    <a:pt x="4527" y="822866"/>
                  </a:lnTo>
                  <a:lnTo>
                    <a:pt x="9259" y="783995"/>
                  </a:lnTo>
                  <a:lnTo>
                    <a:pt x="15647" y="745363"/>
                  </a:lnTo>
                  <a:lnTo>
                    <a:pt x="23682" y="707041"/>
                  </a:lnTo>
                  <a:lnTo>
                    <a:pt x="33347" y="669097"/>
                  </a:lnTo>
                  <a:lnTo>
                    <a:pt x="44627" y="631603"/>
                  </a:lnTo>
                  <a:lnTo>
                    <a:pt x="57498" y="594627"/>
                  </a:lnTo>
                  <a:lnTo>
                    <a:pt x="71939" y="558236"/>
                  </a:lnTo>
                  <a:lnTo>
                    <a:pt x="87922" y="522498"/>
                  </a:lnTo>
                  <a:lnTo>
                    <a:pt x="105419" y="487477"/>
                  </a:lnTo>
                  <a:lnTo>
                    <a:pt x="124396" y="453239"/>
                  </a:lnTo>
                  <a:lnTo>
                    <a:pt x="144820" y="419845"/>
                  </a:lnTo>
                  <a:lnTo>
                    <a:pt x="166653" y="387358"/>
                  </a:lnTo>
                  <a:lnTo>
                    <a:pt x="189856" y="355836"/>
                  </a:lnTo>
                  <a:lnTo>
                    <a:pt x="214384" y="325337"/>
                  </a:lnTo>
                  <a:lnTo>
                    <a:pt x="240194" y="295918"/>
                  </a:lnTo>
                  <a:lnTo>
                    <a:pt x="267237" y="267631"/>
                  </a:lnTo>
                  <a:lnTo>
                    <a:pt x="295466" y="240530"/>
                  </a:lnTo>
                  <a:lnTo>
                    <a:pt x="324827" y="214664"/>
                  </a:lnTo>
                  <a:lnTo>
                    <a:pt x="355268" y="190080"/>
                  </a:lnTo>
                  <a:lnTo>
                    <a:pt x="386731" y="166823"/>
                  </a:lnTo>
                  <a:lnTo>
                    <a:pt x="419160" y="144936"/>
                  </a:lnTo>
                  <a:lnTo>
                    <a:pt x="452494" y="124459"/>
                  </a:lnTo>
                  <a:lnTo>
                    <a:pt x="486674" y="105430"/>
                  </a:lnTo>
                  <a:lnTo>
                    <a:pt x="521636" y="87883"/>
                  </a:lnTo>
                  <a:lnTo>
                    <a:pt x="557316" y="71851"/>
                  </a:lnTo>
                  <a:lnTo>
                    <a:pt x="606300" y="52702"/>
                  </a:lnTo>
                  <a:lnTo>
                    <a:pt x="655881" y="36514"/>
                  </a:lnTo>
                  <a:lnTo>
                    <a:pt x="706059" y="23287"/>
                  </a:lnTo>
                  <a:lnTo>
                    <a:pt x="756834" y="13023"/>
                  </a:lnTo>
                  <a:lnTo>
                    <a:pt x="808207" y="5720"/>
                  </a:lnTo>
                  <a:lnTo>
                    <a:pt x="860177" y="1379"/>
                  </a:lnTo>
                  <a:lnTo>
                    <a:pt x="912744" y="0"/>
                  </a:lnTo>
                  <a:close/>
                </a:path>
              </a:pathLst>
            </a:custGeom>
            <a:solidFill>
              <a:srgbClr val="008B53"/>
            </a:solidFill>
          </p:spPr>
          <p:txBody>
            <a:bodyPr wrap="square" lIns="0" tIns="0" rIns="0" bIns="0" rtlCol="0"/>
            <a:lstStyle/>
            <a:p>
              <a:endParaRPr/>
            </a:p>
          </p:txBody>
        </p:sp>
        <p:sp>
          <p:nvSpPr>
            <p:cNvPr id="110" name="object 16">
              <a:extLst>
                <a:ext uri="{FF2B5EF4-FFF2-40B4-BE49-F238E27FC236}">
                  <a16:creationId xmlns:a16="http://schemas.microsoft.com/office/drawing/2014/main" id="{3116CBE6-2150-B3C4-E660-72FA45B4C744}"/>
                </a:ext>
              </a:extLst>
            </p:cNvPr>
            <p:cNvSpPr/>
            <p:nvPr/>
          </p:nvSpPr>
          <p:spPr>
            <a:xfrm>
              <a:off x="1371677" y="6906613"/>
              <a:ext cx="600075" cy="597535"/>
            </a:xfrm>
            <a:custGeom>
              <a:avLst/>
              <a:gdLst/>
              <a:ahLst/>
              <a:cxnLst/>
              <a:rect l="l" t="t" r="r" b="b"/>
              <a:pathLst>
                <a:path w="600075" h="597534">
                  <a:moveTo>
                    <a:pt x="292381" y="597472"/>
                  </a:moveTo>
                  <a:lnTo>
                    <a:pt x="219707" y="586733"/>
                  </a:lnTo>
                  <a:lnTo>
                    <a:pt x="151823" y="558722"/>
                  </a:lnTo>
                  <a:lnTo>
                    <a:pt x="92812" y="515124"/>
                  </a:lnTo>
                  <a:lnTo>
                    <a:pt x="46198" y="458542"/>
                  </a:lnTo>
                  <a:lnTo>
                    <a:pt x="14786" y="392382"/>
                  </a:lnTo>
                  <a:lnTo>
                    <a:pt x="451" y="320592"/>
                  </a:lnTo>
                  <a:lnTo>
                    <a:pt x="0" y="283931"/>
                  </a:lnTo>
                  <a:lnTo>
                    <a:pt x="4056" y="247492"/>
                  </a:lnTo>
                  <a:lnTo>
                    <a:pt x="25385" y="177447"/>
                  </a:lnTo>
                  <a:lnTo>
                    <a:pt x="63156" y="114672"/>
                  </a:lnTo>
                  <a:lnTo>
                    <a:pt x="115113" y="62914"/>
                  </a:lnTo>
                  <a:lnTo>
                    <a:pt x="178129" y="25288"/>
                  </a:lnTo>
                  <a:lnTo>
                    <a:pt x="248443" y="4040"/>
                  </a:lnTo>
                  <a:lnTo>
                    <a:pt x="285023" y="0"/>
                  </a:lnTo>
                  <a:lnTo>
                    <a:pt x="321824" y="449"/>
                  </a:lnTo>
                  <a:lnTo>
                    <a:pt x="393890" y="14729"/>
                  </a:lnTo>
                  <a:lnTo>
                    <a:pt x="460305" y="46021"/>
                  </a:lnTo>
                  <a:lnTo>
                    <a:pt x="517105" y="92456"/>
                  </a:lnTo>
                  <a:lnTo>
                    <a:pt x="560870" y="151241"/>
                  </a:lnTo>
                  <a:lnTo>
                    <a:pt x="588989" y="218866"/>
                  </a:lnTo>
                  <a:lnTo>
                    <a:pt x="599769" y="291262"/>
                  </a:lnTo>
                  <a:lnTo>
                    <a:pt x="599860" y="298601"/>
                  </a:lnTo>
                  <a:lnTo>
                    <a:pt x="597602" y="335199"/>
                  </a:lnTo>
                  <a:lnTo>
                    <a:pt x="579751" y="406193"/>
                  </a:lnTo>
                  <a:lnTo>
                    <a:pt x="545113" y="470747"/>
                  </a:lnTo>
                  <a:lnTo>
                    <a:pt x="495775" y="524976"/>
                  </a:lnTo>
                  <a:lnTo>
                    <a:pt x="434680" y="565641"/>
                  </a:lnTo>
                  <a:lnTo>
                    <a:pt x="365506" y="590297"/>
                  </a:lnTo>
                  <a:lnTo>
                    <a:pt x="292381" y="597472"/>
                  </a:lnTo>
                  <a:close/>
                </a:path>
              </a:pathLst>
            </a:custGeom>
            <a:solidFill>
              <a:srgbClr val="46C6AB"/>
            </a:solidFill>
          </p:spPr>
          <p:txBody>
            <a:bodyPr wrap="square" lIns="0" tIns="0" rIns="0" bIns="0" rtlCol="0"/>
            <a:lstStyle/>
            <a:p>
              <a:endParaRPr/>
            </a:p>
          </p:txBody>
        </p:sp>
        <p:sp>
          <p:nvSpPr>
            <p:cNvPr id="111" name="object 17">
              <a:extLst>
                <a:ext uri="{FF2B5EF4-FFF2-40B4-BE49-F238E27FC236}">
                  <a16:creationId xmlns:a16="http://schemas.microsoft.com/office/drawing/2014/main" id="{FF5107E1-78A0-C836-6A04-A5F9347D8D0F}"/>
                </a:ext>
              </a:extLst>
            </p:cNvPr>
            <p:cNvSpPr/>
            <p:nvPr/>
          </p:nvSpPr>
          <p:spPr>
            <a:xfrm>
              <a:off x="4572999" y="6906613"/>
              <a:ext cx="600075" cy="597535"/>
            </a:xfrm>
            <a:custGeom>
              <a:avLst/>
              <a:gdLst/>
              <a:ahLst/>
              <a:cxnLst/>
              <a:rect l="l" t="t" r="r" b="b"/>
              <a:pathLst>
                <a:path w="600075" h="597534">
                  <a:moveTo>
                    <a:pt x="292382" y="597472"/>
                  </a:moveTo>
                  <a:lnTo>
                    <a:pt x="219707" y="586733"/>
                  </a:lnTo>
                  <a:lnTo>
                    <a:pt x="151822" y="558722"/>
                  </a:lnTo>
                  <a:lnTo>
                    <a:pt x="92811" y="515124"/>
                  </a:lnTo>
                  <a:lnTo>
                    <a:pt x="46197" y="458542"/>
                  </a:lnTo>
                  <a:lnTo>
                    <a:pt x="14785" y="392382"/>
                  </a:lnTo>
                  <a:lnTo>
                    <a:pt x="451" y="320592"/>
                  </a:lnTo>
                  <a:lnTo>
                    <a:pt x="0" y="283931"/>
                  </a:lnTo>
                  <a:lnTo>
                    <a:pt x="4055" y="247492"/>
                  </a:lnTo>
                  <a:lnTo>
                    <a:pt x="25384" y="177447"/>
                  </a:lnTo>
                  <a:lnTo>
                    <a:pt x="63156" y="114672"/>
                  </a:lnTo>
                  <a:lnTo>
                    <a:pt x="115112" y="62914"/>
                  </a:lnTo>
                  <a:lnTo>
                    <a:pt x="178129" y="25288"/>
                  </a:lnTo>
                  <a:lnTo>
                    <a:pt x="248444" y="4040"/>
                  </a:lnTo>
                  <a:lnTo>
                    <a:pt x="285023" y="0"/>
                  </a:lnTo>
                  <a:lnTo>
                    <a:pt x="321824" y="449"/>
                  </a:lnTo>
                  <a:lnTo>
                    <a:pt x="393890" y="14729"/>
                  </a:lnTo>
                  <a:lnTo>
                    <a:pt x="460305" y="46021"/>
                  </a:lnTo>
                  <a:lnTo>
                    <a:pt x="517104" y="92456"/>
                  </a:lnTo>
                  <a:lnTo>
                    <a:pt x="560870" y="151241"/>
                  </a:lnTo>
                  <a:lnTo>
                    <a:pt x="588989" y="218866"/>
                  </a:lnTo>
                  <a:lnTo>
                    <a:pt x="599769" y="291262"/>
                  </a:lnTo>
                  <a:lnTo>
                    <a:pt x="599859" y="298601"/>
                  </a:lnTo>
                  <a:lnTo>
                    <a:pt x="597602" y="335199"/>
                  </a:lnTo>
                  <a:lnTo>
                    <a:pt x="579750" y="406193"/>
                  </a:lnTo>
                  <a:lnTo>
                    <a:pt x="545113" y="470747"/>
                  </a:lnTo>
                  <a:lnTo>
                    <a:pt x="495774" y="524976"/>
                  </a:lnTo>
                  <a:lnTo>
                    <a:pt x="434680" y="565641"/>
                  </a:lnTo>
                  <a:lnTo>
                    <a:pt x="365505" y="590297"/>
                  </a:lnTo>
                  <a:lnTo>
                    <a:pt x="292382" y="597472"/>
                  </a:lnTo>
                  <a:close/>
                </a:path>
              </a:pathLst>
            </a:custGeom>
            <a:solidFill>
              <a:srgbClr val="6FD0E8"/>
            </a:solidFill>
          </p:spPr>
          <p:txBody>
            <a:bodyPr wrap="square" lIns="0" tIns="0" rIns="0" bIns="0" rtlCol="0"/>
            <a:lstStyle/>
            <a:p>
              <a:endParaRPr/>
            </a:p>
          </p:txBody>
        </p:sp>
        <p:sp>
          <p:nvSpPr>
            <p:cNvPr id="112" name="object 18">
              <a:extLst>
                <a:ext uri="{FF2B5EF4-FFF2-40B4-BE49-F238E27FC236}">
                  <a16:creationId xmlns:a16="http://schemas.microsoft.com/office/drawing/2014/main" id="{F64FEBA7-C035-83B9-961D-D256D738AB6A}"/>
                </a:ext>
              </a:extLst>
            </p:cNvPr>
            <p:cNvSpPr/>
            <p:nvPr/>
          </p:nvSpPr>
          <p:spPr>
            <a:xfrm>
              <a:off x="7774744" y="6906613"/>
              <a:ext cx="600075" cy="597535"/>
            </a:xfrm>
            <a:custGeom>
              <a:avLst/>
              <a:gdLst/>
              <a:ahLst/>
              <a:cxnLst/>
              <a:rect l="l" t="t" r="r" b="b"/>
              <a:pathLst>
                <a:path w="600075" h="597534">
                  <a:moveTo>
                    <a:pt x="292381" y="597472"/>
                  </a:moveTo>
                  <a:lnTo>
                    <a:pt x="219707" y="586733"/>
                  </a:lnTo>
                  <a:lnTo>
                    <a:pt x="151822" y="558722"/>
                  </a:lnTo>
                  <a:lnTo>
                    <a:pt x="92811" y="515124"/>
                  </a:lnTo>
                  <a:lnTo>
                    <a:pt x="46196" y="458542"/>
                  </a:lnTo>
                  <a:lnTo>
                    <a:pt x="14785" y="392382"/>
                  </a:lnTo>
                  <a:lnTo>
                    <a:pt x="451" y="320592"/>
                  </a:lnTo>
                  <a:lnTo>
                    <a:pt x="0" y="283931"/>
                  </a:lnTo>
                  <a:lnTo>
                    <a:pt x="4056" y="247492"/>
                  </a:lnTo>
                  <a:lnTo>
                    <a:pt x="25384" y="177447"/>
                  </a:lnTo>
                  <a:lnTo>
                    <a:pt x="63155" y="114672"/>
                  </a:lnTo>
                  <a:lnTo>
                    <a:pt x="115112" y="62914"/>
                  </a:lnTo>
                  <a:lnTo>
                    <a:pt x="178128" y="25288"/>
                  </a:lnTo>
                  <a:lnTo>
                    <a:pt x="248442" y="4040"/>
                  </a:lnTo>
                  <a:lnTo>
                    <a:pt x="285023" y="0"/>
                  </a:lnTo>
                  <a:lnTo>
                    <a:pt x="321824" y="449"/>
                  </a:lnTo>
                  <a:lnTo>
                    <a:pt x="393890" y="14729"/>
                  </a:lnTo>
                  <a:lnTo>
                    <a:pt x="460305" y="46021"/>
                  </a:lnTo>
                  <a:lnTo>
                    <a:pt x="517105" y="92456"/>
                  </a:lnTo>
                  <a:lnTo>
                    <a:pt x="560870" y="151241"/>
                  </a:lnTo>
                  <a:lnTo>
                    <a:pt x="588989" y="218866"/>
                  </a:lnTo>
                  <a:lnTo>
                    <a:pt x="599770" y="291262"/>
                  </a:lnTo>
                  <a:lnTo>
                    <a:pt x="599860" y="298601"/>
                  </a:lnTo>
                  <a:lnTo>
                    <a:pt x="597602" y="335199"/>
                  </a:lnTo>
                  <a:lnTo>
                    <a:pt x="579751" y="406193"/>
                  </a:lnTo>
                  <a:lnTo>
                    <a:pt x="545114" y="470747"/>
                  </a:lnTo>
                  <a:lnTo>
                    <a:pt x="495775" y="524976"/>
                  </a:lnTo>
                  <a:lnTo>
                    <a:pt x="434680" y="565641"/>
                  </a:lnTo>
                  <a:lnTo>
                    <a:pt x="365505" y="590297"/>
                  </a:lnTo>
                  <a:lnTo>
                    <a:pt x="292381" y="597472"/>
                  </a:lnTo>
                  <a:close/>
                </a:path>
              </a:pathLst>
            </a:custGeom>
            <a:solidFill>
              <a:srgbClr val="004AAC"/>
            </a:solidFill>
          </p:spPr>
          <p:txBody>
            <a:bodyPr wrap="square" lIns="0" tIns="0" rIns="0" bIns="0" rtlCol="0"/>
            <a:lstStyle/>
            <a:p>
              <a:endParaRPr/>
            </a:p>
          </p:txBody>
        </p:sp>
        <p:sp>
          <p:nvSpPr>
            <p:cNvPr id="113" name="object 19">
              <a:extLst>
                <a:ext uri="{FF2B5EF4-FFF2-40B4-BE49-F238E27FC236}">
                  <a16:creationId xmlns:a16="http://schemas.microsoft.com/office/drawing/2014/main" id="{4A11AAB4-4E1E-3270-06CC-AD7B9B9393FD}"/>
                </a:ext>
              </a:extLst>
            </p:cNvPr>
            <p:cNvSpPr/>
            <p:nvPr/>
          </p:nvSpPr>
          <p:spPr>
            <a:xfrm>
              <a:off x="0" y="6559562"/>
              <a:ext cx="9747250" cy="688975"/>
            </a:xfrm>
            <a:custGeom>
              <a:avLst/>
              <a:gdLst/>
              <a:ahLst/>
              <a:cxnLst/>
              <a:rect l="l" t="t" r="r" b="b"/>
              <a:pathLst>
                <a:path w="9747250" h="688975">
                  <a:moveTo>
                    <a:pt x="9710457" y="688480"/>
                  </a:moveTo>
                  <a:lnTo>
                    <a:pt x="8634250" y="688480"/>
                  </a:lnTo>
                  <a:lnTo>
                    <a:pt x="8633567" y="618800"/>
                  </a:lnTo>
                  <a:lnTo>
                    <a:pt x="8629989" y="577406"/>
                  </a:lnTo>
                  <a:lnTo>
                    <a:pt x="8623363" y="536395"/>
                  </a:lnTo>
                  <a:lnTo>
                    <a:pt x="8613729" y="495980"/>
                  </a:lnTo>
                  <a:lnTo>
                    <a:pt x="8601134" y="456373"/>
                  </a:lnTo>
                  <a:lnTo>
                    <a:pt x="8585647" y="417796"/>
                  </a:lnTo>
                  <a:lnTo>
                    <a:pt x="8567357" y="380467"/>
                  </a:lnTo>
                  <a:lnTo>
                    <a:pt x="8546360" y="344578"/>
                  </a:lnTo>
                  <a:lnTo>
                    <a:pt x="8522766" y="310319"/>
                  </a:lnTo>
                  <a:lnTo>
                    <a:pt x="8496705" y="277881"/>
                  </a:lnTo>
                  <a:lnTo>
                    <a:pt x="8468324" y="247448"/>
                  </a:lnTo>
                  <a:lnTo>
                    <a:pt x="8437774" y="219176"/>
                  </a:lnTo>
                  <a:lnTo>
                    <a:pt x="8405212" y="193215"/>
                  </a:lnTo>
                  <a:lnTo>
                    <a:pt x="8370820" y="169711"/>
                  </a:lnTo>
                  <a:lnTo>
                    <a:pt x="8334794" y="148795"/>
                  </a:lnTo>
                  <a:lnTo>
                    <a:pt x="8297321" y="130575"/>
                  </a:lnTo>
                  <a:lnTo>
                    <a:pt x="8258596" y="115147"/>
                  </a:lnTo>
                  <a:lnTo>
                    <a:pt x="8218837" y="102600"/>
                  </a:lnTo>
                  <a:lnTo>
                    <a:pt x="8178266" y="93003"/>
                  </a:lnTo>
                  <a:lnTo>
                    <a:pt x="8137098" y="86404"/>
                  </a:lnTo>
                  <a:lnTo>
                    <a:pt x="8095545" y="82839"/>
                  </a:lnTo>
                  <a:lnTo>
                    <a:pt x="8053841" y="82329"/>
                  </a:lnTo>
                  <a:lnTo>
                    <a:pt x="8012221" y="84877"/>
                  </a:lnTo>
                  <a:lnTo>
                    <a:pt x="7970901" y="90467"/>
                  </a:lnTo>
                  <a:lnTo>
                    <a:pt x="7930099" y="99071"/>
                  </a:lnTo>
                  <a:lnTo>
                    <a:pt x="7890042" y="110643"/>
                  </a:lnTo>
                  <a:lnTo>
                    <a:pt x="7850955" y="125116"/>
                  </a:lnTo>
                  <a:lnTo>
                    <a:pt x="7813045" y="142414"/>
                  </a:lnTo>
                  <a:lnTo>
                    <a:pt x="7776506" y="162447"/>
                  </a:lnTo>
                  <a:lnTo>
                    <a:pt x="7741547" y="185104"/>
                  </a:lnTo>
                  <a:lnTo>
                    <a:pt x="7708362" y="210257"/>
                  </a:lnTo>
                  <a:lnTo>
                    <a:pt x="7677124" y="237772"/>
                  </a:lnTo>
                  <a:lnTo>
                    <a:pt x="7647998" y="267509"/>
                  </a:lnTo>
                  <a:lnTo>
                    <a:pt x="7621146" y="299299"/>
                  </a:lnTo>
                  <a:lnTo>
                    <a:pt x="7596719" y="332965"/>
                  </a:lnTo>
                  <a:lnTo>
                    <a:pt x="7574845" y="368329"/>
                  </a:lnTo>
                  <a:lnTo>
                    <a:pt x="7555636" y="405208"/>
                  </a:lnTo>
                  <a:lnTo>
                    <a:pt x="7539204" y="443394"/>
                  </a:lnTo>
                  <a:lnTo>
                    <a:pt x="7525640" y="482674"/>
                  </a:lnTo>
                  <a:lnTo>
                    <a:pt x="7515011" y="522841"/>
                  </a:lnTo>
                  <a:lnTo>
                    <a:pt x="7507377" y="563686"/>
                  </a:lnTo>
                  <a:lnTo>
                    <a:pt x="7502781" y="604980"/>
                  </a:lnTo>
                  <a:lnTo>
                    <a:pt x="7501247" y="646491"/>
                  </a:lnTo>
                  <a:lnTo>
                    <a:pt x="7501247" y="688480"/>
                  </a:lnTo>
                  <a:lnTo>
                    <a:pt x="5439250" y="688480"/>
                  </a:lnTo>
                  <a:lnTo>
                    <a:pt x="5438568" y="618800"/>
                  </a:lnTo>
                  <a:lnTo>
                    <a:pt x="5434990" y="577406"/>
                  </a:lnTo>
                  <a:lnTo>
                    <a:pt x="5428365" y="536395"/>
                  </a:lnTo>
                  <a:lnTo>
                    <a:pt x="5418731" y="495980"/>
                  </a:lnTo>
                  <a:lnTo>
                    <a:pt x="5406135" y="456373"/>
                  </a:lnTo>
                  <a:lnTo>
                    <a:pt x="5390648" y="417796"/>
                  </a:lnTo>
                  <a:lnTo>
                    <a:pt x="5372358" y="380467"/>
                  </a:lnTo>
                  <a:lnTo>
                    <a:pt x="5351361" y="344578"/>
                  </a:lnTo>
                  <a:lnTo>
                    <a:pt x="5327767" y="310319"/>
                  </a:lnTo>
                  <a:lnTo>
                    <a:pt x="5301706" y="277881"/>
                  </a:lnTo>
                  <a:lnTo>
                    <a:pt x="5273326" y="247448"/>
                  </a:lnTo>
                  <a:lnTo>
                    <a:pt x="5242775" y="219177"/>
                  </a:lnTo>
                  <a:lnTo>
                    <a:pt x="5210213" y="193215"/>
                  </a:lnTo>
                  <a:lnTo>
                    <a:pt x="5175822" y="169711"/>
                  </a:lnTo>
                  <a:lnTo>
                    <a:pt x="5139795" y="148795"/>
                  </a:lnTo>
                  <a:lnTo>
                    <a:pt x="5102322" y="130575"/>
                  </a:lnTo>
                  <a:lnTo>
                    <a:pt x="5063597" y="115147"/>
                  </a:lnTo>
                  <a:lnTo>
                    <a:pt x="5023838" y="102600"/>
                  </a:lnTo>
                  <a:lnTo>
                    <a:pt x="4983267" y="93003"/>
                  </a:lnTo>
                  <a:lnTo>
                    <a:pt x="4942099" y="86404"/>
                  </a:lnTo>
                  <a:lnTo>
                    <a:pt x="4900546" y="82839"/>
                  </a:lnTo>
                  <a:lnTo>
                    <a:pt x="4858842" y="82329"/>
                  </a:lnTo>
                  <a:lnTo>
                    <a:pt x="4817222" y="84877"/>
                  </a:lnTo>
                  <a:lnTo>
                    <a:pt x="4775902" y="90467"/>
                  </a:lnTo>
                  <a:lnTo>
                    <a:pt x="4735100" y="99071"/>
                  </a:lnTo>
                  <a:lnTo>
                    <a:pt x="4695043" y="110643"/>
                  </a:lnTo>
                  <a:lnTo>
                    <a:pt x="4655957" y="125116"/>
                  </a:lnTo>
                  <a:lnTo>
                    <a:pt x="4618046" y="142414"/>
                  </a:lnTo>
                  <a:lnTo>
                    <a:pt x="4581508" y="162447"/>
                  </a:lnTo>
                  <a:lnTo>
                    <a:pt x="4546548" y="185104"/>
                  </a:lnTo>
                  <a:lnTo>
                    <a:pt x="4513364" y="210257"/>
                  </a:lnTo>
                  <a:lnTo>
                    <a:pt x="4482126" y="237772"/>
                  </a:lnTo>
                  <a:lnTo>
                    <a:pt x="4452999" y="267509"/>
                  </a:lnTo>
                  <a:lnTo>
                    <a:pt x="4426147" y="299299"/>
                  </a:lnTo>
                  <a:lnTo>
                    <a:pt x="4401720" y="332965"/>
                  </a:lnTo>
                  <a:lnTo>
                    <a:pt x="4379845" y="368329"/>
                  </a:lnTo>
                  <a:lnTo>
                    <a:pt x="4360637" y="405208"/>
                  </a:lnTo>
                  <a:lnTo>
                    <a:pt x="4344205" y="443394"/>
                  </a:lnTo>
                  <a:lnTo>
                    <a:pt x="4330641" y="482674"/>
                  </a:lnTo>
                  <a:lnTo>
                    <a:pt x="4320013" y="522841"/>
                  </a:lnTo>
                  <a:lnTo>
                    <a:pt x="4312379" y="563686"/>
                  </a:lnTo>
                  <a:lnTo>
                    <a:pt x="4307782" y="604980"/>
                  </a:lnTo>
                  <a:lnTo>
                    <a:pt x="4306248" y="646491"/>
                  </a:lnTo>
                  <a:lnTo>
                    <a:pt x="4306248" y="688480"/>
                  </a:lnTo>
                  <a:lnTo>
                    <a:pt x="2237506" y="688480"/>
                  </a:lnTo>
                  <a:lnTo>
                    <a:pt x="2237506" y="646491"/>
                  </a:lnTo>
                  <a:lnTo>
                    <a:pt x="2233885" y="606556"/>
                  </a:lnTo>
                  <a:lnTo>
                    <a:pt x="2227425" y="566972"/>
                  </a:lnTo>
                  <a:lnTo>
                    <a:pt x="2218159" y="527944"/>
                  </a:lnTo>
                  <a:lnTo>
                    <a:pt x="2206136" y="489678"/>
                  </a:lnTo>
                  <a:lnTo>
                    <a:pt x="2191416" y="452358"/>
                  </a:lnTo>
                  <a:lnTo>
                    <a:pt x="2174070" y="416168"/>
                  </a:lnTo>
                  <a:lnTo>
                    <a:pt x="2154187" y="381296"/>
                  </a:lnTo>
                  <a:lnTo>
                    <a:pt x="2131872" y="347925"/>
                  </a:lnTo>
                  <a:lnTo>
                    <a:pt x="2107235" y="316216"/>
                  </a:lnTo>
                  <a:lnTo>
                    <a:pt x="2080396" y="286325"/>
                  </a:lnTo>
                  <a:lnTo>
                    <a:pt x="2051493" y="258408"/>
                  </a:lnTo>
                  <a:lnTo>
                    <a:pt x="2020678" y="232611"/>
                  </a:lnTo>
                  <a:lnTo>
                    <a:pt x="1988102" y="209059"/>
                  </a:lnTo>
                  <a:lnTo>
                    <a:pt x="1953924" y="187867"/>
                  </a:lnTo>
                  <a:lnTo>
                    <a:pt x="1918321" y="169146"/>
                  </a:lnTo>
                  <a:lnTo>
                    <a:pt x="1881480" y="152995"/>
                  </a:lnTo>
                  <a:lnTo>
                    <a:pt x="1843580" y="139490"/>
                  </a:lnTo>
                  <a:lnTo>
                    <a:pt x="1804807" y="128698"/>
                  </a:lnTo>
                  <a:lnTo>
                    <a:pt x="1765362" y="120676"/>
                  </a:lnTo>
                  <a:lnTo>
                    <a:pt x="1725452" y="115467"/>
                  </a:lnTo>
                  <a:lnTo>
                    <a:pt x="1685272" y="113093"/>
                  </a:lnTo>
                  <a:lnTo>
                    <a:pt x="1645016" y="113568"/>
                  </a:lnTo>
                  <a:lnTo>
                    <a:pt x="1604896" y="116890"/>
                  </a:lnTo>
                  <a:lnTo>
                    <a:pt x="1565121" y="123040"/>
                  </a:lnTo>
                  <a:lnTo>
                    <a:pt x="1525885" y="131988"/>
                  </a:lnTo>
                  <a:lnTo>
                    <a:pt x="1487379" y="143692"/>
                  </a:lnTo>
                  <a:lnTo>
                    <a:pt x="1449805" y="158090"/>
                  </a:lnTo>
                  <a:lnTo>
                    <a:pt x="1413358" y="175107"/>
                  </a:lnTo>
                  <a:lnTo>
                    <a:pt x="1378217" y="194659"/>
                  </a:lnTo>
                  <a:lnTo>
                    <a:pt x="1344551" y="216651"/>
                  </a:lnTo>
                  <a:lnTo>
                    <a:pt x="1312539" y="240970"/>
                  </a:lnTo>
                  <a:lnTo>
                    <a:pt x="1282347" y="267487"/>
                  </a:lnTo>
                  <a:lnTo>
                    <a:pt x="1254121" y="296073"/>
                  </a:lnTo>
                  <a:lnTo>
                    <a:pt x="1227999" y="326589"/>
                  </a:lnTo>
                  <a:lnTo>
                    <a:pt x="1204119" y="358876"/>
                  </a:lnTo>
                  <a:lnTo>
                    <a:pt x="1182605" y="392765"/>
                  </a:lnTo>
                  <a:lnTo>
                    <a:pt x="1163560" y="428089"/>
                  </a:lnTo>
                  <a:lnTo>
                    <a:pt x="1147079" y="464679"/>
                  </a:lnTo>
                  <a:lnTo>
                    <a:pt x="1133248" y="502342"/>
                  </a:lnTo>
                  <a:lnTo>
                    <a:pt x="1122140" y="540882"/>
                  </a:lnTo>
                  <a:lnTo>
                    <a:pt x="1113805" y="580110"/>
                  </a:lnTo>
                  <a:lnTo>
                    <a:pt x="1108288" y="619836"/>
                  </a:lnTo>
                  <a:lnTo>
                    <a:pt x="1106190" y="646491"/>
                  </a:lnTo>
                  <a:lnTo>
                    <a:pt x="1106190" y="688480"/>
                  </a:lnTo>
                  <a:lnTo>
                    <a:pt x="27873" y="688480"/>
                  </a:lnTo>
                  <a:lnTo>
                    <a:pt x="22496" y="687414"/>
                  </a:lnTo>
                  <a:lnTo>
                    <a:pt x="12168" y="683152"/>
                  </a:lnTo>
                  <a:lnTo>
                    <a:pt x="7610" y="680118"/>
                  </a:lnTo>
                  <a:lnTo>
                    <a:pt x="0" y="672537"/>
                  </a:lnTo>
                  <a:lnTo>
                    <a:pt x="0" y="620444"/>
                  </a:lnTo>
                  <a:lnTo>
                    <a:pt x="7610" y="612863"/>
                  </a:lnTo>
                  <a:lnTo>
                    <a:pt x="12168" y="609829"/>
                  </a:lnTo>
                  <a:lnTo>
                    <a:pt x="22496" y="605567"/>
                  </a:lnTo>
                  <a:lnTo>
                    <a:pt x="27873" y="604502"/>
                  </a:lnTo>
                  <a:lnTo>
                    <a:pt x="1021889" y="604502"/>
                  </a:lnTo>
                  <a:lnTo>
                    <a:pt x="1026584" y="559066"/>
                  </a:lnTo>
                  <a:lnTo>
                    <a:pt x="1034481" y="514065"/>
                  </a:lnTo>
                  <a:lnTo>
                    <a:pt x="1045539" y="469729"/>
                  </a:lnTo>
                  <a:lnTo>
                    <a:pt x="1059701" y="426287"/>
                  </a:lnTo>
                  <a:lnTo>
                    <a:pt x="1076899" y="383946"/>
                  </a:lnTo>
                  <a:lnTo>
                    <a:pt x="1097050" y="342909"/>
                  </a:lnTo>
                  <a:lnTo>
                    <a:pt x="1120053" y="303388"/>
                  </a:lnTo>
                  <a:lnTo>
                    <a:pt x="1145787" y="265585"/>
                  </a:lnTo>
                  <a:lnTo>
                    <a:pt x="1174130" y="229681"/>
                  </a:lnTo>
                  <a:lnTo>
                    <a:pt x="1204945" y="195848"/>
                  </a:lnTo>
                  <a:lnTo>
                    <a:pt x="1238076" y="164261"/>
                  </a:lnTo>
                  <a:lnTo>
                    <a:pt x="1273351" y="135081"/>
                  </a:lnTo>
                  <a:lnTo>
                    <a:pt x="1310601" y="108448"/>
                  </a:lnTo>
                  <a:lnTo>
                    <a:pt x="1349648" y="84490"/>
                  </a:lnTo>
                  <a:lnTo>
                    <a:pt x="1390292" y="63331"/>
                  </a:lnTo>
                  <a:lnTo>
                    <a:pt x="1432323" y="45078"/>
                  </a:lnTo>
                  <a:lnTo>
                    <a:pt x="1475540" y="29819"/>
                  </a:lnTo>
                  <a:lnTo>
                    <a:pt x="1519736" y="17627"/>
                  </a:lnTo>
                  <a:lnTo>
                    <a:pt x="1564684" y="8565"/>
                  </a:lnTo>
                  <a:lnTo>
                    <a:pt x="1610153" y="2681"/>
                  </a:lnTo>
                  <a:lnTo>
                    <a:pt x="1655925" y="0"/>
                  </a:lnTo>
                  <a:lnTo>
                    <a:pt x="1701781" y="536"/>
                  </a:lnTo>
                  <a:lnTo>
                    <a:pt x="1747486" y="4288"/>
                  </a:lnTo>
                  <a:lnTo>
                    <a:pt x="1792803" y="11236"/>
                  </a:lnTo>
                  <a:lnTo>
                    <a:pt x="1837517" y="21344"/>
                  </a:lnTo>
                  <a:lnTo>
                    <a:pt x="1881414" y="34567"/>
                  </a:lnTo>
                  <a:lnTo>
                    <a:pt x="1924267" y="50836"/>
                  </a:lnTo>
                  <a:lnTo>
                    <a:pt x="1965855" y="70068"/>
                  </a:lnTo>
                  <a:lnTo>
                    <a:pt x="2005982" y="92168"/>
                  </a:lnTo>
                  <a:lnTo>
                    <a:pt x="2044454" y="117033"/>
                  </a:lnTo>
                  <a:lnTo>
                    <a:pt x="2081072" y="144535"/>
                  </a:lnTo>
                  <a:lnTo>
                    <a:pt x="2115648" y="174532"/>
                  </a:lnTo>
                  <a:lnTo>
                    <a:pt x="2148019" y="206880"/>
                  </a:lnTo>
                  <a:lnTo>
                    <a:pt x="2178029" y="241424"/>
                  </a:lnTo>
                  <a:lnTo>
                    <a:pt x="2205522" y="277989"/>
                  </a:lnTo>
                  <a:lnTo>
                    <a:pt x="2230358" y="316383"/>
                  </a:lnTo>
                  <a:lnTo>
                    <a:pt x="2252418" y="356425"/>
                  </a:lnTo>
                  <a:lnTo>
                    <a:pt x="2271597" y="397922"/>
                  </a:lnTo>
                  <a:lnTo>
                    <a:pt x="2287794" y="440661"/>
                  </a:lnTo>
                  <a:lnTo>
                    <a:pt x="2300928" y="484423"/>
                  </a:lnTo>
                  <a:lnTo>
                    <a:pt x="2310936" y="528997"/>
                  </a:lnTo>
                  <a:lnTo>
                    <a:pt x="2317770" y="574171"/>
                  </a:lnTo>
                  <a:lnTo>
                    <a:pt x="2320543" y="604502"/>
                  </a:lnTo>
                  <a:lnTo>
                    <a:pt x="4225319" y="604502"/>
                  </a:lnTo>
                  <a:lnTo>
                    <a:pt x="4230014" y="559066"/>
                  </a:lnTo>
                  <a:lnTo>
                    <a:pt x="4237910" y="514065"/>
                  </a:lnTo>
                  <a:lnTo>
                    <a:pt x="4248969" y="469729"/>
                  </a:lnTo>
                  <a:lnTo>
                    <a:pt x="4263132" y="426287"/>
                  </a:lnTo>
                  <a:lnTo>
                    <a:pt x="4280329" y="383946"/>
                  </a:lnTo>
                  <a:lnTo>
                    <a:pt x="4300480" y="342909"/>
                  </a:lnTo>
                  <a:lnTo>
                    <a:pt x="4323483" y="303388"/>
                  </a:lnTo>
                  <a:lnTo>
                    <a:pt x="4349217" y="265585"/>
                  </a:lnTo>
                  <a:lnTo>
                    <a:pt x="4377559" y="229681"/>
                  </a:lnTo>
                  <a:lnTo>
                    <a:pt x="4408375" y="195848"/>
                  </a:lnTo>
                  <a:lnTo>
                    <a:pt x="4441505" y="164261"/>
                  </a:lnTo>
                  <a:lnTo>
                    <a:pt x="4476781" y="135081"/>
                  </a:lnTo>
                  <a:lnTo>
                    <a:pt x="4514030" y="108448"/>
                  </a:lnTo>
                  <a:lnTo>
                    <a:pt x="4553078" y="84490"/>
                  </a:lnTo>
                  <a:lnTo>
                    <a:pt x="4593721" y="63331"/>
                  </a:lnTo>
                  <a:lnTo>
                    <a:pt x="4635752" y="45078"/>
                  </a:lnTo>
                  <a:lnTo>
                    <a:pt x="4678969" y="29819"/>
                  </a:lnTo>
                  <a:lnTo>
                    <a:pt x="4723165" y="17627"/>
                  </a:lnTo>
                  <a:lnTo>
                    <a:pt x="4768113" y="8565"/>
                  </a:lnTo>
                  <a:lnTo>
                    <a:pt x="4813582" y="2681"/>
                  </a:lnTo>
                  <a:lnTo>
                    <a:pt x="4859354" y="0"/>
                  </a:lnTo>
                  <a:lnTo>
                    <a:pt x="4905210" y="536"/>
                  </a:lnTo>
                  <a:lnTo>
                    <a:pt x="4950915" y="4288"/>
                  </a:lnTo>
                  <a:lnTo>
                    <a:pt x="4996233" y="11236"/>
                  </a:lnTo>
                  <a:lnTo>
                    <a:pt x="5040947" y="21344"/>
                  </a:lnTo>
                  <a:lnTo>
                    <a:pt x="5084844" y="34567"/>
                  </a:lnTo>
                  <a:lnTo>
                    <a:pt x="5127696" y="50836"/>
                  </a:lnTo>
                  <a:lnTo>
                    <a:pt x="5169285" y="70068"/>
                  </a:lnTo>
                  <a:lnTo>
                    <a:pt x="5209411" y="92168"/>
                  </a:lnTo>
                  <a:lnTo>
                    <a:pt x="5247883" y="117033"/>
                  </a:lnTo>
                  <a:lnTo>
                    <a:pt x="5284501" y="144535"/>
                  </a:lnTo>
                  <a:lnTo>
                    <a:pt x="5319078" y="174532"/>
                  </a:lnTo>
                  <a:lnTo>
                    <a:pt x="5351449" y="206880"/>
                  </a:lnTo>
                  <a:lnTo>
                    <a:pt x="5381458" y="241424"/>
                  </a:lnTo>
                  <a:lnTo>
                    <a:pt x="5408951" y="277989"/>
                  </a:lnTo>
                  <a:lnTo>
                    <a:pt x="5433787" y="316383"/>
                  </a:lnTo>
                  <a:lnTo>
                    <a:pt x="5455848" y="356425"/>
                  </a:lnTo>
                  <a:lnTo>
                    <a:pt x="5475027" y="397922"/>
                  </a:lnTo>
                  <a:lnTo>
                    <a:pt x="5491224" y="440661"/>
                  </a:lnTo>
                  <a:lnTo>
                    <a:pt x="5504357" y="484423"/>
                  </a:lnTo>
                  <a:lnTo>
                    <a:pt x="5514365" y="528997"/>
                  </a:lnTo>
                  <a:lnTo>
                    <a:pt x="5521199" y="574171"/>
                  </a:lnTo>
                  <a:lnTo>
                    <a:pt x="5523972" y="604502"/>
                  </a:lnTo>
                  <a:lnTo>
                    <a:pt x="7420740" y="604502"/>
                  </a:lnTo>
                  <a:lnTo>
                    <a:pt x="7425435" y="559066"/>
                  </a:lnTo>
                  <a:lnTo>
                    <a:pt x="7433331" y="514065"/>
                  </a:lnTo>
                  <a:lnTo>
                    <a:pt x="7444390" y="469729"/>
                  </a:lnTo>
                  <a:lnTo>
                    <a:pt x="7458552" y="426287"/>
                  </a:lnTo>
                  <a:lnTo>
                    <a:pt x="7475749" y="383946"/>
                  </a:lnTo>
                  <a:lnTo>
                    <a:pt x="7495901" y="342909"/>
                  </a:lnTo>
                  <a:lnTo>
                    <a:pt x="7518904" y="303388"/>
                  </a:lnTo>
                  <a:lnTo>
                    <a:pt x="7544638" y="265585"/>
                  </a:lnTo>
                  <a:lnTo>
                    <a:pt x="7572980" y="229681"/>
                  </a:lnTo>
                  <a:lnTo>
                    <a:pt x="7603795" y="195848"/>
                  </a:lnTo>
                  <a:lnTo>
                    <a:pt x="7636926" y="164261"/>
                  </a:lnTo>
                  <a:lnTo>
                    <a:pt x="7672202" y="135081"/>
                  </a:lnTo>
                  <a:lnTo>
                    <a:pt x="7709452" y="108448"/>
                  </a:lnTo>
                  <a:lnTo>
                    <a:pt x="7748498" y="84490"/>
                  </a:lnTo>
                  <a:lnTo>
                    <a:pt x="7789142" y="63331"/>
                  </a:lnTo>
                  <a:lnTo>
                    <a:pt x="7831173" y="45078"/>
                  </a:lnTo>
                  <a:lnTo>
                    <a:pt x="7874390" y="29819"/>
                  </a:lnTo>
                  <a:lnTo>
                    <a:pt x="7918586" y="17627"/>
                  </a:lnTo>
                  <a:lnTo>
                    <a:pt x="7963535" y="8565"/>
                  </a:lnTo>
                  <a:lnTo>
                    <a:pt x="8009003" y="2681"/>
                  </a:lnTo>
                  <a:lnTo>
                    <a:pt x="8054775" y="0"/>
                  </a:lnTo>
                  <a:lnTo>
                    <a:pt x="8100632" y="536"/>
                  </a:lnTo>
                  <a:lnTo>
                    <a:pt x="8146336" y="4288"/>
                  </a:lnTo>
                  <a:lnTo>
                    <a:pt x="8191654" y="11236"/>
                  </a:lnTo>
                  <a:lnTo>
                    <a:pt x="8236368" y="21344"/>
                  </a:lnTo>
                  <a:lnTo>
                    <a:pt x="8280264" y="34567"/>
                  </a:lnTo>
                  <a:lnTo>
                    <a:pt x="8323117" y="50836"/>
                  </a:lnTo>
                  <a:lnTo>
                    <a:pt x="8364707" y="70068"/>
                  </a:lnTo>
                  <a:lnTo>
                    <a:pt x="8404832" y="92168"/>
                  </a:lnTo>
                  <a:lnTo>
                    <a:pt x="8443304" y="117033"/>
                  </a:lnTo>
                  <a:lnTo>
                    <a:pt x="8479922" y="144535"/>
                  </a:lnTo>
                  <a:lnTo>
                    <a:pt x="8514498" y="174532"/>
                  </a:lnTo>
                  <a:lnTo>
                    <a:pt x="8546869" y="206880"/>
                  </a:lnTo>
                  <a:lnTo>
                    <a:pt x="8576879" y="241424"/>
                  </a:lnTo>
                  <a:lnTo>
                    <a:pt x="8604372" y="277989"/>
                  </a:lnTo>
                  <a:lnTo>
                    <a:pt x="8629208" y="316383"/>
                  </a:lnTo>
                  <a:lnTo>
                    <a:pt x="8651269" y="356425"/>
                  </a:lnTo>
                  <a:lnTo>
                    <a:pt x="8670447" y="397922"/>
                  </a:lnTo>
                  <a:lnTo>
                    <a:pt x="8686644" y="440661"/>
                  </a:lnTo>
                  <a:lnTo>
                    <a:pt x="8699778" y="484423"/>
                  </a:lnTo>
                  <a:lnTo>
                    <a:pt x="8709786" y="528997"/>
                  </a:lnTo>
                  <a:lnTo>
                    <a:pt x="8716620" y="574171"/>
                  </a:lnTo>
                  <a:lnTo>
                    <a:pt x="8719393" y="604502"/>
                  </a:lnTo>
                  <a:lnTo>
                    <a:pt x="9710457" y="604502"/>
                  </a:lnTo>
                  <a:lnTo>
                    <a:pt x="9745948" y="635566"/>
                  </a:lnTo>
                  <a:lnTo>
                    <a:pt x="9747019" y="640923"/>
                  </a:lnTo>
                  <a:lnTo>
                    <a:pt x="9747019" y="652059"/>
                  </a:lnTo>
                  <a:lnTo>
                    <a:pt x="9715834" y="687414"/>
                  </a:lnTo>
                  <a:lnTo>
                    <a:pt x="9710457" y="688480"/>
                  </a:lnTo>
                  <a:close/>
                </a:path>
              </a:pathLst>
            </a:custGeom>
            <a:solidFill>
              <a:srgbClr val="A6A6A6"/>
            </a:solidFill>
          </p:spPr>
          <p:txBody>
            <a:bodyPr wrap="square" lIns="0" tIns="0" rIns="0" bIns="0" rtlCol="0"/>
            <a:lstStyle/>
            <a:p>
              <a:endParaRPr/>
            </a:p>
          </p:txBody>
        </p:sp>
        <p:sp>
          <p:nvSpPr>
            <p:cNvPr id="114" name="object 20">
              <a:extLst>
                <a:ext uri="{FF2B5EF4-FFF2-40B4-BE49-F238E27FC236}">
                  <a16:creationId xmlns:a16="http://schemas.microsoft.com/office/drawing/2014/main" id="{E1726A9E-FA89-29DC-E57B-D206C198C197}"/>
                </a:ext>
              </a:extLst>
            </p:cNvPr>
            <p:cNvSpPr/>
            <p:nvPr/>
          </p:nvSpPr>
          <p:spPr>
            <a:xfrm>
              <a:off x="1558544" y="5212163"/>
              <a:ext cx="4433341" cy="554049"/>
            </a:xfrm>
            <a:custGeom>
              <a:avLst/>
              <a:gdLst/>
              <a:ahLst/>
              <a:cxnLst/>
              <a:rect l="l" t="t" r="r" b="b"/>
              <a:pathLst>
                <a:path w="4010025" h="429260">
                  <a:moveTo>
                    <a:pt x="3795655" y="428706"/>
                  </a:moveTo>
                  <a:lnTo>
                    <a:pt x="214352" y="428706"/>
                  </a:lnTo>
                  <a:lnTo>
                    <a:pt x="165203" y="423044"/>
                  </a:lnTo>
                  <a:lnTo>
                    <a:pt x="120085" y="406918"/>
                  </a:lnTo>
                  <a:lnTo>
                    <a:pt x="80286" y="381615"/>
                  </a:lnTo>
                  <a:lnTo>
                    <a:pt x="47090" y="348419"/>
                  </a:lnTo>
                  <a:lnTo>
                    <a:pt x="21787" y="308620"/>
                  </a:lnTo>
                  <a:lnTo>
                    <a:pt x="5661" y="263502"/>
                  </a:lnTo>
                  <a:lnTo>
                    <a:pt x="0" y="214352"/>
                  </a:lnTo>
                  <a:lnTo>
                    <a:pt x="5661" y="165203"/>
                  </a:lnTo>
                  <a:lnTo>
                    <a:pt x="21787" y="120085"/>
                  </a:lnTo>
                  <a:lnTo>
                    <a:pt x="47090" y="80286"/>
                  </a:lnTo>
                  <a:lnTo>
                    <a:pt x="80286" y="47090"/>
                  </a:lnTo>
                  <a:lnTo>
                    <a:pt x="120085" y="21787"/>
                  </a:lnTo>
                  <a:lnTo>
                    <a:pt x="165203" y="5661"/>
                  </a:lnTo>
                  <a:lnTo>
                    <a:pt x="214352" y="0"/>
                  </a:lnTo>
                  <a:lnTo>
                    <a:pt x="3795655" y="0"/>
                  </a:lnTo>
                  <a:lnTo>
                    <a:pt x="3844804" y="5661"/>
                  </a:lnTo>
                  <a:lnTo>
                    <a:pt x="3889922" y="21787"/>
                  </a:lnTo>
                  <a:lnTo>
                    <a:pt x="3929722" y="47090"/>
                  </a:lnTo>
                  <a:lnTo>
                    <a:pt x="3962917" y="80286"/>
                  </a:lnTo>
                  <a:lnTo>
                    <a:pt x="3988221" y="120085"/>
                  </a:lnTo>
                  <a:lnTo>
                    <a:pt x="4004347" y="165203"/>
                  </a:lnTo>
                  <a:lnTo>
                    <a:pt x="4010008" y="214352"/>
                  </a:lnTo>
                  <a:lnTo>
                    <a:pt x="4004347" y="263502"/>
                  </a:lnTo>
                  <a:lnTo>
                    <a:pt x="3988221" y="308620"/>
                  </a:lnTo>
                  <a:lnTo>
                    <a:pt x="3962917" y="348419"/>
                  </a:lnTo>
                  <a:lnTo>
                    <a:pt x="3929722" y="381615"/>
                  </a:lnTo>
                  <a:lnTo>
                    <a:pt x="3889922" y="406918"/>
                  </a:lnTo>
                  <a:lnTo>
                    <a:pt x="3844804" y="423044"/>
                  </a:lnTo>
                  <a:lnTo>
                    <a:pt x="3795655" y="428706"/>
                  </a:lnTo>
                  <a:close/>
                </a:path>
              </a:pathLst>
            </a:custGeom>
            <a:solidFill>
              <a:srgbClr val="FF904D">
                <a:alpha val="78819"/>
              </a:srgbClr>
            </a:solidFill>
            <a:ln>
              <a:solidFill>
                <a:schemeClr val="bg1"/>
              </a:solidFill>
            </a:ln>
          </p:spPr>
          <p:txBody>
            <a:bodyPr wrap="square" lIns="0" tIns="0" rIns="0" bIns="0" rtlCol="0"/>
            <a:lstStyle/>
            <a:p>
              <a:endParaRPr/>
            </a:p>
          </p:txBody>
        </p:sp>
        <p:sp>
          <p:nvSpPr>
            <p:cNvPr id="116" name="object 22">
              <a:extLst>
                <a:ext uri="{FF2B5EF4-FFF2-40B4-BE49-F238E27FC236}">
                  <a16:creationId xmlns:a16="http://schemas.microsoft.com/office/drawing/2014/main" id="{9BF6DA12-8798-E4BA-FAE1-334ACC0090FE}"/>
                </a:ext>
              </a:extLst>
            </p:cNvPr>
            <p:cNvSpPr/>
            <p:nvPr/>
          </p:nvSpPr>
          <p:spPr>
            <a:xfrm>
              <a:off x="-1243833" y="5191366"/>
              <a:ext cx="3634805" cy="595645"/>
            </a:xfrm>
            <a:custGeom>
              <a:avLst/>
              <a:gdLst/>
              <a:ahLst/>
              <a:cxnLst/>
              <a:rect l="l" t="t" r="r" b="b"/>
              <a:pathLst>
                <a:path w="2827019" h="429260">
                  <a:moveTo>
                    <a:pt x="2612444" y="428784"/>
                  </a:moveTo>
                  <a:lnTo>
                    <a:pt x="214352" y="428784"/>
                  </a:lnTo>
                  <a:lnTo>
                    <a:pt x="165203" y="423045"/>
                  </a:lnTo>
                  <a:lnTo>
                    <a:pt x="120085" y="406919"/>
                  </a:lnTo>
                  <a:lnTo>
                    <a:pt x="80286" y="381615"/>
                  </a:lnTo>
                  <a:lnTo>
                    <a:pt x="47090" y="348420"/>
                  </a:lnTo>
                  <a:lnTo>
                    <a:pt x="21787" y="308620"/>
                  </a:lnTo>
                  <a:lnTo>
                    <a:pt x="5661" y="263502"/>
                  </a:lnTo>
                  <a:lnTo>
                    <a:pt x="0" y="214353"/>
                  </a:lnTo>
                  <a:lnTo>
                    <a:pt x="5661" y="165204"/>
                  </a:lnTo>
                  <a:lnTo>
                    <a:pt x="21787" y="120086"/>
                  </a:lnTo>
                  <a:lnTo>
                    <a:pt x="47090" y="80286"/>
                  </a:lnTo>
                  <a:lnTo>
                    <a:pt x="80286" y="47091"/>
                  </a:lnTo>
                  <a:lnTo>
                    <a:pt x="120085" y="21787"/>
                  </a:lnTo>
                  <a:lnTo>
                    <a:pt x="165203" y="5661"/>
                  </a:lnTo>
                  <a:lnTo>
                    <a:pt x="214352" y="0"/>
                  </a:lnTo>
                  <a:lnTo>
                    <a:pt x="2612444" y="0"/>
                  </a:lnTo>
                  <a:lnTo>
                    <a:pt x="2661594" y="5661"/>
                  </a:lnTo>
                  <a:lnTo>
                    <a:pt x="2706711" y="21787"/>
                  </a:lnTo>
                  <a:lnTo>
                    <a:pt x="2746511" y="47091"/>
                  </a:lnTo>
                  <a:lnTo>
                    <a:pt x="2779707" y="80286"/>
                  </a:lnTo>
                  <a:lnTo>
                    <a:pt x="2805010" y="120086"/>
                  </a:lnTo>
                  <a:lnTo>
                    <a:pt x="2821136" y="165204"/>
                  </a:lnTo>
                  <a:lnTo>
                    <a:pt x="2826475" y="211557"/>
                  </a:lnTo>
                  <a:lnTo>
                    <a:pt x="2826475" y="217149"/>
                  </a:lnTo>
                  <a:lnTo>
                    <a:pt x="2821136" y="263502"/>
                  </a:lnTo>
                  <a:lnTo>
                    <a:pt x="2805010" y="308620"/>
                  </a:lnTo>
                  <a:lnTo>
                    <a:pt x="2779707" y="348420"/>
                  </a:lnTo>
                  <a:lnTo>
                    <a:pt x="2746511" y="381615"/>
                  </a:lnTo>
                  <a:lnTo>
                    <a:pt x="2706711" y="406919"/>
                  </a:lnTo>
                  <a:lnTo>
                    <a:pt x="2661594" y="423045"/>
                  </a:lnTo>
                  <a:lnTo>
                    <a:pt x="2612444" y="428784"/>
                  </a:lnTo>
                  <a:close/>
                </a:path>
              </a:pathLst>
            </a:custGeom>
            <a:solidFill>
              <a:srgbClr val="FF904D"/>
            </a:solidFill>
          </p:spPr>
          <p:txBody>
            <a:bodyPr wrap="square" lIns="0" tIns="0" rIns="0" bIns="0" rtlCol="0"/>
            <a:lstStyle/>
            <a:p>
              <a:endParaRPr/>
            </a:p>
          </p:txBody>
        </p:sp>
      </p:grpSp>
      <p:sp>
        <p:nvSpPr>
          <p:cNvPr id="127" name="object 48">
            <a:extLst>
              <a:ext uri="{FF2B5EF4-FFF2-40B4-BE49-F238E27FC236}">
                <a16:creationId xmlns:a16="http://schemas.microsoft.com/office/drawing/2014/main" id="{1A9D5B3C-D137-BFAA-50DA-A97B5762BAA7}"/>
              </a:ext>
            </a:extLst>
          </p:cNvPr>
          <p:cNvSpPr txBox="1"/>
          <p:nvPr/>
        </p:nvSpPr>
        <p:spPr>
          <a:xfrm>
            <a:off x="4248887" y="3775935"/>
            <a:ext cx="2649681" cy="509114"/>
          </a:xfrm>
          <a:prstGeom prst="rect">
            <a:avLst/>
          </a:prstGeom>
        </p:spPr>
        <p:txBody>
          <a:bodyPr vert="horz" wrap="square" lIns="0" tIns="16510" rIns="0" bIns="0" rtlCol="0" anchor="t">
            <a:spAutoFit/>
          </a:bodyPr>
          <a:lstStyle/>
          <a:p>
            <a:pPr marL="12700" algn="ctr">
              <a:spcBef>
                <a:spcPts val="130"/>
              </a:spcBef>
            </a:pPr>
            <a:r>
              <a:rPr lang="fr-FR" sz="1600" b="1" spc="-10" dirty="0">
                <a:solidFill>
                  <a:schemeClr val="bg1"/>
                </a:solidFill>
                <a:latin typeface="Calibri Light"/>
                <a:cs typeface="Verdana"/>
              </a:rPr>
              <a:t>Extension</a:t>
            </a:r>
            <a:r>
              <a:rPr lang="fr-FR" sz="1600" b="1" spc="-60" dirty="0">
                <a:solidFill>
                  <a:schemeClr val="bg1"/>
                </a:solidFill>
                <a:latin typeface="Calibri Light"/>
                <a:cs typeface="Verdana"/>
              </a:rPr>
              <a:t> </a:t>
            </a:r>
            <a:r>
              <a:rPr lang="fr-FR" sz="1600" b="1" spc="-35" dirty="0">
                <a:solidFill>
                  <a:schemeClr val="bg1"/>
                </a:solidFill>
                <a:latin typeface="Calibri Light"/>
                <a:cs typeface="Verdana"/>
              </a:rPr>
              <a:t>à</a:t>
            </a:r>
            <a:r>
              <a:rPr lang="fr-FR" sz="1600" b="1" spc="-60" dirty="0">
                <a:solidFill>
                  <a:schemeClr val="bg1"/>
                </a:solidFill>
                <a:latin typeface="Calibri Light"/>
                <a:cs typeface="Verdana"/>
              </a:rPr>
              <a:t> </a:t>
            </a:r>
            <a:r>
              <a:rPr lang="fr-FR" sz="1600" b="1" dirty="0">
                <a:solidFill>
                  <a:schemeClr val="bg1"/>
                </a:solidFill>
                <a:latin typeface="Calibri Light"/>
                <a:cs typeface="Verdana"/>
              </a:rPr>
              <a:t>d'autres</a:t>
            </a:r>
            <a:r>
              <a:rPr lang="fr-FR" sz="1600" b="1" spc="-55" dirty="0">
                <a:solidFill>
                  <a:schemeClr val="bg1"/>
                </a:solidFill>
                <a:latin typeface="Calibri Light"/>
                <a:cs typeface="Verdana"/>
              </a:rPr>
              <a:t> </a:t>
            </a:r>
            <a:br>
              <a:rPr lang="fr-FR" sz="1600" b="1" spc="-55" dirty="0">
                <a:solidFill>
                  <a:schemeClr val="bg1"/>
                </a:solidFill>
                <a:latin typeface="Calibri Light"/>
                <a:cs typeface="Verdana"/>
              </a:rPr>
            </a:br>
            <a:r>
              <a:rPr lang="fr-FR" sz="1600" b="1" dirty="0">
                <a:solidFill>
                  <a:schemeClr val="bg1"/>
                </a:solidFill>
                <a:latin typeface="Calibri Light"/>
                <a:cs typeface="Verdana"/>
              </a:rPr>
              <a:t>personnes</a:t>
            </a:r>
            <a:r>
              <a:rPr lang="fr-FR" sz="1600" b="1" spc="-60" dirty="0">
                <a:solidFill>
                  <a:schemeClr val="bg1"/>
                </a:solidFill>
                <a:latin typeface="Calibri Light"/>
                <a:cs typeface="Verdana"/>
              </a:rPr>
              <a:t> </a:t>
            </a:r>
            <a:r>
              <a:rPr lang="fr-FR" sz="1600" b="1" spc="-10" dirty="0">
                <a:solidFill>
                  <a:schemeClr val="bg1"/>
                </a:solidFill>
                <a:latin typeface="Calibri Light"/>
                <a:cs typeface="Verdana"/>
              </a:rPr>
              <a:t>accompagnées</a:t>
            </a:r>
            <a:endParaRPr lang="fr-FR" sz="1600" b="1" dirty="0">
              <a:solidFill>
                <a:schemeClr val="bg1"/>
              </a:solidFill>
              <a:latin typeface="Calibri Light"/>
              <a:ea typeface="Verdana"/>
              <a:cs typeface="Verdana"/>
            </a:endParaRPr>
          </a:p>
        </p:txBody>
      </p:sp>
      <p:sp>
        <p:nvSpPr>
          <p:cNvPr id="128" name="object 31">
            <a:extLst>
              <a:ext uri="{FF2B5EF4-FFF2-40B4-BE49-F238E27FC236}">
                <a16:creationId xmlns:a16="http://schemas.microsoft.com/office/drawing/2014/main" id="{B7A0DB51-0622-32A3-7448-1081BC10591F}"/>
              </a:ext>
            </a:extLst>
          </p:cNvPr>
          <p:cNvSpPr txBox="1"/>
          <p:nvPr/>
        </p:nvSpPr>
        <p:spPr>
          <a:xfrm>
            <a:off x="632280" y="2515397"/>
            <a:ext cx="3197578" cy="1131720"/>
          </a:xfrm>
          <a:prstGeom prst="rect">
            <a:avLst/>
          </a:prstGeom>
        </p:spPr>
        <p:txBody>
          <a:bodyPr vert="horz" wrap="square" lIns="0" tIns="23495" rIns="0" bIns="0" rtlCol="0" anchor="t">
            <a:spAutoFit/>
          </a:bodyPr>
          <a:lstStyle/>
          <a:p>
            <a:pPr marL="12700" marR="5080" algn="ctr">
              <a:spcBef>
                <a:spcPts val="185"/>
              </a:spcBef>
            </a:pPr>
            <a:r>
              <a:rPr lang="fr-FR" sz="2400" b="1" dirty="0">
                <a:solidFill>
                  <a:srgbClr val="FF904D"/>
                </a:solidFill>
                <a:latin typeface="Calibri"/>
                <a:cs typeface="Calibri"/>
              </a:rPr>
              <a:t>6 </a:t>
            </a:r>
            <a:r>
              <a:rPr lang="fr-FR" sz="2400" b="1" spc="-10" dirty="0">
                <a:solidFill>
                  <a:srgbClr val="FF904D"/>
                </a:solidFill>
                <a:latin typeface="Calibri"/>
                <a:cs typeface="Calibri"/>
              </a:rPr>
              <a:t>GROUPES D'EXPÉRIMENTATIONS</a:t>
            </a:r>
            <a:r>
              <a:rPr lang="fr-FR" sz="2400" b="1" spc="80" dirty="0">
                <a:solidFill>
                  <a:srgbClr val="FF904D"/>
                </a:solidFill>
                <a:latin typeface="Calibri"/>
                <a:cs typeface="Calibri"/>
              </a:rPr>
              <a:t> </a:t>
            </a:r>
            <a:r>
              <a:rPr lang="fr-FR" sz="2400" b="1" spc="-10" dirty="0">
                <a:solidFill>
                  <a:srgbClr val="FF904D"/>
                </a:solidFill>
                <a:latin typeface="Calibri"/>
                <a:cs typeface="Calibri"/>
              </a:rPr>
              <a:t>LOCALES</a:t>
            </a:r>
            <a:endParaRPr lang="fr-FR" dirty="0">
              <a:cs typeface="Calibri" panose="020F0502020204030204"/>
            </a:endParaRPr>
          </a:p>
        </p:txBody>
      </p:sp>
      <p:sp>
        <p:nvSpPr>
          <p:cNvPr id="129" name="object 47">
            <a:extLst>
              <a:ext uri="{FF2B5EF4-FFF2-40B4-BE49-F238E27FC236}">
                <a16:creationId xmlns:a16="http://schemas.microsoft.com/office/drawing/2014/main" id="{6AE8C3C3-5D0E-5EEB-C12A-BB146EB155FB}"/>
              </a:ext>
            </a:extLst>
          </p:cNvPr>
          <p:cNvSpPr txBox="1"/>
          <p:nvPr/>
        </p:nvSpPr>
        <p:spPr>
          <a:xfrm>
            <a:off x="-4235" y="3768062"/>
            <a:ext cx="4253122" cy="521938"/>
          </a:xfrm>
          <a:prstGeom prst="rect">
            <a:avLst/>
          </a:prstGeom>
        </p:spPr>
        <p:txBody>
          <a:bodyPr vert="horz" wrap="square" lIns="0" tIns="16510" rIns="0" bIns="0" rtlCol="0" anchor="t">
            <a:spAutoFit/>
          </a:bodyPr>
          <a:lstStyle/>
          <a:p>
            <a:pPr marL="12700" algn="ctr">
              <a:spcBef>
                <a:spcPts val="130"/>
              </a:spcBef>
            </a:pPr>
            <a:r>
              <a:rPr lang="fr-FR" sz="1600" b="1" dirty="0">
                <a:solidFill>
                  <a:schemeClr val="bg1"/>
                </a:solidFill>
                <a:latin typeface="Calibri Light"/>
                <a:cs typeface="Calibri Light"/>
              </a:rPr>
              <a:t>3</a:t>
            </a:r>
            <a:r>
              <a:rPr lang="fr-FR" sz="1600" b="1" spc="50" dirty="0">
                <a:solidFill>
                  <a:schemeClr val="bg1"/>
                </a:solidFill>
                <a:latin typeface="Calibri Light"/>
                <a:cs typeface="Calibri Light"/>
              </a:rPr>
              <a:t> </a:t>
            </a:r>
            <a:r>
              <a:rPr lang="fr-FR" sz="1600" b="1" dirty="0">
                <a:solidFill>
                  <a:schemeClr val="bg1"/>
                </a:solidFill>
                <a:latin typeface="Calibri Light"/>
                <a:cs typeface="Calibri Light"/>
              </a:rPr>
              <a:t>à</a:t>
            </a:r>
            <a:r>
              <a:rPr lang="fr-FR" sz="1600" b="1" spc="50" dirty="0">
                <a:solidFill>
                  <a:schemeClr val="bg1"/>
                </a:solidFill>
                <a:latin typeface="Calibri Light"/>
                <a:cs typeface="Calibri Light"/>
              </a:rPr>
              <a:t> </a:t>
            </a:r>
            <a:r>
              <a:rPr lang="fr-FR" sz="1600" b="1" dirty="0">
                <a:solidFill>
                  <a:schemeClr val="bg1"/>
                </a:solidFill>
                <a:latin typeface="Calibri Light"/>
                <a:cs typeface="Calibri Light"/>
              </a:rPr>
              <a:t>4</a:t>
            </a:r>
            <a:r>
              <a:rPr lang="fr-FR" sz="1600" b="1" spc="50" dirty="0">
                <a:solidFill>
                  <a:schemeClr val="bg1"/>
                </a:solidFill>
                <a:latin typeface="Calibri Light"/>
                <a:cs typeface="Calibri Light"/>
              </a:rPr>
              <a:t> </a:t>
            </a:r>
            <a:r>
              <a:rPr lang="fr-FR" sz="1600" b="1" dirty="0">
                <a:solidFill>
                  <a:schemeClr val="bg1"/>
                </a:solidFill>
                <a:latin typeface="Calibri Light"/>
                <a:cs typeface="Calibri Light"/>
              </a:rPr>
              <a:t>personnes</a:t>
            </a:r>
            <a:r>
              <a:rPr lang="fr-FR" sz="1600" b="1" spc="50" dirty="0">
                <a:solidFill>
                  <a:schemeClr val="bg1"/>
                </a:solidFill>
                <a:latin typeface="Calibri Light"/>
                <a:cs typeface="Calibri Light"/>
              </a:rPr>
              <a:t> </a:t>
            </a:r>
            <a:r>
              <a:rPr lang="fr-FR" sz="1600" b="1" dirty="0">
                <a:solidFill>
                  <a:schemeClr val="bg1"/>
                </a:solidFill>
                <a:latin typeface="Calibri Light"/>
                <a:cs typeface="Calibri Light"/>
              </a:rPr>
              <a:t>accompagnées</a:t>
            </a:r>
            <a:r>
              <a:rPr lang="fr-FR" sz="1600" b="1" spc="50" dirty="0">
                <a:solidFill>
                  <a:schemeClr val="bg1"/>
                </a:solidFill>
                <a:latin typeface="Calibri Light"/>
                <a:cs typeface="Calibri Light"/>
              </a:rPr>
              <a:t> </a:t>
            </a:r>
            <a:endParaRPr lang="fr-FR" sz="1600" b="1" dirty="0">
              <a:solidFill>
                <a:schemeClr val="bg1"/>
              </a:solidFill>
              <a:latin typeface="Calibri Light"/>
              <a:cs typeface="Calibri Light"/>
            </a:endParaRPr>
          </a:p>
          <a:p>
            <a:pPr marL="12700" algn="ctr">
              <a:lnSpc>
                <a:spcPct val="100000"/>
              </a:lnSpc>
              <a:spcBef>
                <a:spcPts val="130"/>
              </a:spcBef>
            </a:pPr>
            <a:r>
              <a:rPr lang="fr-FR" sz="1600" b="1" dirty="0">
                <a:solidFill>
                  <a:schemeClr val="bg1"/>
                </a:solidFill>
                <a:latin typeface="Calibri Light"/>
                <a:cs typeface="Calibri Light"/>
              </a:rPr>
              <a:t>par</a:t>
            </a:r>
            <a:r>
              <a:rPr lang="fr-FR" sz="1600" b="1" spc="50" dirty="0">
                <a:solidFill>
                  <a:schemeClr val="bg1"/>
                </a:solidFill>
                <a:latin typeface="Calibri Light"/>
                <a:cs typeface="Calibri Light"/>
              </a:rPr>
              <a:t> </a:t>
            </a:r>
            <a:r>
              <a:rPr lang="fr-FR" sz="1600" b="1" spc="-10" dirty="0">
                <a:solidFill>
                  <a:schemeClr val="bg1"/>
                </a:solidFill>
                <a:latin typeface="Calibri Light"/>
                <a:cs typeface="Calibri Light"/>
              </a:rPr>
              <a:t>groupe</a:t>
            </a:r>
            <a:endParaRPr lang="fr-FR" sz="1600" b="1" dirty="0">
              <a:solidFill>
                <a:schemeClr val="bg1"/>
              </a:solidFill>
              <a:latin typeface="Calibri Light"/>
              <a:cs typeface="Calibri Light"/>
            </a:endParaRPr>
          </a:p>
        </p:txBody>
      </p:sp>
      <p:sp>
        <p:nvSpPr>
          <p:cNvPr id="130" name="object 2">
            <a:extLst>
              <a:ext uri="{FF2B5EF4-FFF2-40B4-BE49-F238E27FC236}">
                <a16:creationId xmlns:a16="http://schemas.microsoft.com/office/drawing/2014/main" id="{B45514B0-4257-A233-24EE-7794FFB3CBCC}"/>
              </a:ext>
            </a:extLst>
          </p:cNvPr>
          <p:cNvSpPr txBox="1"/>
          <p:nvPr/>
        </p:nvSpPr>
        <p:spPr>
          <a:xfrm>
            <a:off x="9841212" y="2468171"/>
            <a:ext cx="968375" cy="273685"/>
          </a:xfrm>
          <a:prstGeom prst="rect">
            <a:avLst/>
          </a:prstGeom>
        </p:spPr>
        <p:txBody>
          <a:bodyPr vert="horz" wrap="square" lIns="0" tIns="15875" rIns="0" bIns="0" rtlCol="0">
            <a:spAutoFit/>
          </a:bodyPr>
          <a:lstStyle/>
          <a:p>
            <a:pPr marL="12700">
              <a:lnSpc>
                <a:spcPct val="100000"/>
              </a:lnSpc>
              <a:spcBef>
                <a:spcPts val="125"/>
              </a:spcBef>
            </a:pPr>
            <a:r>
              <a:rPr sz="1600" b="1">
                <a:solidFill>
                  <a:srgbClr val="008B53"/>
                </a:solidFill>
                <a:latin typeface="Calibri"/>
                <a:cs typeface="Calibri"/>
              </a:rPr>
              <a:t>A</a:t>
            </a:r>
            <a:r>
              <a:rPr sz="1600" b="1" spc="-150">
                <a:solidFill>
                  <a:srgbClr val="008B53"/>
                </a:solidFill>
                <a:latin typeface="Calibri"/>
                <a:cs typeface="Calibri"/>
              </a:rPr>
              <a:t> </a:t>
            </a:r>
            <a:r>
              <a:rPr sz="1600" b="1">
                <a:solidFill>
                  <a:srgbClr val="008B53"/>
                </a:solidFill>
                <a:latin typeface="Calibri"/>
                <a:cs typeface="Calibri"/>
              </a:rPr>
              <a:t>C</a:t>
            </a:r>
            <a:r>
              <a:rPr sz="1600" b="1" spc="-150">
                <a:solidFill>
                  <a:srgbClr val="008B53"/>
                </a:solidFill>
                <a:latin typeface="Calibri"/>
                <a:cs typeface="Calibri"/>
              </a:rPr>
              <a:t> </a:t>
            </a:r>
            <a:r>
              <a:rPr sz="1600" b="1">
                <a:solidFill>
                  <a:srgbClr val="008B53"/>
                </a:solidFill>
                <a:latin typeface="Calibri"/>
                <a:cs typeface="Calibri"/>
              </a:rPr>
              <a:t>T</a:t>
            </a:r>
            <a:r>
              <a:rPr sz="1600" b="1" spc="-150">
                <a:solidFill>
                  <a:srgbClr val="008B53"/>
                </a:solidFill>
                <a:latin typeface="Calibri"/>
                <a:cs typeface="Calibri"/>
              </a:rPr>
              <a:t> </a:t>
            </a:r>
            <a:r>
              <a:rPr sz="1600" b="1">
                <a:solidFill>
                  <a:srgbClr val="008B53"/>
                </a:solidFill>
                <a:latin typeface="Calibri"/>
                <a:cs typeface="Calibri"/>
              </a:rPr>
              <a:t>E</a:t>
            </a:r>
            <a:r>
              <a:rPr sz="1600" b="1" spc="-145">
                <a:solidFill>
                  <a:srgbClr val="008B53"/>
                </a:solidFill>
                <a:latin typeface="Calibri"/>
                <a:cs typeface="Calibri"/>
              </a:rPr>
              <a:t> </a:t>
            </a:r>
            <a:r>
              <a:rPr sz="1600" b="1">
                <a:solidFill>
                  <a:srgbClr val="008B53"/>
                </a:solidFill>
                <a:latin typeface="Calibri"/>
                <a:cs typeface="Calibri"/>
              </a:rPr>
              <a:t>U</a:t>
            </a:r>
            <a:r>
              <a:rPr sz="1600" b="1" spc="-150">
                <a:solidFill>
                  <a:srgbClr val="008B53"/>
                </a:solidFill>
                <a:latin typeface="Calibri"/>
                <a:cs typeface="Calibri"/>
              </a:rPr>
              <a:t> </a:t>
            </a:r>
            <a:r>
              <a:rPr sz="1600" b="1">
                <a:solidFill>
                  <a:srgbClr val="008B53"/>
                </a:solidFill>
                <a:latin typeface="Calibri"/>
                <a:cs typeface="Calibri"/>
              </a:rPr>
              <a:t>R</a:t>
            </a:r>
            <a:r>
              <a:rPr sz="1600" b="1" spc="-150">
                <a:solidFill>
                  <a:srgbClr val="008B53"/>
                </a:solidFill>
                <a:latin typeface="Calibri"/>
                <a:cs typeface="Calibri"/>
              </a:rPr>
              <a:t> </a:t>
            </a:r>
            <a:r>
              <a:rPr sz="1600" b="1" spc="-50">
                <a:solidFill>
                  <a:srgbClr val="008B53"/>
                </a:solidFill>
                <a:latin typeface="Calibri"/>
                <a:cs typeface="Calibri"/>
              </a:rPr>
              <a:t>S</a:t>
            </a:r>
            <a:endParaRPr sz="1600">
              <a:latin typeface="Calibri"/>
              <a:cs typeface="Calibri"/>
            </a:endParaRPr>
          </a:p>
        </p:txBody>
      </p:sp>
      <p:sp>
        <p:nvSpPr>
          <p:cNvPr id="131" name="object 30">
            <a:extLst>
              <a:ext uri="{FF2B5EF4-FFF2-40B4-BE49-F238E27FC236}">
                <a16:creationId xmlns:a16="http://schemas.microsoft.com/office/drawing/2014/main" id="{F91A7DC2-D215-0990-BD2E-E57F02DE1E63}"/>
              </a:ext>
            </a:extLst>
          </p:cNvPr>
          <p:cNvSpPr txBox="1"/>
          <p:nvPr/>
        </p:nvSpPr>
        <p:spPr>
          <a:xfrm>
            <a:off x="9085206" y="2800985"/>
            <a:ext cx="3106793" cy="1747273"/>
          </a:xfrm>
          <a:prstGeom prst="rect">
            <a:avLst/>
          </a:prstGeom>
        </p:spPr>
        <p:txBody>
          <a:bodyPr vert="horz" wrap="square" lIns="0" tIns="94615" rIns="0" bIns="0" rtlCol="0">
            <a:spAutoFit/>
          </a:bodyPr>
          <a:lstStyle/>
          <a:p>
            <a:pPr marL="12700">
              <a:spcBef>
                <a:spcPts val="600"/>
              </a:spcBef>
            </a:pPr>
            <a:r>
              <a:rPr lang="fr-FR" sz="1400" b="1" dirty="0">
                <a:solidFill>
                  <a:srgbClr val="737373"/>
                </a:solidFill>
                <a:latin typeface="Calibri"/>
                <a:cs typeface="Calibri"/>
              </a:rPr>
              <a:t>Personnes accompagnées</a:t>
            </a:r>
          </a:p>
          <a:p>
            <a:pPr marL="12700">
              <a:spcBef>
                <a:spcPts val="745"/>
              </a:spcBef>
            </a:pPr>
            <a:r>
              <a:rPr lang="fr-FR" sz="1400" b="1" spc="-10" dirty="0">
                <a:solidFill>
                  <a:srgbClr val="737373"/>
                </a:solidFill>
                <a:cs typeface="Calibri"/>
              </a:rPr>
              <a:t>Facilitatrices </a:t>
            </a:r>
          </a:p>
          <a:p>
            <a:pPr marL="12700">
              <a:spcBef>
                <a:spcPts val="745"/>
              </a:spcBef>
            </a:pPr>
            <a:r>
              <a:rPr lang="fr-FR" sz="1400" b="1" spc="-10" dirty="0">
                <a:solidFill>
                  <a:srgbClr val="737373"/>
                </a:solidFill>
                <a:cs typeface="Calibri"/>
              </a:rPr>
              <a:t>Directeur·rice d’établissement</a:t>
            </a:r>
          </a:p>
          <a:p>
            <a:pPr marL="12700" marR="5080">
              <a:spcBef>
                <a:spcPts val="745"/>
              </a:spcBef>
            </a:pPr>
            <a:r>
              <a:rPr lang="fr-FR" sz="1400" b="1" dirty="0">
                <a:solidFill>
                  <a:srgbClr val="737373"/>
                </a:solidFill>
                <a:latin typeface="Calibri"/>
                <a:cs typeface="Calibri"/>
              </a:rPr>
              <a:t>Professionnels</a:t>
            </a:r>
            <a:r>
              <a:rPr lang="fr-FR" sz="1400" b="1" spc="-10" dirty="0">
                <a:solidFill>
                  <a:srgbClr val="737373"/>
                </a:solidFill>
                <a:latin typeface="Calibri"/>
                <a:cs typeface="Calibri"/>
              </a:rPr>
              <a:t> </a:t>
            </a:r>
            <a:r>
              <a:rPr lang="fr-FR" sz="1400" b="1" dirty="0">
                <a:solidFill>
                  <a:srgbClr val="737373"/>
                </a:solidFill>
                <a:latin typeface="Calibri"/>
                <a:cs typeface="Calibri"/>
              </a:rPr>
              <a:t>de</a:t>
            </a:r>
            <a:r>
              <a:rPr lang="fr-FR" sz="1400" b="1" spc="-10" dirty="0">
                <a:solidFill>
                  <a:srgbClr val="737373"/>
                </a:solidFill>
                <a:latin typeface="Calibri"/>
                <a:cs typeface="Calibri"/>
              </a:rPr>
              <a:t> proximité </a:t>
            </a:r>
            <a:r>
              <a:rPr lang="fr-FR" sz="1400" b="1" dirty="0">
                <a:solidFill>
                  <a:srgbClr val="737373"/>
                </a:solidFill>
                <a:latin typeface="Calibri"/>
                <a:cs typeface="Calibri"/>
              </a:rPr>
              <a:t>avec</a:t>
            </a:r>
          </a:p>
          <a:p>
            <a:pPr marL="12700" marR="5080"/>
            <a:r>
              <a:rPr lang="fr-FR" sz="1400" b="1" dirty="0">
                <a:solidFill>
                  <a:srgbClr val="737373"/>
                </a:solidFill>
                <a:cs typeface="Calibri"/>
              </a:rPr>
              <a:t>analyse</a:t>
            </a:r>
            <a:r>
              <a:rPr lang="fr-FR" sz="1400" b="1" spc="-15" dirty="0">
                <a:solidFill>
                  <a:srgbClr val="737373"/>
                </a:solidFill>
                <a:cs typeface="Calibri"/>
              </a:rPr>
              <a:t> </a:t>
            </a:r>
            <a:r>
              <a:rPr lang="fr-FR" sz="1400" b="1" dirty="0">
                <a:solidFill>
                  <a:srgbClr val="737373"/>
                </a:solidFill>
                <a:cs typeface="Calibri"/>
              </a:rPr>
              <a:t>des</a:t>
            </a:r>
            <a:r>
              <a:rPr lang="fr-FR" sz="1400" b="1" spc="-10" dirty="0">
                <a:solidFill>
                  <a:srgbClr val="737373"/>
                </a:solidFill>
                <a:cs typeface="Calibri"/>
              </a:rPr>
              <a:t> pratiques dédiée</a:t>
            </a:r>
          </a:p>
          <a:p>
            <a:pPr marL="12700" marR="5080">
              <a:spcBef>
                <a:spcPts val="745"/>
              </a:spcBef>
            </a:pPr>
            <a:r>
              <a:rPr lang="fr-FR" sz="1400" b="1" dirty="0">
                <a:solidFill>
                  <a:srgbClr val="737373"/>
                </a:solidFill>
                <a:cs typeface="Calibri"/>
              </a:rPr>
              <a:t>Chargé</a:t>
            </a:r>
            <a:r>
              <a:rPr lang="fr-FR" sz="1400" b="1" spc="-5" dirty="0">
                <a:solidFill>
                  <a:srgbClr val="737373"/>
                </a:solidFill>
                <a:cs typeface="Calibri"/>
              </a:rPr>
              <a:t> </a:t>
            </a:r>
            <a:r>
              <a:rPr lang="fr-FR" sz="1400" b="1" dirty="0">
                <a:solidFill>
                  <a:srgbClr val="737373"/>
                </a:solidFill>
                <a:cs typeface="Calibri"/>
              </a:rPr>
              <a:t>de</a:t>
            </a:r>
            <a:r>
              <a:rPr lang="fr-FR" sz="1400" b="1" spc="-5" dirty="0">
                <a:solidFill>
                  <a:srgbClr val="737373"/>
                </a:solidFill>
                <a:cs typeface="Calibri"/>
              </a:rPr>
              <a:t> </a:t>
            </a:r>
            <a:r>
              <a:rPr lang="fr-FR" sz="1400" b="1" dirty="0">
                <a:solidFill>
                  <a:srgbClr val="737373"/>
                </a:solidFill>
                <a:cs typeface="Calibri"/>
              </a:rPr>
              <a:t>narration</a:t>
            </a:r>
          </a:p>
        </p:txBody>
      </p:sp>
      <p:sp>
        <p:nvSpPr>
          <p:cNvPr id="132" name="object 3">
            <a:extLst>
              <a:ext uri="{FF2B5EF4-FFF2-40B4-BE49-F238E27FC236}">
                <a16:creationId xmlns:a16="http://schemas.microsoft.com/office/drawing/2014/main" id="{F4257951-6F06-390F-707B-C44981B87FDC}"/>
              </a:ext>
            </a:extLst>
          </p:cNvPr>
          <p:cNvSpPr/>
          <p:nvPr/>
        </p:nvSpPr>
        <p:spPr>
          <a:xfrm>
            <a:off x="2521335" y="5767979"/>
            <a:ext cx="361950" cy="382475"/>
          </a:xfrm>
          <a:custGeom>
            <a:avLst/>
            <a:gdLst/>
            <a:ahLst/>
            <a:cxnLst/>
            <a:rect l="l" t="t" r="r" b="b"/>
            <a:pathLst>
              <a:path w="381000" h="419100">
                <a:moveTo>
                  <a:pt x="345274" y="323786"/>
                </a:moveTo>
                <a:lnTo>
                  <a:pt x="331889" y="302234"/>
                </a:lnTo>
                <a:lnTo>
                  <a:pt x="331889" y="324497"/>
                </a:lnTo>
                <a:lnTo>
                  <a:pt x="330479" y="329780"/>
                </a:lnTo>
                <a:lnTo>
                  <a:pt x="200596" y="395363"/>
                </a:lnTo>
                <a:lnTo>
                  <a:pt x="166801" y="404660"/>
                </a:lnTo>
                <a:lnTo>
                  <a:pt x="150837" y="400723"/>
                </a:lnTo>
                <a:lnTo>
                  <a:pt x="131292" y="390245"/>
                </a:lnTo>
                <a:lnTo>
                  <a:pt x="130365" y="389775"/>
                </a:lnTo>
                <a:lnTo>
                  <a:pt x="112699" y="379095"/>
                </a:lnTo>
                <a:lnTo>
                  <a:pt x="99555" y="372338"/>
                </a:lnTo>
                <a:lnTo>
                  <a:pt x="87706" y="368719"/>
                </a:lnTo>
                <a:lnTo>
                  <a:pt x="73914" y="367449"/>
                </a:lnTo>
                <a:lnTo>
                  <a:pt x="73914" y="280936"/>
                </a:lnTo>
                <a:lnTo>
                  <a:pt x="90893" y="280936"/>
                </a:lnTo>
                <a:lnTo>
                  <a:pt x="112509" y="281152"/>
                </a:lnTo>
                <a:lnTo>
                  <a:pt x="151955" y="286829"/>
                </a:lnTo>
                <a:lnTo>
                  <a:pt x="185915" y="306057"/>
                </a:lnTo>
                <a:lnTo>
                  <a:pt x="201790" y="337324"/>
                </a:lnTo>
                <a:lnTo>
                  <a:pt x="200139" y="346519"/>
                </a:lnTo>
                <a:lnTo>
                  <a:pt x="198767" y="349313"/>
                </a:lnTo>
                <a:lnTo>
                  <a:pt x="192836" y="353263"/>
                </a:lnTo>
                <a:lnTo>
                  <a:pt x="186080" y="353263"/>
                </a:lnTo>
                <a:lnTo>
                  <a:pt x="179984" y="351142"/>
                </a:lnTo>
                <a:lnTo>
                  <a:pt x="175818" y="348843"/>
                </a:lnTo>
                <a:lnTo>
                  <a:pt x="129451" y="318147"/>
                </a:lnTo>
                <a:lnTo>
                  <a:pt x="126238" y="315823"/>
                </a:lnTo>
                <a:lnTo>
                  <a:pt x="122110" y="316750"/>
                </a:lnTo>
                <a:lnTo>
                  <a:pt x="117513" y="323265"/>
                </a:lnTo>
                <a:lnTo>
                  <a:pt x="117627" y="323786"/>
                </a:lnTo>
                <a:lnTo>
                  <a:pt x="118440" y="327456"/>
                </a:lnTo>
                <a:lnTo>
                  <a:pt x="121653" y="329780"/>
                </a:lnTo>
                <a:lnTo>
                  <a:pt x="168008" y="360476"/>
                </a:lnTo>
                <a:lnTo>
                  <a:pt x="175361" y="365125"/>
                </a:lnTo>
                <a:lnTo>
                  <a:pt x="182702" y="367919"/>
                </a:lnTo>
                <a:lnTo>
                  <a:pt x="197383" y="367919"/>
                </a:lnTo>
                <a:lnTo>
                  <a:pt x="204736" y="364667"/>
                </a:lnTo>
                <a:lnTo>
                  <a:pt x="209321" y="357682"/>
                </a:lnTo>
                <a:lnTo>
                  <a:pt x="209778" y="356755"/>
                </a:lnTo>
                <a:lnTo>
                  <a:pt x="210705" y="355828"/>
                </a:lnTo>
                <a:lnTo>
                  <a:pt x="211162" y="354888"/>
                </a:lnTo>
                <a:lnTo>
                  <a:pt x="215239" y="353263"/>
                </a:lnTo>
                <a:lnTo>
                  <a:pt x="253149" y="338150"/>
                </a:lnTo>
                <a:lnTo>
                  <a:pt x="310578" y="315252"/>
                </a:lnTo>
                <a:lnTo>
                  <a:pt x="319951" y="311632"/>
                </a:lnTo>
                <a:lnTo>
                  <a:pt x="328218" y="313029"/>
                </a:lnTo>
                <a:lnTo>
                  <a:pt x="330974" y="319544"/>
                </a:lnTo>
                <a:lnTo>
                  <a:pt x="331889" y="324497"/>
                </a:lnTo>
                <a:lnTo>
                  <a:pt x="331889" y="302234"/>
                </a:lnTo>
                <a:lnTo>
                  <a:pt x="329996" y="301002"/>
                </a:lnTo>
                <a:lnTo>
                  <a:pt x="318897" y="299250"/>
                </a:lnTo>
                <a:lnTo>
                  <a:pt x="305257" y="302336"/>
                </a:lnTo>
                <a:lnTo>
                  <a:pt x="215290" y="338150"/>
                </a:lnTo>
                <a:lnTo>
                  <a:pt x="215214" y="337324"/>
                </a:lnTo>
                <a:lnTo>
                  <a:pt x="192798" y="294424"/>
                </a:lnTo>
                <a:lnTo>
                  <a:pt x="171018" y="280936"/>
                </a:lnTo>
                <a:lnTo>
                  <a:pt x="156400" y="273850"/>
                </a:lnTo>
                <a:lnTo>
                  <a:pt x="135191" y="269024"/>
                </a:lnTo>
                <a:lnTo>
                  <a:pt x="112941" y="267246"/>
                </a:lnTo>
                <a:lnTo>
                  <a:pt x="90436" y="266992"/>
                </a:lnTo>
                <a:lnTo>
                  <a:pt x="59677" y="266992"/>
                </a:lnTo>
                <a:lnTo>
                  <a:pt x="59677" y="280936"/>
                </a:lnTo>
                <a:lnTo>
                  <a:pt x="59677" y="367449"/>
                </a:lnTo>
                <a:lnTo>
                  <a:pt x="13779" y="367449"/>
                </a:lnTo>
                <a:lnTo>
                  <a:pt x="13779" y="280936"/>
                </a:lnTo>
                <a:lnTo>
                  <a:pt x="59677" y="280936"/>
                </a:lnTo>
                <a:lnTo>
                  <a:pt x="59677" y="266992"/>
                </a:lnTo>
                <a:lnTo>
                  <a:pt x="3213" y="266992"/>
                </a:lnTo>
                <a:lnTo>
                  <a:pt x="0" y="270243"/>
                </a:lnTo>
                <a:lnTo>
                  <a:pt x="0" y="378155"/>
                </a:lnTo>
                <a:lnTo>
                  <a:pt x="3213" y="381406"/>
                </a:lnTo>
                <a:lnTo>
                  <a:pt x="66560" y="381406"/>
                </a:lnTo>
                <a:lnTo>
                  <a:pt x="80810" y="381990"/>
                </a:lnTo>
                <a:lnTo>
                  <a:pt x="92036" y="384657"/>
                </a:lnTo>
                <a:lnTo>
                  <a:pt x="104648" y="390829"/>
                </a:lnTo>
                <a:lnTo>
                  <a:pt x="123024" y="401878"/>
                </a:lnTo>
                <a:lnTo>
                  <a:pt x="123939" y="402336"/>
                </a:lnTo>
                <a:lnTo>
                  <a:pt x="136842" y="409587"/>
                </a:lnTo>
                <a:lnTo>
                  <a:pt x="148323" y="414667"/>
                </a:lnTo>
                <a:lnTo>
                  <a:pt x="158864" y="417639"/>
                </a:lnTo>
                <a:lnTo>
                  <a:pt x="168922" y="418617"/>
                </a:lnTo>
                <a:lnTo>
                  <a:pt x="177584" y="417931"/>
                </a:lnTo>
                <a:lnTo>
                  <a:pt x="186486" y="415886"/>
                </a:lnTo>
                <a:lnTo>
                  <a:pt x="195910" y="412534"/>
                </a:lnTo>
                <a:lnTo>
                  <a:pt x="206108" y="407924"/>
                </a:lnTo>
                <a:lnTo>
                  <a:pt x="213067" y="404660"/>
                </a:lnTo>
                <a:lnTo>
                  <a:pt x="325462" y="352107"/>
                </a:lnTo>
                <a:lnTo>
                  <a:pt x="336715" y="344119"/>
                </a:lnTo>
                <a:lnTo>
                  <a:pt x="343192" y="334251"/>
                </a:lnTo>
                <a:lnTo>
                  <a:pt x="345274" y="323786"/>
                </a:lnTo>
                <a:close/>
              </a:path>
              <a:path w="381000" h="419100">
                <a:moveTo>
                  <a:pt x="381000" y="139077"/>
                </a:moveTo>
                <a:lnTo>
                  <a:pt x="380923" y="138607"/>
                </a:lnTo>
                <a:lnTo>
                  <a:pt x="374053" y="95148"/>
                </a:lnTo>
                <a:lnTo>
                  <a:pt x="373926" y="94907"/>
                </a:lnTo>
                <a:lnTo>
                  <a:pt x="367233" y="81737"/>
                </a:lnTo>
                <a:lnTo>
                  <a:pt x="367233" y="138607"/>
                </a:lnTo>
                <a:lnTo>
                  <a:pt x="367195" y="139077"/>
                </a:lnTo>
                <a:lnTo>
                  <a:pt x="365391" y="160032"/>
                </a:lnTo>
                <a:lnTo>
                  <a:pt x="360121" y="180187"/>
                </a:lnTo>
                <a:lnTo>
                  <a:pt x="351739" y="198856"/>
                </a:lnTo>
                <a:lnTo>
                  <a:pt x="340614" y="215823"/>
                </a:lnTo>
                <a:lnTo>
                  <a:pt x="337972" y="204609"/>
                </a:lnTo>
                <a:lnTo>
                  <a:pt x="333260" y="195884"/>
                </a:lnTo>
                <a:lnTo>
                  <a:pt x="332346" y="194894"/>
                </a:lnTo>
                <a:lnTo>
                  <a:pt x="327291" y="189458"/>
                </a:lnTo>
                <a:lnTo>
                  <a:pt x="327291" y="217220"/>
                </a:lnTo>
                <a:lnTo>
                  <a:pt x="327291" y="230708"/>
                </a:lnTo>
                <a:lnTo>
                  <a:pt x="310997" y="243573"/>
                </a:lnTo>
                <a:lnTo>
                  <a:pt x="292633" y="253441"/>
                </a:lnTo>
                <a:lnTo>
                  <a:pt x="272554" y="260070"/>
                </a:lnTo>
                <a:lnTo>
                  <a:pt x="251091" y="263271"/>
                </a:lnTo>
                <a:lnTo>
                  <a:pt x="251193" y="217220"/>
                </a:lnTo>
                <a:lnTo>
                  <a:pt x="252831" y="209410"/>
                </a:lnTo>
                <a:lnTo>
                  <a:pt x="252945" y="209219"/>
                </a:lnTo>
                <a:lnTo>
                  <a:pt x="256108" y="203619"/>
                </a:lnTo>
                <a:lnTo>
                  <a:pt x="256438" y="203085"/>
                </a:lnTo>
                <a:lnTo>
                  <a:pt x="261302" y="198450"/>
                </a:lnTo>
                <a:lnTo>
                  <a:pt x="264858" y="196291"/>
                </a:lnTo>
                <a:lnTo>
                  <a:pt x="267157" y="194894"/>
                </a:lnTo>
                <a:lnTo>
                  <a:pt x="273126" y="199542"/>
                </a:lnTo>
                <a:lnTo>
                  <a:pt x="280936" y="202336"/>
                </a:lnTo>
                <a:lnTo>
                  <a:pt x="297459" y="202336"/>
                </a:lnTo>
                <a:lnTo>
                  <a:pt x="305257" y="199542"/>
                </a:lnTo>
                <a:lnTo>
                  <a:pt x="311226" y="194894"/>
                </a:lnTo>
                <a:lnTo>
                  <a:pt x="317093" y="198450"/>
                </a:lnTo>
                <a:lnTo>
                  <a:pt x="322021" y="203085"/>
                </a:lnTo>
                <a:lnTo>
                  <a:pt x="325564" y="209219"/>
                </a:lnTo>
                <a:lnTo>
                  <a:pt x="325602" y="209410"/>
                </a:lnTo>
                <a:lnTo>
                  <a:pt x="325704" y="209880"/>
                </a:lnTo>
                <a:lnTo>
                  <a:pt x="327291" y="217220"/>
                </a:lnTo>
                <a:lnTo>
                  <a:pt x="327291" y="189458"/>
                </a:lnTo>
                <a:lnTo>
                  <a:pt x="327152" y="189306"/>
                </a:lnTo>
                <a:lnTo>
                  <a:pt x="326478" y="188849"/>
                </a:lnTo>
                <a:lnTo>
                  <a:pt x="320408" y="184658"/>
                </a:lnTo>
                <a:lnTo>
                  <a:pt x="323621" y="179082"/>
                </a:lnTo>
                <a:lnTo>
                  <a:pt x="325462" y="172567"/>
                </a:lnTo>
                <a:lnTo>
                  <a:pt x="325374" y="165595"/>
                </a:lnTo>
                <a:lnTo>
                  <a:pt x="323189" y="153187"/>
                </a:lnTo>
                <a:lnTo>
                  <a:pt x="316915" y="142328"/>
                </a:lnTo>
                <a:lnTo>
                  <a:pt x="312153" y="138277"/>
                </a:lnTo>
                <a:lnTo>
                  <a:pt x="312153" y="165595"/>
                </a:lnTo>
                <a:lnTo>
                  <a:pt x="312051" y="166052"/>
                </a:lnTo>
                <a:lnTo>
                  <a:pt x="310299" y="174713"/>
                </a:lnTo>
                <a:lnTo>
                  <a:pt x="305320" y="182105"/>
                </a:lnTo>
                <a:lnTo>
                  <a:pt x="298094" y="186982"/>
                </a:lnTo>
                <a:lnTo>
                  <a:pt x="298297" y="186982"/>
                </a:lnTo>
                <a:lnTo>
                  <a:pt x="289191" y="188849"/>
                </a:lnTo>
                <a:lnTo>
                  <a:pt x="280098" y="186982"/>
                </a:lnTo>
                <a:lnTo>
                  <a:pt x="280301" y="186982"/>
                </a:lnTo>
                <a:lnTo>
                  <a:pt x="273075" y="182105"/>
                </a:lnTo>
                <a:lnTo>
                  <a:pt x="268084" y="174713"/>
                </a:lnTo>
                <a:lnTo>
                  <a:pt x="266242" y="165595"/>
                </a:lnTo>
                <a:lnTo>
                  <a:pt x="268020" y="156654"/>
                </a:lnTo>
                <a:lnTo>
                  <a:pt x="272897" y="149250"/>
                </a:lnTo>
                <a:lnTo>
                  <a:pt x="280276" y="144132"/>
                </a:lnTo>
                <a:lnTo>
                  <a:pt x="280504" y="144132"/>
                </a:lnTo>
                <a:lnTo>
                  <a:pt x="289191" y="142328"/>
                </a:lnTo>
                <a:lnTo>
                  <a:pt x="298005" y="144132"/>
                </a:lnTo>
                <a:lnTo>
                  <a:pt x="305320" y="149072"/>
                </a:lnTo>
                <a:lnTo>
                  <a:pt x="305435" y="149250"/>
                </a:lnTo>
                <a:lnTo>
                  <a:pt x="310299" y="156464"/>
                </a:lnTo>
                <a:lnTo>
                  <a:pt x="310400" y="156921"/>
                </a:lnTo>
                <a:lnTo>
                  <a:pt x="312153" y="165595"/>
                </a:lnTo>
                <a:lnTo>
                  <a:pt x="312153" y="138277"/>
                </a:lnTo>
                <a:lnTo>
                  <a:pt x="307454" y="134264"/>
                </a:lnTo>
                <a:lnTo>
                  <a:pt x="295617" y="129781"/>
                </a:lnTo>
                <a:lnTo>
                  <a:pt x="295617" y="124193"/>
                </a:lnTo>
                <a:lnTo>
                  <a:pt x="293179" y="112699"/>
                </a:lnTo>
                <a:lnTo>
                  <a:pt x="288455" y="103784"/>
                </a:lnTo>
                <a:lnTo>
                  <a:pt x="287108" y="102336"/>
                </a:lnTo>
                <a:lnTo>
                  <a:pt x="282308" y="97116"/>
                </a:lnTo>
                <a:lnTo>
                  <a:pt x="282308" y="129311"/>
                </a:lnTo>
                <a:lnTo>
                  <a:pt x="270484" y="133807"/>
                </a:lnTo>
                <a:lnTo>
                  <a:pt x="261023" y="141871"/>
                </a:lnTo>
                <a:lnTo>
                  <a:pt x="254749" y="152730"/>
                </a:lnTo>
                <a:lnTo>
                  <a:pt x="254660" y="153187"/>
                </a:lnTo>
                <a:lnTo>
                  <a:pt x="252476" y="165595"/>
                </a:lnTo>
                <a:lnTo>
                  <a:pt x="252476" y="172567"/>
                </a:lnTo>
                <a:lnTo>
                  <a:pt x="254304" y="179082"/>
                </a:lnTo>
                <a:lnTo>
                  <a:pt x="257517" y="184200"/>
                </a:lnTo>
                <a:lnTo>
                  <a:pt x="252476" y="186982"/>
                </a:lnTo>
                <a:lnTo>
                  <a:pt x="247878" y="190703"/>
                </a:lnTo>
                <a:lnTo>
                  <a:pt x="244208" y="196291"/>
                </a:lnTo>
                <a:lnTo>
                  <a:pt x="243598" y="195351"/>
                </a:lnTo>
                <a:lnTo>
                  <a:pt x="240538" y="190703"/>
                </a:lnTo>
                <a:lnTo>
                  <a:pt x="238645" y="189306"/>
                </a:lnTo>
                <a:lnTo>
                  <a:pt x="237324" y="188341"/>
                </a:lnTo>
                <a:lnTo>
                  <a:pt x="237324" y="263728"/>
                </a:lnTo>
                <a:lnTo>
                  <a:pt x="215861" y="260540"/>
                </a:lnTo>
                <a:lnTo>
                  <a:pt x="195783" y="253911"/>
                </a:lnTo>
                <a:lnTo>
                  <a:pt x="177419" y="244043"/>
                </a:lnTo>
                <a:lnTo>
                  <a:pt x="161124" y="231178"/>
                </a:lnTo>
                <a:lnTo>
                  <a:pt x="161226" y="217678"/>
                </a:lnTo>
                <a:lnTo>
                  <a:pt x="177190" y="195351"/>
                </a:lnTo>
                <a:lnTo>
                  <a:pt x="183159" y="200012"/>
                </a:lnTo>
                <a:lnTo>
                  <a:pt x="190957" y="202793"/>
                </a:lnTo>
                <a:lnTo>
                  <a:pt x="207492" y="202793"/>
                </a:lnTo>
                <a:lnTo>
                  <a:pt x="215290" y="200012"/>
                </a:lnTo>
                <a:lnTo>
                  <a:pt x="221259" y="195351"/>
                </a:lnTo>
                <a:lnTo>
                  <a:pt x="227012" y="198856"/>
                </a:lnTo>
                <a:lnTo>
                  <a:pt x="237324" y="263728"/>
                </a:lnTo>
                <a:lnTo>
                  <a:pt x="237324" y="188341"/>
                </a:lnTo>
                <a:lnTo>
                  <a:pt x="235483" y="186982"/>
                </a:lnTo>
                <a:lnTo>
                  <a:pt x="230898" y="184200"/>
                </a:lnTo>
                <a:lnTo>
                  <a:pt x="234111" y="178612"/>
                </a:lnTo>
                <a:lnTo>
                  <a:pt x="235953" y="172097"/>
                </a:lnTo>
                <a:lnTo>
                  <a:pt x="235953" y="165595"/>
                </a:lnTo>
                <a:lnTo>
                  <a:pt x="233680" y="152730"/>
                </a:lnTo>
                <a:lnTo>
                  <a:pt x="227939" y="142798"/>
                </a:lnTo>
                <a:lnTo>
                  <a:pt x="227393" y="141871"/>
                </a:lnTo>
                <a:lnTo>
                  <a:pt x="222173" y="137426"/>
                </a:lnTo>
                <a:lnTo>
                  <a:pt x="222173" y="166052"/>
                </a:lnTo>
                <a:lnTo>
                  <a:pt x="220395" y="174980"/>
                </a:lnTo>
                <a:lnTo>
                  <a:pt x="215519" y="182397"/>
                </a:lnTo>
                <a:lnTo>
                  <a:pt x="208229" y="187439"/>
                </a:lnTo>
                <a:lnTo>
                  <a:pt x="199224" y="189306"/>
                </a:lnTo>
                <a:lnTo>
                  <a:pt x="190093" y="187439"/>
                </a:lnTo>
                <a:lnTo>
                  <a:pt x="190309" y="187439"/>
                </a:lnTo>
                <a:lnTo>
                  <a:pt x="183083" y="182549"/>
                </a:lnTo>
                <a:lnTo>
                  <a:pt x="182981" y="182397"/>
                </a:lnTo>
                <a:lnTo>
                  <a:pt x="178117" y="175183"/>
                </a:lnTo>
                <a:lnTo>
                  <a:pt x="178028" y="174713"/>
                </a:lnTo>
                <a:lnTo>
                  <a:pt x="176276" y="166052"/>
                </a:lnTo>
                <a:lnTo>
                  <a:pt x="176364" y="165595"/>
                </a:lnTo>
                <a:lnTo>
                  <a:pt x="178117" y="156921"/>
                </a:lnTo>
                <a:lnTo>
                  <a:pt x="183095" y="149542"/>
                </a:lnTo>
                <a:lnTo>
                  <a:pt x="190411" y="144602"/>
                </a:lnTo>
                <a:lnTo>
                  <a:pt x="199224" y="142798"/>
                </a:lnTo>
                <a:lnTo>
                  <a:pt x="208038" y="144602"/>
                </a:lnTo>
                <a:lnTo>
                  <a:pt x="215353" y="149542"/>
                </a:lnTo>
                <a:lnTo>
                  <a:pt x="220332" y="156921"/>
                </a:lnTo>
                <a:lnTo>
                  <a:pt x="222173" y="166052"/>
                </a:lnTo>
                <a:lnTo>
                  <a:pt x="222173" y="137426"/>
                </a:lnTo>
                <a:lnTo>
                  <a:pt x="217932" y="133807"/>
                </a:lnTo>
                <a:lnTo>
                  <a:pt x="206108" y="129311"/>
                </a:lnTo>
                <a:lnTo>
                  <a:pt x="206209" y="124193"/>
                </a:lnTo>
                <a:lnTo>
                  <a:pt x="207848" y="116459"/>
                </a:lnTo>
                <a:lnTo>
                  <a:pt x="211391" y="110350"/>
                </a:lnTo>
                <a:lnTo>
                  <a:pt x="216306" y="105816"/>
                </a:lnTo>
                <a:lnTo>
                  <a:pt x="222173" y="102336"/>
                </a:lnTo>
                <a:lnTo>
                  <a:pt x="228142" y="106984"/>
                </a:lnTo>
                <a:lnTo>
                  <a:pt x="235953" y="109778"/>
                </a:lnTo>
                <a:lnTo>
                  <a:pt x="252476" y="109778"/>
                </a:lnTo>
                <a:lnTo>
                  <a:pt x="260273" y="106984"/>
                </a:lnTo>
                <a:lnTo>
                  <a:pt x="266242" y="102336"/>
                </a:lnTo>
                <a:lnTo>
                  <a:pt x="272008" y="105816"/>
                </a:lnTo>
                <a:lnTo>
                  <a:pt x="282308" y="129311"/>
                </a:lnTo>
                <a:lnTo>
                  <a:pt x="282308" y="97116"/>
                </a:lnTo>
                <a:lnTo>
                  <a:pt x="280568" y="95821"/>
                </a:lnTo>
                <a:lnTo>
                  <a:pt x="275424" y="92100"/>
                </a:lnTo>
                <a:lnTo>
                  <a:pt x="278638" y="86525"/>
                </a:lnTo>
                <a:lnTo>
                  <a:pt x="280479" y="80010"/>
                </a:lnTo>
                <a:lnTo>
                  <a:pt x="280479" y="73494"/>
                </a:lnTo>
                <a:lnTo>
                  <a:pt x="277571" y="59042"/>
                </a:lnTo>
                <a:lnTo>
                  <a:pt x="271081" y="49314"/>
                </a:lnTo>
                <a:lnTo>
                  <a:pt x="269684" y="47218"/>
                </a:lnTo>
                <a:lnTo>
                  <a:pt x="267157" y="45491"/>
                </a:lnTo>
                <a:lnTo>
                  <a:pt x="267157" y="72567"/>
                </a:lnTo>
                <a:lnTo>
                  <a:pt x="265315" y="81699"/>
                </a:lnTo>
                <a:lnTo>
                  <a:pt x="260337" y="89077"/>
                </a:lnTo>
                <a:lnTo>
                  <a:pt x="253022" y="94018"/>
                </a:lnTo>
                <a:lnTo>
                  <a:pt x="244208" y="95821"/>
                </a:lnTo>
                <a:lnTo>
                  <a:pt x="235394" y="94018"/>
                </a:lnTo>
                <a:lnTo>
                  <a:pt x="228092" y="89077"/>
                </a:lnTo>
                <a:lnTo>
                  <a:pt x="223100" y="81699"/>
                </a:lnTo>
                <a:lnTo>
                  <a:pt x="221259" y="72567"/>
                </a:lnTo>
                <a:lnTo>
                  <a:pt x="223037" y="63627"/>
                </a:lnTo>
                <a:lnTo>
                  <a:pt x="227914" y="56222"/>
                </a:lnTo>
                <a:lnTo>
                  <a:pt x="235292" y="51117"/>
                </a:lnTo>
                <a:lnTo>
                  <a:pt x="235521" y="51117"/>
                </a:lnTo>
                <a:lnTo>
                  <a:pt x="244208" y="49314"/>
                </a:lnTo>
                <a:lnTo>
                  <a:pt x="265353" y="63627"/>
                </a:lnTo>
                <a:lnTo>
                  <a:pt x="267157" y="72567"/>
                </a:lnTo>
                <a:lnTo>
                  <a:pt x="267157" y="45491"/>
                </a:lnTo>
                <a:lnTo>
                  <a:pt x="258013" y="39217"/>
                </a:lnTo>
                <a:lnTo>
                  <a:pt x="243751" y="36283"/>
                </a:lnTo>
                <a:lnTo>
                  <a:pt x="229489" y="39217"/>
                </a:lnTo>
                <a:lnTo>
                  <a:pt x="217817" y="47218"/>
                </a:lnTo>
                <a:lnTo>
                  <a:pt x="209931" y="59042"/>
                </a:lnTo>
                <a:lnTo>
                  <a:pt x="207022" y="73494"/>
                </a:lnTo>
                <a:lnTo>
                  <a:pt x="207022" y="80467"/>
                </a:lnTo>
                <a:lnTo>
                  <a:pt x="208864" y="86982"/>
                </a:lnTo>
                <a:lnTo>
                  <a:pt x="212077" y="92100"/>
                </a:lnTo>
                <a:lnTo>
                  <a:pt x="205054" y="97053"/>
                </a:lnTo>
                <a:lnTo>
                  <a:pt x="198882" y="103784"/>
                </a:lnTo>
                <a:lnTo>
                  <a:pt x="194259" y="112699"/>
                </a:lnTo>
                <a:lnTo>
                  <a:pt x="191884" y="124193"/>
                </a:lnTo>
                <a:lnTo>
                  <a:pt x="191884" y="129781"/>
                </a:lnTo>
                <a:lnTo>
                  <a:pt x="180047" y="134264"/>
                </a:lnTo>
                <a:lnTo>
                  <a:pt x="170599" y="142328"/>
                </a:lnTo>
                <a:lnTo>
                  <a:pt x="164312" y="153187"/>
                </a:lnTo>
                <a:lnTo>
                  <a:pt x="162128" y="165595"/>
                </a:lnTo>
                <a:lnTo>
                  <a:pt x="162039" y="173037"/>
                </a:lnTo>
                <a:lnTo>
                  <a:pt x="163880" y="179539"/>
                </a:lnTo>
                <a:lnTo>
                  <a:pt x="167093" y="184658"/>
                </a:lnTo>
                <a:lnTo>
                  <a:pt x="160261" y="189534"/>
                </a:lnTo>
                <a:lnTo>
                  <a:pt x="154063" y="196049"/>
                </a:lnTo>
                <a:lnTo>
                  <a:pt x="149377" y="204609"/>
                </a:lnTo>
                <a:lnTo>
                  <a:pt x="146900" y="215823"/>
                </a:lnTo>
                <a:lnTo>
                  <a:pt x="135763" y="198856"/>
                </a:lnTo>
                <a:lnTo>
                  <a:pt x="127381" y="180187"/>
                </a:lnTo>
                <a:lnTo>
                  <a:pt x="122110" y="160032"/>
                </a:lnTo>
                <a:lnTo>
                  <a:pt x="120269" y="138607"/>
                </a:lnTo>
                <a:lnTo>
                  <a:pt x="130467" y="90093"/>
                </a:lnTo>
                <a:lnTo>
                  <a:pt x="157111" y="50469"/>
                </a:lnTo>
                <a:lnTo>
                  <a:pt x="196316" y="23761"/>
                </a:lnTo>
                <a:lnTo>
                  <a:pt x="244208" y="13957"/>
                </a:lnTo>
                <a:lnTo>
                  <a:pt x="292100" y="23761"/>
                </a:lnTo>
                <a:lnTo>
                  <a:pt x="331203" y="50469"/>
                </a:lnTo>
                <a:lnTo>
                  <a:pt x="357568" y="90093"/>
                </a:lnTo>
                <a:lnTo>
                  <a:pt x="367233" y="138607"/>
                </a:lnTo>
                <a:lnTo>
                  <a:pt x="367233" y="81737"/>
                </a:lnTo>
                <a:lnTo>
                  <a:pt x="325031" y="26822"/>
                </a:lnTo>
                <a:lnTo>
                  <a:pt x="287502" y="7099"/>
                </a:lnTo>
                <a:lnTo>
                  <a:pt x="244208" y="0"/>
                </a:lnTo>
                <a:lnTo>
                  <a:pt x="200901" y="7099"/>
                </a:lnTo>
                <a:lnTo>
                  <a:pt x="163334" y="26822"/>
                </a:lnTo>
                <a:lnTo>
                  <a:pt x="133756" y="56870"/>
                </a:lnTo>
                <a:lnTo>
                  <a:pt x="114376" y="94907"/>
                </a:lnTo>
                <a:lnTo>
                  <a:pt x="114338" y="95148"/>
                </a:lnTo>
                <a:lnTo>
                  <a:pt x="114223" y="95821"/>
                </a:lnTo>
                <a:lnTo>
                  <a:pt x="107416" y="138607"/>
                </a:lnTo>
                <a:lnTo>
                  <a:pt x="107492" y="139077"/>
                </a:lnTo>
                <a:lnTo>
                  <a:pt x="114376" y="182549"/>
                </a:lnTo>
                <a:lnTo>
                  <a:pt x="133756" y="220726"/>
                </a:lnTo>
                <a:lnTo>
                  <a:pt x="163334" y="250837"/>
                </a:lnTo>
                <a:lnTo>
                  <a:pt x="200901" y="270586"/>
                </a:lnTo>
                <a:lnTo>
                  <a:pt x="244208" y="277685"/>
                </a:lnTo>
                <a:lnTo>
                  <a:pt x="287528" y="270586"/>
                </a:lnTo>
                <a:lnTo>
                  <a:pt x="300583" y="263728"/>
                </a:lnTo>
                <a:lnTo>
                  <a:pt x="301472" y="263271"/>
                </a:lnTo>
                <a:lnTo>
                  <a:pt x="354711" y="220726"/>
                </a:lnTo>
                <a:lnTo>
                  <a:pt x="374053" y="182778"/>
                </a:lnTo>
                <a:lnTo>
                  <a:pt x="374154" y="182105"/>
                </a:lnTo>
                <a:lnTo>
                  <a:pt x="381000" y="139077"/>
                </a:lnTo>
                <a:close/>
              </a:path>
            </a:pathLst>
          </a:custGeom>
          <a:solidFill>
            <a:srgbClr val="46C6AB"/>
          </a:solidFill>
        </p:spPr>
        <p:txBody>
          <a:bodyPr wrap="square" lIns="0" tIns="0" rIns="0" bIns="0" rtlCol="0"/>
          <a:lstStyle/>
          <a:p>
            <a:endParaRPr/>
          </a:p>
        </p:txBody>
      </p:sp>
      <p:grpSp>
        <p:nvGrpSpPr>
          <p:cNvPr id="133" name="object 4">
            <a:extLst>
              <a:ext uri="{FF2B5EF4-FFF2-40B4-BE49-F238E27FC236}">
                <a16:creationId xmlns:a16="http://schemas.microsoft.com/office/drawing/2014/main" id="{5D6BA123-6259-E84E-3F47-77042443D94B}"/>
              </a:ext>
            </a:extLst>
          </p:cNvPr>
          <p:cNvGrpSpPr/>
          <p:nvPr/>
        </p:nvGrpSpPr>
        <p:grpSpPr>
          <a:xfrm>
            <a:off x="8747949" y="5769084"/>
            <a:ext cx="390525" cy="390525"/>
            <a:chOff x="7970342" y="7633550"/>
            <a:chExt cx="390525" cy="390525"/>
          </a:xfrm>
        </p:grpSpPr>
        <p:pic>
          <p:nvPicPr>
            <p:cNvPr id="134" name="object 5">
              <a:extLst>
                <a:ext uri="{FF2B5EF4-FFF2-40B4-BE49-F238E27FC236}">
                  <a16:creationId xmlns:a16="http://schemas.microsoft.com/office/drawing/2014/main" id="{CFC807E2-3D3B-9EAB-0FBB-34C6E65E295F}"/>
                </a:ext>
              </a:extLst>
            </p:cNvPr>
            <p:cNvPicPr/>
            <p:nvPr/>
          </p:nvPicPr>
          <p:blipFill>
            <a:blip r:embed="rId5" cstate="print"/>
            <a:stretch>
              <a:fillRect/>
            </a:stretch>
          </p:blipFill>
          <p:spPr>
            <a:xfrm>
              <a:off x="8003107" y="7666172"/>
              <a:ext cx="296089" cy="325184"/>
            </a:xfrm>
            <a:prstGeom prst="rect">
              <a:avLst/>
            </a:prstGeom>
          </p:spPr>
        </p:pic>
        <p:sp>
          <p:nvSpPr>
            <p:cNvPr id="135" name="object 6">
              <a:extLst>
                <a:ext uri="{FF2B5EF4-FFF2-40B4-BE49-F238E27FC236}">
                  <a16:creationId xmlns:a16="http://schemas.microsoft.com/office/drawing/2014/main" id="{FA9391B1-58F3-22B3-51A0-6784300626A8}"/>
                </a:ext>
              </a:extLst>
            </p:cNvPr>
            <p:cNvSpPr/>
            <p:nvPr/>
          </p:nvSpPr>
          <p:spPr>
            <a:xfrm>
              <a:off x="7970342" y="7633550"/>
              <a:ext cx="390525" cy="390525"/>
            </a:xfrm>
            <a:custGeom>
              <a:avLst/>
              <a:gdLst/>
              <a:ahLst/>
              <a:cxnLst/>
              <a:rect l="l" t="t" r="r" b="b"/>
              <a:pathLst>
                <a:path w="390525" h="390525">
                  <a:moveTo>
                    <a:pt x="242189" y="347014"/>
                  </a:moveTo>
                  <a:lnTo>
                    <a:pt x="239623" y="334429"/>
                  </a:lnTo>
                  <a:lnTo>
                    <a:pt x="232664" y="324142"/>
                  </a:lnTo>
                  <a:lnTo>
                    <a:pt x="222326" y="317195"/>
                  </a:lnTo>
                  <a:lnTo>
                    <a:pt x="209689" y="314642"/>
                  </a:lnTo>
                  <a:lnTo>
                    <a:pt x="180797" y="314642"/>
                  </a:lnTo>
                  <a:lnTo>
                    <a:pt x="168173" y="317195"/>
                  </a:lnTo>
                  <a:lnTo>
                    <a:pt x="157835" y="324142"/>
                  </a:lnTo>
                  <a:lnTo>
                    <a:pt x="150863" y="334429"/>
                  </a:lnTo>
                  <a:lnTo>
                    <a:pt x="148310" y="347014"/>
                  </a:lnTo>
                  <a:lnTo>
                    <a:pt x="148310" y="357809"/>
                  </a:lnTo>
                  <a:lnTo>
                    <a:pt x="242189" y="357809"/>
                  </a:lnTo>
                  <a:lnTo>
                    <a:pt x="242189" y="347014"/>
                  </a:lnTo>
                  <a:close/>
                </a:path>
                <a:path w="390525" h="390525">
                  <a:moveTo>
                    <a:pt x="357733" y="347014"/>
                  </a:moveTo>
                  <a:lnTo>
                    <a:pt x="355180" y="334429"/>
                  </a:lnTo>
                  <a:lnTo>
                    <a:pt x="348208" y="324142"/>
                  </a:lnTo>
                  <a:lnTo>
                    <a:pt x="337870" y="317195"/>
                  </a:lnTo>
                  <a:lnTo>
                    <a:pt x="325234" y="314642"/>
                  </a:lnTo>
                  <a:lnTo>
                    <a:pt x="296354" y="314642"/>
                  </a:lnTo>
                  <a:lnTo>
                    <a:pt x="283718" y="317195"/>
                  </a:lnTo>
                  <a:lnTo>
                    <a:pt x="273380" y="324142"/>
                  </a:lnTo>
                  <a:lnTo>
                    <a:pt x="266407" y="334429"/>
                  </a:lnTo>
                  <a:lnTo>
                    <a:pt x="263855" y="347014"/>
                  </a:lnTo>
                  <a:lnTo>
                    <a:pt x="263855" y="357809"/>
                  </a:lnTo>
                  <a:lnTo>
                    <a:pt x="357733" y="357809"/>
                  </a:lnTo>
                  <a:lnTo>
                    <a:pt x="357733" y="347014"/>
                  </a:lnTo>
                  <a:close/>
                </a:path>
                <a:path w="390525" h="390525">
                  <a:moveTo>
                    <a:pt x="390486" y="347014"/>
                  </a:moveTo>
                  <a:lnTo>
                    <a:pt x="388264" y="330288"/>
                  </a:lnTo>
                  <a:lnTo>
                    <a:pt x="381927" y="314960"/>
                  </a:lnTo>
                  <a:lnTo>
                    <a:pt x="379399" y="311607"/>
                  </a:lnTo>
                  <a:lnTo>
                    <a:pt x="379399" y="347014"/>
                  </a:lnTo>
                  <a:lnTo>
                    <a:pt x="379399" y="374561"/>
                  </a:lnTo>
                  <a:lnTo>
                    <a:pt x="374548" y="379399"/>
                  </a:lnTo>
                  <a:lnTo>
                    <a:pt x="15938" y="379399"/>
                  </a:lnTo>
                  <a:lnTo>
                    <a:pt x="11099" y="374561"/>
                  </a:lnTo>
                  <a:lnTo>
                    <a:pt x="11099" y="347014"/>
                  </a:lnTo>
                  <a:lnTo>
                    <a:pt x="13703" y="330454"/>
                  </a:lnTo>
                  <a:lnTo>
                    <a:pt x="13792" y="330288"/>
                  </a:lnTo>
                  <a:lnTo>
                    <a:pt x="20993" y="315950"/>
                  </a:lnTo>
                  <a:lnTo>
                    <a:pt x="32143" y="304355"/>
                  </a:lnTo>
                  <a:lnTo>
                    <a:pt x="46316" y="296468"/>
                  </a:lnTo>
                  <a:lnTo>
                    <a:pt x="42316" y="290296"/>
                  </a:lnTo>
                  <a:lnTo>
                    <a:pt x="39979" y="282956"/>
                  </a:lnTo>
                  <a:lnTo>
                    <a:pt x="39979" y="275082"/>
                  </a:lnTo>
                  <a:lnTo>
                    <a:pt x="42151" y="262166"/>
                  </a:lnTo>
                  <a:lnTo>
                    <a:pt x="48183" y="251028"/>
                  </a:lnTo>
                  <a:lnTo>
                    <a:pt x="57327" y="242404"/>
                  </a:lnTo>
                  <a:lnTo>
                    <a:pt x="68872" y="237020"/>
                  </a:lnTo>
                  <a:lnTo>
                    <a:pt x="68872" y="126682"/>
                  </a:lnTo>
                  <a:lnTo>
                    <a:pt x="73710" y="121856"/>
                  </a:lnTo>
                  <a:lnTo>
                    <a:pt x="106464" y="121856"/>
                  </a:lnTo>
                  <a:lnTo>
                    <a:pt x="119684" y="114249"/>
                  </a:lnTo>
                  <a:lnTo>
                    <a:pt x="119532" y="112522"/>
                  </a:lnTo>
                  <a:lnTo>
                    <a:pt x="119507" y="104127"/>
                  </a:lnTo>
                  <a:lnTo>
                    <a:pt x="119684" y="102082"/>
                  </a:lnTo>
                  <a:lnTo>
                    <a:pt x="98767" y="90055"/>
                  </a:lnTo>
                  <a:lnTo>
                    <a:pt x="96989" y="83464"/>
                  </a:lnTo>
                  <a:lnTo>
                    <a:pt x="124637" y="35750"/>
                  </a:lnTo>
                  <a:lnTo>
                    <a:pt x="131267" y="33985"/>
                  </a:lnTo>
                  <a:lnTo>
                    <a:pt x="152196" y="46037"/>
                  </a:lnTo>
                  <a:lnTo>
                    <a:pt x="155549" y="43726"/>
                  </a:lnTo>
                  <a:lnTo>
                    <a:pt x="159067" y="41719"/>
                  </a:lnTo>
                  <a:lnTo>
                    <a:pt x="162750" y="39979"/>
                  </a:lnTo>
                  <a:lnTo>
                    <a:pt x="162750" y="33985"/>
                  </a:lnTo>
                  <a:lnTo>
                    <a:pt x="162750" y="32956"/>
                  </a:lnTo>
                  <a:lnTo>
                    <a:pt x="162750" y="15875"/>
                  </a:lnTo>
                  <a:lnTo>
                    <a:pt x="167601" y="11049"/>
                  </a:lnTo>
                  <a:lnTo>
                    <a:pt x="222897" y="11049"/>
                  </a:lnTo>
                  <a:lnTo>
                    <a:pt x="227749" y="15875"/>
                  </a:lnTo>
                  <a:lnTo>
                    <a:pt x="227749" y="39979"/>
                  </a:lnTo>
                  <a:lnTo>
                    <a:pt x="231432" y="41719"/>
                  </a:lnTo>
                  <a:lnTo>
                    <a:pt x="234950" y="43726"/>
                  </a:lnTo>
                  <a:lnTo>
                    <a:pt x="238290" y="46037"/>
                  </a:lnTo>
                  <a:lnTo>
                    <a:pt x="259232" y="33985"/>
                  </a:lnTo>
                  <a:lnTo>
                    <a:pt x="265849" y="35750"/>
                  </a:lnTo>
                  <a:lnTo>
                    <a:pt x="293509" y="83464"/>
                  </a:lnTo>
                  <a:lnTo>
                    <a:pt x="293446" y="83705"/>
                  </a:lnTo>
                  <a:lnTo>
                    <a:pt x="291731" y="90055"/>
                  </a:lnTo>
                  <a:lnTo>
                    <a:pt x="270814" y="102082"/>
                  </a:lnTo>
                  <a:lnTo>
                    <a:pt x="270992" y="104127"/>
                  </a:lnTo>
                  <a:lnTo>
                    <a:pt x="270967" y="112522"/>
                  </a:lnTo>
                  <a:lnTo>
                    <a:pt x="270814" y="114249"/>
                  </a:lnTo>
                  <a:lnTo>
                    <a:pt x="284035" y="121856"/>
                  </a:lnTo>
                  <a:lnTo>
                    <a:pt x="316776" y="121856"/>
                  </a:lnTo>
                  <a:lnTo>
                    <a:pt x="321627" y="126682"/>
                  </a:lnTo>
                  <a:lnTo>
                    <a:pt x="321627" y="237020"/>
                  </a:lnTo>
                  <a:lnTo>
                    <a:pt x="333171" y="242404"/>
                  </a:lnTo>
                  <a:lnTo>
                    <a:pt x="342315" y="251028"/>
                  </a:lnTo>
                  <a:lnTo>
                    <a:pt x="348348" y="262166"/>
                  </a:lnTo>
                  <a:lnTo>
                    <a:pt x="350520" y="275082"/>
                  </a:lnTo>
                  <a:lnTo>
                    <a:pt x="350520" y="282956"/>
                  </a:lnTo>
                  <a:lnTo>
                    <a:pt x="348183" y="290296"/>
                  </a:lnTo>
                  <a:lnTo>
                    <a:pt x="344182" y="296468"/>
                  </a:lnTo>
                  <a:lnTo>
                    <a:pt x="358355" y="304355"/>
                  </a:lnTo>
                  <a:lnTo>
                    <a:pt x="369493" y="315950"/>
                  </a:lnTo>
                  <a:lnTo>
                    <a:pt x="376783" y="330454"/>
                  </a:lnTo>
                  <a:lnTo>
                    <a:pt x="379399" y="347014"/>
                  </a:lnTo>
                  <a:lnTo>
                    <a:pt x="379399" y="311607"/>
                  </a:lnTo>
                  <a:lnTo>
                    <a:pt x="371970" y="301739"/>
                  </a:lnTo>
                  <a:lnTo>
                    <a:pt x="358902" y="291363"/>
                  </a:lnTo>
                  <a:lnTo>
                    <a:pt x="360692" y="286143"/>
                  </a:lnTo>
                  <a:lnTo>
                    <a:pt x="361607" y="280657"/>
                  </a:lnTo>
                  <a:lnTo>
                    <a:pt x="361607" y="275082"/>
                  </a:lnTo>
                  <a:lnTo>
                    <a:pt x="359537" y="260845"/>
                  </a:lnTo>
                  <a:lnTo>
                    <a:pt x="353669" y="248018"/>
                  </a:lnTo>
                  <a:lnTo>
                    <a:pt x="344551" y="237312"/>
                  </a:lnTo>
                  <a:lnTo>
                    <a:pt x="332714" y="229425"/>
                  </a:lnTo>
                  <a:lnTo>
                    <a:pt x="332714" y="132638"/>
                  </a:lnTo>
                  <a:lnTo>
                    <a:pt x="330987" y="124155"/>
                  </a:lnTo>
                  <a:lnTo>
                    <a:pt x="326288" y="117208"/>
                  </a:lnTo>
                  <a:lnTo>
                    <a:pt x="319316" y="112522"/>
                  </a:lnTo>
                  <a:lnTo>
                    <a:pt x="310794" y="110794"/>
                  </a:lnTo>
                  <a:lnTo>
                    <a:pt x="287007" y="110794"/>
                  </a:lnTo>
                  <a:lnTo>
                    <a:pt x="282422" y="108165"/>
                  </a:lnTo>
                  <a:lnTo>
                    <a:pt x="297154" y="99695"/>
                  </a:lnTo>
                  <a:lnTo>
                    <a:pt x="300799" y="94996"/>
                  </a:lnTo>
                  <a:lnTo>
                    <a:pt x="303822" y="83705"/>
                  </a:lnTo>
                  <a:lnTo>
                    <a:pt x="303796" y="83464"/>
                  </a:lnTo>
                  <a:lnTo>
                    <a:pt x="303047" y="77825"/>
                  </a:lnTo>
                  <a:lnTo>
                    <a:pt x="277647" y="33985"/>
                  </a:lnTo>
                  <a:lnTo>
                    <a:pt x="277037" y="32956"/>
                  </a:lnTo>
                  <a:lnTo>
                    <a:pt x="274548" y="28651"/>
                  </a:lnTo>
                  <a:lnTo>
                    <a:pt x="267271" y="24472"/>
                  </a:lnTo>
                  <a:lnTo>
                    <a:pt x="255625" y="24472"/>
                  </a:lnTo>
                  <a:lnTo>
                    <a:pt x="251841" y="25476"/>
                  </a:lnTo>
                  <a:lnTo>
                    <a:pt x="238836" y="32956"/>
                  </a:lnTo>
                  <a:lnTo>
                    <a:pt x="238836" y="21831"/>
                  </a:lnTo>
                  <a:lnTo>
                    <a:pt x="216916" y="0"/>
                  </a:lnTo>
                  <a:lnTo>
                    <a:pt x="173583" y="0"/>
                  </a:lnTo>
                  <a:lnTo>
                    <a:pt x="165061" y="1714"/>
                  </a:lnTo>
                  <a:lnTo>
                    <a:pt x="158089" y="6400"/>
                  </a:lnTo>
                  <a:lnTo>
                    <a:pt x="153377" y="13347"/>
                  </a:lnTo>
                  <a:lnTo>
                    <a:pt x="151650" y="21831"/>
                  </a:lnTo>
                  <a:lnTo>
                    <a:pt x="151650" y="32956"/>
                  </a:lnTo>
                  <a:lnTo>
                    <a:pt x="138658" y="25476"/>
                  </a:lnTo>
                  <a:lnTo>
                    <a:pt x="134874" y="24472"/>
                  </a:lnTo>
                  <a:lnTo>
                    <a:pt x="123228" y="24472"/>
                  </a:lnTo>
                  <a:lnTo>
                    <a:pt x="115951" y="28651"/>
                  </a:lnTo>
                  <a:lnTo>
                    <a:pt x="87452" y="77825"/>
                  </a:lnTo>
                  <a:lnTo>
                    <a:pt x="86664" y="83705"/>
                  </a:lnTo>
                  <a:lnTo>
                    <a:pt x="89700" y="94996"/>
                  </a:lnTo>
                  <a:lnTo>
                    <a:pt x="93332" y="99695"/>
                  </a:lnTo>
                  <a:lnTo>
                    <a:pt x="108064" y="108165"/>
                  </a:lnTo>
                  <a:lnTo>
                    <a:pt x="103492" y="110794"/>
                  </a:lnTo>
                  <a:lnTo>
                    <a:pt x="79705" y="110794"/>
                  </a:lnTo>
                  <a:lnTo>
                    <a:pt x="71170" y="112522"/>
                  </a:lnTo>
                  <a:lnTo>
                    <a:pt x="64198" y="117208"/>
                  </a:lnTo>
                  <a:lnTo>
                    <a:pt x="59499" y="124155"/>
                  </a:lnTo>
                  <a:lnTo>
                    <a:pt x="57772" y="132638"/>
                  </a:lnTo>
                  <a:lnTo>
                    <a:pt x="57772" y="229425"/>
                  </a:lnTo>
                  <a:lnTo>
                    <a:pt x="45935" y="237312"/>
                  </a:lnTo>
                  <a:lnTo>
                    <a:pt x="36817" y="248018"/>
                  </a:lnTo>
                  <a:lnTo>
                    <a:pt x="30962" y="260845"/>
                  </a:lnTo>
                  <a:lnTo>
                    <a:pt x="28892" y="275082"/>
                  </a:lnTo>
                  <a:lnTo>
                    <a:pt x="28892" y="280657"/>
                  </a:lnTo>
                  <a:lnTo>
                    <a:pt x="29806" y="286143"/>
                  </a:lnTo>
                  <a:lnTo>
                    <a:pt x="31597" y="291363"/>
                  </a:lnTo>
                  <a:lnTo>
                    <a:pt x="18529" y="301739"/>
                  </a:lnTo>
                  <a:lnTo>
                    <a:pt x="8572" y="314960"/>
                  </a:lnTo>
                  <a:lnTo>
                    <a:pt x="2222" y="330288"/>
                  </a:lnTo>
                  <a:lnTo>
                    <a:pt x="2209" y="330454"/>
                  </a:lnTo>
                  <a:lnTo>
                    <a:pt x="0" y="347014"/>
                  </a:lnTo>
                  <a:lnTo>
                    <a:pt x="0" y="368604"/>
                  </a:lnTo>
                  <a:lnTo>
                    <a:pt x="1727" y="377101"/>
                  </a:lnTo>
                  <a:lnTo>
                    <a:pt x="6426" y="384035"/>
                  </a:lnTo>
                  <a:lnTo>
                    <a:pt x="13398" y="388721"/>
                  </a:lnTo>
                  <a:lnTo>
                    <a:pt x="21920" y="390448"/>
                  </a:lnTo>
                  <a:lnTo>
                    <a:pt x="368566" y="390448"/>
                  </a:lnTo>
                  <a:lnTo>
                    <a:pt x="377088" y="388721"/>
                  </a:lnTo>
                  <a:lnTo>
                    <a:pt x="384060" y="384035"/>
                  </a:lnTo>
                  <a:lnTo>
                    <a:pt x="387210" y="379399"/>
                  </a:lnTo>
                  <a:lnTo>
                    <a:pt x="388772" y="377101"/>
                  </a:lnTo>
                  <a:lnTo>
                    <a:pt x="390486" y="368604"/>
                  </a:lnTo>
                  <a:lnTo>
                    <a:pt x="390486" y="347014"/>
                  </a:lnTo>
                  <a:close/>
                </a:path>
              </a:pathLst>
            </a:custGeom>
            <a:solidFill>
              <a:srgbClr val="004AAC"/>
            </a:solidFill>
          </p:spPr>
          <p:txBody>
            <a:bodyPr wrap="square" lIns="0" tIns="0" rIns="0" bIns="0" rtlCol="0"/>
            <a:lstStyle/>
            <a:p>
              <a:endParaRPr/>
            </a:p>
          </p:txBody>
        </p:sp>
      </p:grpSp>
      <p:pic>
        <p:nvPicPr>
          <p:cNvPr id="136" name="object 7">
            <a:extLst>
              <a:ext uri="{FF2B5EF4-FFF2-40B4-BE49-F238E27FC236}">
                <a16:creationId xmlns:a16="http://schemas.microsoft.com/office/drawing/2014/main" id="{95804D41-13D9-5C39-5039-11B59FEFF5EC}"/>
              </a:ext>
            </a:extLst>
          </p:cNvPr>
          <p:cNvPicPr/>
          <p:nvPr/>
        </p:nvPicPr>
        <p:blipFill>
          <a:blip r:embed="rId6" cstate="print"/>
          <a:stretch>
            <a:fillRect/>
          </a:stretch>
        </p:blipFill>
        <p:spPr>
          <a:xfrm>
            <a:off x="5625999" y="5788505"/>
            <a:ext cx="361949" cy="361949"/>
          </a:xfrm>
          <a:prstGeom prst="rect">
            <a:avLst/>
          </a:prstGeom>
        </p:spPr>
      </p:pic>
      <p:sp>
        <p:nvSpPr>
          <p:cNvPr id="137" name="object 41">
            <a:extLst>
              <a:ext uri="{FF2B5EF4-FFF2-40B4-BE49-F238E27FC236}">
                <a16:creationId xmlns:a16="http://schemas.microsoft.com/office/drawing/2014/main" id="{AAD4F884-CE60-9BAC-7F23-8D58C7E968AF}"/>
              </a:ext>
            </a:extLst>
          </p:cNvPr>
          <p:cNvSpPr txBox="1"/>
          <p:nvPr/>
        </p:nvSpPr>
        <p:spPr>
          <a:xfrm>
            <a:off x="1660190" y="6238212"/>
            <a:ext cx="2927985" cy="431800"/>
          </a:xfrm>
          <a:prstGeom prst="rect">
            <a:avLst/>
          </a:prstGeom>
        </p:spPr>
        <p:txBody>
          <a:bodyPr vert="horz" wrap="square" lIns="0" tIns="12700" rIns="0" bIns="0" rtlCol="0">
            <a:spAutoFit/>
          </a:bodyPr>
          <a:lstStyle/>
          <a:p>
            <a:pPr algn="ctr">
              <a:lnSpc>
                <a:spcPts val="1600"/>
              </a:lnSpc>
              <a:spcBef>
                <a:spcPts val="100"/>
              </a:spcBef>
            </a:pPr>
            <a:r>
              <a:rPr sz="1350" b="1" spc="-10" dirty="0">
                <a:solidFill>
                  <a:srgbClr val="46C6AB"/>
                </a:solidFill>
                <a:latin typeface="Calibri"/>
                <a:cs typeface="Calibri"/>
              </a:rPr>
              <a:t>AUTODÉTERMINATION</a:t>
            </a:r>
            <a:endParaRPr sz="1350" dirty="0">
              <a:latin typeface="Calibri"/>
              <a:cs typeface="Calibri"/>
            </a:endParaRPr>
          </a:p>
          <a:p>
            <a:pPr algn="ctr">
              <a:lnSpc>
                <a:spcPts val="1595"/>
              </a:lnSpc>
            </a:pPr>
            <a:r>
              <a:rPr sz="1350" b="1" dirty="0">
                <a:solidFill>
                  <a:srgbClr val="46C6AB"/>
                </a:solidFill>
                <a:latin typeface="Calibri"/>
                <a:cs typeface="Calibri"/>
              </a:rPr>
              <a:t>ET</a:t>
            </a:r>
            <a:r>
              <a:rPr sz="1350" b="1" spc="10" dirty="0">
                <a:solidFill>
                  <a:srgbClr val="46C6AB"/>
                </a:solidFill>
                <a:latin typeface="Calibri"/>
                <a:cs typeface="Calibri"/>
              </a:rPr>
              <a:t> </a:t>
            </a:r>
            <a:r>
              <a:rPr sz="1350" b="1" spc="-10" dirty="0">
                <a:solidFill>
                  <a:srgbClr val="46C6AB"/>
                </a:solidFill>
                <a:latin typeface="Calibri"/>
                <a:cs typeface="Calibri"/>
              </a:rPr>
              <a:t>ACCOMPAGNEMENT</a:t>
            </a:r>
            <a:r>
              <a:rPr sz="1350" b="1" spc="10" dirty="0">
                <a:solidFill>
                  <a:srgbClr val="46C6AB"/>
                </a:solidFill>
                <a:latin typeface="Calibri"/>
                <a:cs typeface="Calibri"/>
              </a:rPr>
              <a:t> </a:t>
            </a:r>
            <a:r>
              <a:rPr sz="1350" b="1" dirty="0">
                <a:solidFill>
                  <a:srgbClr val="46C6AB"/>
                </a:solidFill>
                <a:latin typeface="Calibri"/>
                <a:cs typeface="Calibri"/>
              </a:rPr>
              <a:t>DES</a:t>
            </a:r>
            <a:r>
              <a:rPr sz="1350" b="1" spc="10" dirty="0">
                <a:solidFill>
                  <a:srgbClr val="46C6AB"/>
                </a:solidFill>
                <a:latin typeface="Calibri"/>
                <a:cs typeface="Calibri"/>
              </a:rPr>
              <a:t> </a:t>
            </a:r>
            <a:r>
              <a:rPr sz="1350" b="1" spc="-10" dirty="0">
                <a:solidFill>
                  <a:srgbClr val="46C6AB"/>
                </a:solidFill>
                <a:latin typeface="Calibri"/>
                <a:cs typeface="Calibri"/>
              </a:rPr>
              <a:t>PERSONNES</a:t>
            </a:r>
            <a:endParaRPr sz="1350" dirty="0">
              <a:latin typeface="Calibri"/>
              <a:cs typeface="Calibri"/>
            </a:endParaRPr>
          </a:p>
        </p:txBody>
      </p:sp>
      <p:sp>
        <p:nvSpPr>
          <p:cNvPr id="138" name="object 42">
            <a:extLst>
              <a:ext uri="{FF2B5EF4-FFF2-40B4-BE49-F238E27FC236}">
                <a16:creationId xmlns:a16="http://schemas.microsoft.com/office/drawing/2014/main" id="{873932B6-C48F-23B2-B848-023A29E07AB5}"/>
              </a:ext>
            </a:extLst>
          </p:cNvPr>
          <p:cNvSpPr txBox="1"/>
          <p:nvPr/>
        </p:nvSpPr>
        <p:spPr>
          <a:xfrm>
            <a:off x="4899852" y="6272736"/>
            <a:ext cx="2752090" cy="431800"/>
          </a:xfrm>
          <a:prstGeom prst="rect">
            <a:avLst/>
          </a:prstGeom>
        </p:spPr>
        <p:txBody>
          <a:bodyPr vert="horz" wrap="square" lIns="0" tIns="24765" rIns="0" bIns="0" rtlCol="0">
            <a:spAutoFit/>
          </a:bodyPr>
          <a:lstStyle/>
          <a:p>
            <a:pPr marL="660400" marR="5080" indent="-648335">
              <a:lnSpc>
                <a:spcPts val="1570"/>
              </a:lnSpc>
              <a:spcBef>
                <a:spcPts val="195"/>
              </a:spcBef>
            </a:pPr>
            <a:r>
              <a:rPr sz="1350" b="1" spc="-10">
                <a:solidFill>
                  <a:srgbClr val="6FD0E8"/>
                </a:solidFill>
                <a:latin typeface="Calibri"/>
                <a:cs typeface="Calibri"/>
              </a:rPr>
              <a:t>ORGANISATION</a:t>
            </a:r>
            <a:r>
              <a:rPr sz="1350" b="1" spc="10">
                <a:solidFill>
                  <a:srgbClr val="6FD0E8"/>
                </a:solidFill>
                <a:latin typeface="Calibri"/>
                <a:cs typeface="Calibri"/>
              </a:rPr>
              <a:t> </a:t>
            </a:r>
            <a:r>
              <a:rPr sz="1350" b="1">
                <a:solidFill>
                  <a:srgbClr val="6FD0E8"/>
                </a:solidFill>
                <a:latin typeface="Calibri"/>
                <a:cs typeface="Calibri"/>
              </a:rPr>
              <a:t>DES</a:t>
            </a:r>
            <a:r>
              <a:rPr sz="1350" b="1" spc="10">
                <a:solidFill>
                  <a:srgbClr val="6FD0E8"/>
                </a:solidFill>
                <a:latin typeface="Calibri"/>
                <a:cs typeface="Calibri"/>
              </a:rPr>
              <a:t> </a:t>
            </a:r>
            <a:r>
              <a:rPr sz="1350" b="1" spc="-10">
                <a:solidFill>
                  <a:srgbClr val="6FD0E8"/>
                </a:solidFill>
                <a:latin typeface="Calibri"/>
                <a:cs typeface="Calibri"/>
              </a:rPr>
              <a:t>ÉTABLISSEMENTS </a:t>
            </a:r>
            <a:r>
              <a:rPr sz="1350" b="1">
                <a:solidFill>
                  <a:srgbClr val="6FD0E8"/>
                </a:solidFill>
                <a:latin typeface="Calibri"/>
                <a:cs typeface="Calibri"/>
              </a:rPr>
              <a:t>ET</a:t>
            </a:r>
            <a:r>
              <a:rPr sz="1350" b="1" spc="-35">
                <a:solidFill>
                  <a:srgbClr val="6FD0E8"/>
                </a:solidFill>
                <a:latin typeface="Calibri"/>
                <a:cs typeface="Calibri"/>
              </a:rPr>
              <a:t> </a:t>
            </a:r>
            <a:r>
              <a:rPr sz="1350" b="1">
                <a:solidFill>
                  <a:srgbClr val="6FD0E8"/>
                </a:solidFill>
                <a:latin typeface="Calibri"/>
                <a:cs typeface="Calibri"/>
              </a:rPr>
              <a:t>POUVOIR</a:t>
            </a:r>
            <a:r>
              <a:rPr sz="1350" b="1" spc="-35">
                <a:solidFill>
                  <a:srgbClr val="6FD0E8"/>
                </a:solidFill>
                <a:latin typeface="Calibri"/>
                <a:cs typeface="Calibri"/>
              </a:rPr>
              <a:t> </a:t>
            </a:r>
            <a:r>
              <a:rPr sz="1350" b="1" spc="-10">
                <a:solidFill>
                  <a:srgbClr val="6FD0E8"/>
                </a:solidFill>
                <a:latin typeface="Calibri"/>
                <a:cs typeface="Calibri"/>
              </a:rPr>
              <a:t>D'AGIR</a:t>
            </a:r>
            <a:endParaRPr sz="1350">
              <a:latin typeface="Calibri"/>
              <a:cs typeface="Calibri"/>
            </a:endParaRPr>
          </a:p>
        </p:txBody>
      </p:sp>
      <p:sp>
        <p:nvSpPr>
          <p:cNvPr id="139" name="object 43">
            <a:extLst>
              <a:ext uri="{FF2B5EF4-FFF2-40B4-BE49-F238E27FC236}">
                <a16:creationId xmlns:a16="http://schemas.microsoft.com/office/drawing/2014/main" id="{5B7DEF8C-A926-80A9-02D4-A30A4F3D2A0C}"/>
              </a:ext>
            </a:extLst>
          </p:cNvPr>
          <p:cNvSpPr txBox="1"/>
          <p:nvPr/>
        </p:nvSpPr>
        <p:spPr>
          <a:xfrm>
            <a:off x="8225982" y="6238212"/>
            <a:ext cx="2541270" cy="431800"/>
          </a:xfrm>
          <a:prstGeom prst="rect">
            <a:avLst/>
          </a:prstGeom>
        </p:spPr>
        <p:txBody>
          <a:bodyPr vert="horz" wrap="square" lIns="0" tIns="23495" rIns="0" bIns="0" rtlCol="0">
            <a:spAutoFit/>
          </a:bodyPr>
          <a:lstStyle/>
          <a:p>
            <a:pPr marL="55880" marR="5080" indent="-43815">
              <a:lnSpc>
                <a:spcPts val="1580"/>
              </a:lnSpc>
              <a:spcBef>
                <a:spcPts val="185"/>
              </a:spcBef>
            </a:pPr>
            <a:r>
              <a:rPr sz="1350" b="1" spc="-10">
                <a:solidFill>
                  <a:srgbClr val="004AAC"/>
                </a:solidFill>
                <a:latin typeface="Calibri"/>
                <a:cs typeface="Calibri"/>
              </a:rPr>
              <a:t>GOUVERNANCE</a:t>
            </a:r>
            <a:r>
              <a:rPr sz="1350" b="1" spc="5">
                <a:solidFill>
                  <a:srgbClr val="004AAC"/>
                </a:solidFill>
                <a:latin typeface="Calibri"/>
                <a:cs typeface="Calibri"/>
              </a:rPr>
              <a:t> </a:t>
            </a:r>
            <a:r>
              <a:rPr sz="1350" b="1" spc="-10">
                <a:solidFill>
                  <a:srgbClr val="004AAC"/>
                </a:solidFill>
                <a:latin typeface="Calibri"/>
                <a:cs typeface="Calibri"/>
              </a:rPr>
              <a:t>INSTITUTIONNELLE </a:t>
            </a:r>
            <a:r>
              <a:rPr sz="1350" b="1">
                <a:solidFill>
                  <a:srgbClr val="004AAC"/>
                </a:solidFill>
                <a:latin typeface="Calibri"/>
                <a:cs typeface="Calibri"/>
              </a:rPr>
              <a:t>ET</a:t>
            </a:r>
            <a:r>
              <a:rPr sz="1350" b="1" spc="10">
                <a:solidFill>
                  <a:srgbClr val="004AAC"/>
                </a:solidFill>
                <a:latin typeface="Calibri"/>
                <a:cs typeface="Calibri"/>
              </a:rPr>
              <a:t> </a:t>
            </a:r>
            <a:r>
              <a:rPr sz="1350" b="1" spc="-10">
                <a:solidFill>
                  <a:srgbClr val="004AAC"/>
                </a:solidFill>
                <a:latin typeface="Calibri"/>
                <a:cs typeface="Calibri"/>
              </a:rPr>
              <a:t>TRANSFORMATION</a:t>
            </a:r>
            <a:r>
              <a:rPr sz="1350" b="1" spc="10">
                <a:solidFill>
                  <a:srgbClr val="004AAC"/>
                </a:solidFill>
                <a:latin typeface="Calibri"/>
                <a:cs typeface="Calibri"/>
              </a:rPr>
              <a:t> </a:t>
            </a:r>
            <a:r>
              <a:rPr sz="1350" b="1">
                <a:solidFill>
                  <a:srgbClr val="004AAC"/>
                </a:solidFill>
                <a:latin typeface="Calibri"/>
                <a:cs typeface="Calibri"/>
              </a:rPr>
              <a:t>DE</a:t>
            </a:r>
            <a:r>
              <a:rPr sz="1350" b="1" spc="10">
                <a:solidFill>
                  <a:srgbClr val="004AAC"/>
                </a:solidFill>
                <a:latin typeface="Calibri"/>
                <a:cs typeface="Calibri"/>
              </a:rPr>
              <a:t> </a:t>
            </a:r>
            <a:r>
              <a:rPr sz="1350" b="1" spc="-10">
                <a:solidFill>
                  <a:srgbClr val="004AAC"/>
                </a:solidFill>
                <a:latin typeface="Calibri"/>
                <a:cs typeface="Calibri"/>
              </a:rPr>
              <a:t>L'OFFRE</a:t>
            </a:r>
            <a:endParaRPr sz="1350">
              <a:latin typeface="Calibri"/>
              <a:cs typeface="Calibri"/>
            </a:endParaRPr>
          </a:p>
        </p:txBody>
      </p:sp>
      <p:sp>
        <p:nvSpPr>
          <p:cNvPr id="141" name="object 44">
            <a:extLst>
              <a:ext uri="{FF2B5EF4-FFF2-40B4-BE49-F238E27FC236}">
                <a16:creationId xmlns:a16="http://schemas.microsoft.com/office/drawing/2014/main" id="{82463728-4AB9-6692-7BAF-B24E4AE7A03A}"/>
              </a:ext>
            </a:extLst>
          </p:cNvPr>
          <p:cNvSpPr txBox="1"/>
          <p:nvPr/>
        </p:nvSpPr>
        <p:spPr>
          <a:xfrm>
            <a:off x="3072532" y="5361230"/>
            <a:ext cx="286385" cy="574040"/>
          </a:xfrm>
          <a:prstGeom prst="rect">
            <a:avLst/>
          </a:prstGeom>
        </p:spPr>
        <p:txBody>
          <a:bodyPr vert="horz" wrap="square" lIns="0" tIns="12700" rIns="0" bIns="0" rtlCol="0">
            <a:spAutoFit/>
          </a:bodyPr>
          <a:lstStyle/>
          <a:p>
            <a:pPr marL="12700">
              <a:lnSpc>
                <a:spcPct val="100000"/>
              </a:lnSpc>
              <a:spcBef>
                <a:spcPts val="100"/>
              </a:spcBef>
            </a:pPr>
            <a:r>
              <a:rPr sz="3600" b="1" spc="-50">
                <a:solidFill>
                  <a:srgbClr val="FFFFFF"/>
                </a:solidFill>
                <a:latin typeface="Gadugi"/>
                <a:cs typeface="Gadugi"/>
              </a:rPr>
              <a:t>1</a:t>
            </a:r>
            <a:endParaRPr sz="3600">
              <a:latin typeface="Gadugi"/>
              <a:cs typeface="Gadugi"/>
            </a:endParaRPr>
          </a:p>
        </p:txBody>
      </p:sp>
      <p:sp>
        <p:nvSpPr>
          <p:cNvPr id="142" name="object 45">
            <a:extLst>
              <a:ext uri="{FF2B5EF4-FFF2-40B4-BE49-F238E27FC236}">
                <a16:creationId xmlns:a16="http://schemas.microsoft.com/office/drawing/2014/main" id="{7C9BC99F-72E8-4AE6-AC5B-CDC471CCA261}"/>
              </a:ext>
            </a:extLst>
          </p:cNvPr>
          <p:cNvSpPr txBox="1"/>
          <p:nvPr/>
        </p:nvSpPr>
        <p:spPr>
          <a:xfrm>
            <a:off x="6146233" y="5371696"/>
            <a:ext cx="286385" cy="574040"/>
          </a:xfrm>
          <a:prstGeom prst="rect">
            <a:avLst/>
          </a:prstGeom>
        </p:spPr>
        <p:txBody>
          <a:bodyPr vert="horz" wrap="square" lIns="0" tIns="12700" rIns="0" bIns="0" rtlCol="0">
            <a:spAutoFit/>
          </a:bodyPr>
          <a:lstStyle/>
          <a:p>
            <a:pPr marL="12700">
              <a:lnSpc>
                <a:spcPct val="100000"/>
              </a:lnSpc>
              <a:spcBef>
                <a:spcPts val="100"/>
              </a:spcBef>
            </a:pPr>
            <a:r>
              <a:rPr sz="3600" b="1" spc="-50">
                <a:solidFill>
                  <a:srgbClr val="FFFFFF"/>
                </a:solidFill>
                <a:latin typeface="Gadugi"/>
                <a:cs typeface="Gadugi"/>
              </a:rPr>
              <a:t>2</a:t>
            </a:r>
            <a:endParaRPr sz="3600">
              <a:latin typeface="Gadugi"/>
              <a:cs typeface="Gadugi"/>
            </a:endParaRPr>
          </a:p>
        </p:txBody>
      </p:sp>
      <p:sp>
        <p:nvSpPr>
          <p:cNvPr id="143" name="object 46">
            <a:extLst>
              <a:ext uri="{FF2B5EF4-FFF2-40B4-BE49-F238E27FC236}">
                <a16:creationId xmlns:a16="http://schemas.microsoft.com/office/drawing/2014/main" id="{54EB7BB1-81BA-5682-B050-D280107B7E30}"/>
              </a:ext>
            </a:extLst>
          </p:cNvPr>
          <p:cNvSpPr txBox="1"/>
          <p:nvPr/>
        </p:nvSpPr>
        <p:spPr>
          <a:xfrm>
            <a:off x="9226571" y="5378502"/>
            <a:ext cx="286385" cy="574040"/>
          </a:xfrm>
          <a:prstGeom prst="rect">
            <a:avLst/>
          </a:prstGeom>
        </p:spPr>
        <p:txBody>
          <a:bodyPr vert="horz" wrap="square" lIns="0" tIns="12700" rIns="0" bIns="0" rtlCol="0">
            <a:spAutoFit/>
          </a:bodyPr>
          <a:lstStyle/>
          <a:p>
            <a:pPr marL="12700">
              <a:lnSpc>
                <a:spcPct val="100000"/>
              </a:lnSpc>
              <a:spcBef>
                <a:spcPts val="100"/>
              </a:spcBef>
            </a:pPr>
            <a:r>
              <a:rPr sz="3600" b="1" spc="-50">
                <a:solidFill>
                  <a:srgbClr val="FFFFFF"/>
                </a:solidFill>
                <a:latin typeface="Gadugi"/>
                <a:cs typeface="Gadugi"/>
              </a:rPr>
              <a:t>3</a:t>
            </a:r>
            <a:endParaRPr sz="3600">
              <a:latin typeface="Gadugi"/>
              <a:cs typeface="Gadugi"/>
            </a:endParaRPr>
          </a:p>
        </p:txBody>
      </p:sp>
      <p:pic>
        <p:nvPicPr>
          <p:cNvPr id="3" name="Image 2">
            <a:extLst>
              <a:ext uri="{FF2B5EF4-FFF2-40B4-BE49-F238E27FC236}">
                <a16:creationId xmlns:a16="http://schemas.microsoft.com/office/drawing/2014/main" id="{A2EF1E19-2288-CBD8-C632-630B96BAB4D3}"/>
              </a:ext>
            </a:extLst>
          </p:cNvPr>
          <p:cNvPicPr>
            <a:picLocks noChangeAspect="1"/>
          </p:cNvPicPr>
          <p:nvPr/>
        </p:nvPicPr>
        <p:blipFill rotWithShape="1">
          <a:blip r:embed="rId7"/>
          <a:srcRect l="9466" t="2218" r="3675" b="2342"/>
          <a:stretch/>
        </p:blipFill>
        <p:spPr>
          <a:xfrm>
            <a:off x="4422607" y="74825"/>
            <a:ext cx="3694229" cy="3690210"/>
          </a:xfrm>
          <a:prstGeom prst="rect">
            <a:avLst/>
          </a:prstGeom>
        </p:spPr>
      </p:pic>
    </p:spTree>
    <p:extLst>
      <p:ext uri="{BB962C8B-B14F-4D97-AF65-F5344CB8AC3E}">
        <p14:creationId xmlns:p14="http://schemas.microsoft.com/office/powerpoint/2010/main" val="48136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D2E794B-C642-32E0-656C-97DB06DA9800}"/>
              </a:ext>
            </a:extLst>
          </p:cNvPr>
          <p:cNvSpPr>
            <a:spLocks noGrp="1"/>
          </p:cNvSpPr>
          <p:nvPr>
            <p:ph type="body" sz="quarter" idx="11"/>
          </p:nvPr>
        </p:nvSpPr>
        <p:spPr>
          <a:xfrm>
            <a:off x="3081168" y="2483478"/>
            <a:ext cx="4168470" cy="842906"/>
          </a:xfrm>
        </p:spPr>
        <p:txBody>
          <a:bodyPr lIns="91440" tIns="45720" rIns="91440" bIns="45720" anchor="t"/>
          <a:lstStyle/>
          <a:p>
            <a:r>
              <a:rPr lang="fr-FR" dirty="0">
                <a:latin typeface="Arial"/>
                <a:cs typeface="Arial"/>
              </a:rPr>
              <a:t>Portraits</a:t>
            </a:r>
            <a:endParaRPr lang="fr-FR"/>
          </a:p>
        </p:txBody>
      </p:sp>
    </p:spTree>
    <p:extLst>
      <p:ext uri="{BB962C8B-B14F-4D97-AF65-F5344CB8AC3E}">
        <p14:creationId xmlns:p14="http://schemas.microsoft.com/office/powerpoint/2010/main" val="336556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9D05162-9431-A124-29CF-032167A89CB4}"/>
              </a:ext>
            </a:extLst>
          </p:cNvPr>
          <p:cNvSpPr>
            <a:spLocks noGrp="1"/>
          </p:cNvSpPr>
          <p:nvPr>
            <p:ph idx="1"/>
          </p:nvPr>
        </p:nvSpPr>
        <p:spPr>
          <a:xfrm>
            <a:off x="437367" y="1825625"/>
            <a:ext cx="5236923" cy="3013075"/>
          </a:xfrm>
        </p:spPr>
        <p:txBody>
          <a:bodyPr/>
          <a:lstStyle/>
          <a:p>
            <a:pPr algn="just"/>
            <a:r>
              <a:rPr lang="fr-FR" sz="1400" dirty="0">
                <a:effectLst/>
                <a:latin typeface="Calibri" panose="020F0502020204030204" pitchFamily="34" charset="0"/>
                <a:ea typeface="Times New Roman" panose="02020603050405020304" pitchFamily="18" charset="0"/>
              </a:rPr>
              <a:t>Jean-Louis a 75 ans. Il a demandé </a:t>
            </a:r>
            <a:r>
              <a:rPr lang="fr-FR" sz="1400" b="1" dirty="0">
                <a:solidFill>
                  <a:srgbClr val="82D0F4"/>
                </a:solidFill>
                <a:latin typeface="Calibri" panose="020F0502020204030204" pitchFamily="34" charset="0"/>
              </a:rPr>
              <a:t>à </a:t>
            </a:r>
            <a:r>
              <a:rPr lang="fr-FR" sz="1400" b="1" u="sng" dirty="0">
                <a:solidFill>
                  <a:srgbClr val="82D0F4"/>
                </a:solidFill>
                <a:latin typeface="Calibri" panose="020F0502020204030204" pitchFamily="34" charset="0"/>
              </a:rPr>
              <a:t>sortir </a:t>
            </a:r>
            <a:r>
              <a:rPr lang="fr-FR" sz="1400" b="1" u="sng" dirty="0">
                <a:solidFill>
                  <a:srgbClr val="82D0F4"/>
                </a:solidFill>
                <a:effectLst/>
                <a:latin typeface="Calibri" panose="020F0502020204030204" pitchFamily="34" charset="0"/>
                <a:ea typeface="Times New Roman" panose="02020603050405020304" pitchFamily="18" charset="0"/>
              </a:rPr>
              <a:t>sans accompagnants </a:t>
            </a:r>
            <a:r>
              <a:rPr lang="fr-FR" sz="1400" b="1" dirty="0">
                <a:solidFill>
                  <a:srgbClr val="82D0F4"/>
                </a:solidFill>
                <a:effectLst/>
                <a:latin typeface="Calibri" panose="020F0502020204030204" pitchFamily="34" charset="0"/>
                <a:ea typeface="Times New Roman" panose="02020603050405020304" pitchFamily="18" charset="0"/>
              </a:rPr>
              <a:t>au café, ce qu’il n’avait jamais fait.</a:t>
            </a:r>
            <a:endParaRPr lang="fr-FR" sz="1400" dirty="0">
              <a:effectLst/>
              <a:latin typeface="Calibri" panose="020F0502020204030204" pitchFamily="34" charset="0"/>
              <a:ea typeface="Times New Roman" panose="02020603050405020304" pitchFamily="18" charset="0"/>
            </a:endParaRPr>
          </a:p>
          <a:p>
            <a:pPr algn="just"/>
            <a:r>
              <a:rPr lang="fr-FR" sz="1400" dirty="0">
                <a:effectLst/>
                <a:latin typeface="Calibri" panose="020F0502020204030204" pitchFamily="34" charset="0"/>
                <a:ea typeface="Times New Roman" panose="02020603050405020304" pitchFamily="18" charset="0"/>
              </a:rPr>
              <a:t>Les professionnels craignaient pour sa sécurité (distance, route…) et son comportement (possibilité d’énervement, gestion de son argent…)</a:t>
            </a:r>
          </a:p>
          <a:p>
            <a:pPr algn="just"/>
            <a:r>
              <a:rPr lang="fr-FR" sz="1400" dirty="0">
                <a:effectLst/>
                <a:latin typeface="Calibri" panose="020F0502020204030204" pitchFamily="34" charset="0"/>
                <a:ea typeface="Times New Roman" panose="02020603050405020304" pitchFamily="18" charset="0"/>
              </a:rPr>
              <a:t>Un protocole a été décidé : un professionnel est joignable s’il l’appelle pour venir le chercher.  Il peut dépenser tout son argent </a:t>
            </a:r>
            <a:r>
              <a:rPr lang="fr-FR" sz="1400" dirty="0">
                <a:latin typeface="Calibri" panose="020F0502020204030204" pitchFamily="34" charset="0"/>
                <a:ea typeface="Times New Roman" panose="02020603050405020304" pitchFamily="18" charset="0"/>
              </a:rPr>
              <a:t>comme i</a:t>
            </a:r>
            <a:r>
              <a:rPr lang="fr-FR" sz="1400" dirty="0">
                <a:effectLst/>
                <a:latin typeface="Calibri" panose="020F0502020204030204" pitchFamily="34" charset="0"/>
                <a:ea typeface="Times New Roman" panose="02020603050405020304" pitchFamily="18" charset="0"/>
              </a:rPr>
              <a:t>l le souhaite</a:t>
            </a:r>
          </a:p>
          <a:p>
            <a:pPr algn="just"/>
            <a:r>
              <a:rPr lang="fr-FR" sz="1400" dirty="0">
                <a:effectLst/>
                <a:latin typeface="Calibri" panose="020F0502020204030204" pitchFamily="34" charset="0"/>
                <a:ea typeface="Times New Roman" panose="02020603050405020304" pitchFamily="18" charset="0"/>
              </a:rPr>
              <a:t>Il y va </a:t>
            </a:r>
            <a:r>
              <a:rPr lang="fr-FR" sz="1400" dirty="0">
                <a:latin typeface="Calibri" panose="020F0502020204030204" pitchFamily="34" charset="0"/>
                <a:ea typeface="Times New Roman" panose="02020603050405020304" pitchFamily="18" charset="0"/>
              </a:rPr>
              <a:t>désormais t</a:t>
            </a:r>
            <a:r>
              <a:rPr lang="fr-FR" sz="1400" dirty="0">
                <a:effectLst/>
                <a:latin typeface="Calibri" panose="020F0502020204030204" pitchFamily="34" charset="0"/>
                <a:ea typeface="Times New Roman" panose="02020603050405020304" pitchFamily="18" charset="0"/>
              </a:rPr>
              <a:t>ous les 15 jours et va y déjeuner seul à midi</a:t>
            </a:r>
            <a:r>
              <a:rPr lang="fr-FR" sz="1400" dirty="0">
                <a:latin typeface="Calibri" panose="020F0502020204030204" pitchFamily="34" charset="0"/>
                <a:ea typeface="Times New Roman" panose="02020603050405020304" pitchFamily="18" charset="0"/>
              </a:rPr>
              <a:t> quand il le souhaite</a:t>
            </a:r>
            <a:r>
              <a:rPr lang="fr-FR" sz="1400" dirty="0">
                <a:effectLst/>
                <a:latin typeface="Calibri" panose="020F0502020204030204" pitchFamily="34" charset="0"/>
                <a:ea typeface="Times New Roman" panose="02020603050405020304" pitchFamily="18" charset="0"/>
              </a:rPr>
              <a:t>. </a:t>
            </a:r>
            <a:endParaRPr lang="fr-FR" sz="1400" dirty="0">
              <a:effectLst/>
              <a:latin typeface="Calibri" panose="020F0502020204030204" pitchFamily="34" charset="0"/>
              <a:ea typeface="Calibri" panose="020F0502020204030204" pitchFamily="34" charset="0"/>
            </a:endParaRPr>
          </a:p>
        </p:txBody>
      </p:sp>
      <p:pic>
        <p:nvPicPr>
          <p:cNvPr id="6" name="Espace réservé du contenu 5" descr="Une image contenant habits, plein air, ciel, nuage&#10;&#10;Description générée automatiquement">
            <a:extLst>
              <a:ext uri="{FF2B5EF4-FFF2-40B4-BE49-F238E27FC236}">
                <a16:creationId xmlns:a16="http://schemas.microsoft.com/office/drawing/2014/main" id="{26D1D9E0-6B08-ACB5-C972-3315EEE24A07}"/>
              </a:ext>
            </a:extLst>
          </p:cNvPr>
          <p:cNvPicPr>
            <a:picLocks noGrp="1" noChangeAspect="1"/>
          </p:cNvPicPr>
          <p:nvPr>
            <p:ph idx="11"/>
          </p:nvPr>
        </p:nvPicPr>
        <p:blipFill>
          <a:blip r:embed="rId2"/>
          <a:srcRect t="5168" r="202" b="-270"/>
          <a:stretch/>
        </p:blipFill>
        <p:spPr>
          <a:xfrm>
            <a:off x="6335320" y="331432"/>
            <a:ext cx="5232781" cy="3739895"/>
          </a:xfrm>
          <a:prstGeom prst="rect">
            <a:avLst/>
          </a:prstGeom>
        </p:spPr>
      </p:pic>
      <p:sp>
        <p:nvSpPr>
          <p:cNvPr id="5" name="Titre 4">
            <a:extLst>
              <a:ext uri="{FF2B5EF4-FFF2-40B4-BE49-F238E27FC236}">
                <a16:creationId xmlns:a16="http://schemas.microsoft.com/office/drawing/2014/main" id="{F58F69F0-D2DF-5047-7191-CA310B69A12C}"/>
              </a:ext>
            </a:extLst>
          </p:cNvPr>
          <p:cNvSpPr>
            <a:spLocks noGrp="1"/>
          </p:cNvSpPr>
          <p:nvPr>
            <p:ph type="title"/>
          </p:nvPr>
        </p:nvSpPr>
        <p:spPr/>
        <p:txBody>
          <a:bodyPr/>
          <a:lstStyle/>
          <a:p>
            <a:r>
              <a:rPr lang="fr-FR" dirty="0"/>
              <a:t>Jean-Louis M.</a:t>
            </a:r>
          </a:p>
        </p:txBody>
      </p:sp>
      <p:pic>
        <p:nvPicPr>
          <p:cNvPr id="8" name="Image 7" descr="Une image contenant personne, habits, Visage humain, nourriture&#10;&#10;Description générée automatiquement">
            <a:extLst>
              <a:ext uri="{FF2B5EF4-FFF2-40B4-BE49-F238E27FC236}">
                <a16:creationId xmlns:a16="http://schemas.microsoft.com/office/drawing/2014/main" id="{8D1B3687-A18E-07E9-2BCF-FD28CD916CDD}"/>
              </a:ext>
            </a:extLst>
          </p:cNvPr>
          <p:cNvPicPr>
            <a:picLocks noChangeAspect="1"/>
          </p:cNvPicPr>
          <p:nvPr/>
        </p:nvPicPr>
        <p:blipFill>
          <a:blip r:embed="rId3"/>
          <a:srcRect t="4051" b="16962"/>
          <a:stretch/>
        </p:blipFill>
        <p:spPr>
          <a:xfrm>
            <a:off x="9372404" y="2949915"/>
            <a:ext cx="2350522" cy="3300648"/>
          </a:xfrm>
          <a:prstGeom prst="rect">
            <a:avLst/>
          </a:prstGeom>
          <a:ln w="57150">
            <a:solidFill>
              <a:schemeClr val="bg1"/>
            </a:solidFill>
          </a:ln>
        </p:spPr>
      </p:pic>
    </p:spTree>
    <p:extLst>
      <p:ext uri="{BB962C8B-B14F-4D97-AF65-F5344CB8AC3E}">
        <p14:creationId xmlns:p14="http://schemas.microsoft.com/office/powerpoint/2010/main" val="164880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907049E-053E-1339-6340-83E0A01C97F7}"/>
              </a:ext>
            </a:extLst>
          </p:cNvPr>
          <p:cNvSpPr>
            <a:spLocks noGrp="1"/>
          </p:cNvSpPr>
          <p:nvPr>
            <p:ph idx="1"/>
          </p:nvPr>
        </p:nvSpPr>
        <p:spPr>
          <a:xfrm>
            <a:off x="437367" y="1345733"/>
            <a:ext cx="5236923" cy="4519968"/>
          </a:xfrm>
        </p:spPr>
        <p:txBody>
          <a:bodyPr/>
          <a:lstStyle/>
          <a:p>
            <a:pPr algn="just"/>
            <a:r>
              <a:rPr lang="fr-FR" sz="1400" dirty="0">
                <a:latin typeface="Calibri" panose="020F0502020204030204" pitchFamily="34" charset="0"/>
              </a:rPr>
              <a:t>Mathias a 26 ans, il souhaite manger seul dans sa chambre, d’une manière générale. </a:t>
            </a:r>
          </a:p>
          <a:p>
            <a:pPr algn="just"/>
            <a:r>
              <a:rPr lang="fr-FR" sz="1400" dirty="0">
                <a:latin typeface="Calibri" panose="020F0502020204030204" pitchFamily="34" charset="0"/>
              </a:rPr>
              <a:t>Sa demande d’action n’a pas été respecté, le plan d’action élaboré par la directrice proposant 2 repas dans sa chambre par semaine dans « l’intérêt de Mathias (risque de dépression…) »</a:t>
            </a:r>
          </a:p>
          <a:p>
            <a:pPr algn="just"/>
            <a:r>
              <a:rPr lang="fr-FR" sz="1400" dirty="0">
                <a:latin typeface="Calibri" panose="020F0502020204030204" pitchFamily="34" charset="0"/>
              </a:rPr>
              <a:t>Mathias a fait part de son désaccord sur la transformation de sa demande initiale, et a évoqué les pressions de professionnels pour qu’il renonce à prendre ses repas avec les autres : manque d’effectif, charge de travail augmentée, importance de la vie collective…</a:t>
            </a:r>
          </a:p>
          <a:p>
            <a:pPr algn="just"/>
            <a:r>
              <a:rPr lang="fr-FR" sz="1400" dirty="0">
                <a:latin typeface="Calibri" panose="020F0502020204030204" pitchFamily="34" charset="0"/>
              </a:rPr>
              <a:t>Le plan d’action a été modifié : tous ses repas sont organisés dans sa chambre sauf souhait contraire exprimé expressément de sa part.</a:t>
            </a:r>
          </a:p>
          <a:p>
            <a:pPr algn="just"/>
            <a:r>
              <a:rPr lang="fr-FR" sz="1400" dirty="0">
                <a:latin typeface="Calibri" panose="020F0502020204030204" pitchFamily="34" charset="0"/>
              </a:rPr>
              <a:t>Des pressions de la part de professionnels </a:t>
            </a:r>
            <a:r>
              <a:rPr lang="fr-FR" sz="1400">
                <a:latin typeface="Calibri" panose="020F0502020204030204" pitchFamily="34" charset="0"/>
              </a:rPr>
              <a:t>perdurent…</a:t>
            </a:r>
            <a:endParaRPr lang="fr-FR" sz="1400" dirty="0">
              <a:latin typeface="Calibri" panose="020F0502020204030204" pitchFamily="34" charset="0"/>
            </a:endParaRPr>
          </a:p>
          <a:p>
            <a:pPr algn="just"/>
            <a:endParaRPr lang="fr-FR" sz="1400" dirty="0"/>
          </a:p>
        </p:txBody>
      </p:sp>
      <p:sp>
        <p:nvSpPr>
          <p:cNvPr id="5" name="Titre 4">
            <a:extLst>
              <a:ext uri="{FF2B5EF4-FFF2-40B4-BE49-F238E27FC236}">
                <a16:creationId xmlns:a16="http://schemas.microsoft.com/office/drawing/2014/main" id="{C83E4959-B705-4F87-FEAE-861D669458A1}"/>
              </a:ext>
            </a:extLst>
          </p:cNvPr>
          <p:cNvSpPr>
            <a:spLocks noGrp="1"/>
          </p:cNvSpPr>
          <p:nvPr>
            <p:ph type="title"/>
          </p:nvPr>
        </p:nvSpPr>
        <p:spPr>
          <a:xfrm>
            <a:off x="437367" y="331433"/>
            <a:ext cx="10515600" cy="525818"/>
          </a:xfrm>
        </p:spPr>
        <p:txBody>
          <a:bodyPr/>
          <a:lstStyle/>
          <a:p>
            <a:r>
              <a:rPr lang="fr-FR" dirty="0"/>
              <a:t>Mathias P.</a:t>
            </a:r>
          </a:p>
        </p:txBody>
      </p:sp>
      <p:pic>
        <p:nvPicPr>
          <p:cNvPr id="4" name="Image 3" descr="Une image contenant habits, personne, intérieur, Visage humain&#10;&#10;Description générée automatiquement">
            <a:extLst>
              <a:ext uri="{FF2B5EF4-FFF2-40B4-BE49-F238E27FC236}">
                <a16:creationId xmlns:a16="http://schemas.microsoft.com/office/drawing/2014/main" id="{201BE786-E168-DE07-82A6-B5537D1E396C}"/>
              </a:ext>
            </a:extLst>
          </p:cNvPr>
          <p:cNvPicPr>
            <a:picLocks noChangeAspect="1"/>
          </p:cNvPicPr>
          <p:nvPr/>
        </p:nvPicPr>
        <p:blipFill>
          <a:blip r:embed="rId2"/>
          <a:stretch>
            <a:fillRect/>
          </a:stretch>
        </p:blipFill>
        <p:spPr>
          <a:xfrm>
            <a:off x="6101210" y="1072825"/>
            <a:ext cx="6101860" cy="4613030"/>
          </a:xfrm>
          <a:prstGeom prst="rect">
            <a:avLst/>
          </a:prstGeom>
        </p:spPr>
      </p:pic>
    </p:spTree>
    <p:extLst>
      <p:ext uri="{BB962C8B-B14F-4D97-AF65-F5344CB8AC3E}">
        <p14:creationId xmlns:p14="http://schemas.microsoft.com/office/powerpoint/2010/main" val="794220445"/>
      </p:ext>
    </p:extLst>
  </p:cSld>
  <p:clrMapOvr>
    <a:masterClrMapping/>
  </p:clrMapOvr>
</p:sld>
</file>

<file path=ppt/theme/theme1.xml><?xml version="1.0" encoding="utf-8"?>
<a:theme xmlns:a="http://schemas.openxmlformats.org/drawingml/2006/main" name="Thème Offic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D65C60C59A444BB35A8D6321412463" ma:contentTypeVersion="13" ma:contentTypeDescription="Crée un document." ma:contentTypeScope="" ma:versionID="4e7f64ae2032fd4e018bca1c28b03db6">
  <xsd:schema xmlns:xsd="http://www.w3.org/2001/XMLSchema" xmlns:xs="http://www.w3.org/2001/XMLSchema" xmlns:p="http://schemas.microsoft.com/office/2006/metadata/properties" xmlns:ns2="0b427233-330a-465d-bcc1-de8ca8265248" xmlns:ns3="6ac85f19-23f9-439e-a7e3-5c188c306a39" targetNamespace="http://schemas.microsoft.com/office/2006/metadata/properties" ma:root="true" ma:fieldsID="943a6318eb6a6a9e1ad766029d344d4a" ns2:_="" ns3:_="">
    <xsd:import namespace="0b427233-330a-465d-bcc1-de8ca8265248"/>
    <xsd:import namespace="6ac85f19-23f9-439e-a7e3-5c188c306a3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27233-330a-465d-bcc1-de8ca82652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d096e4dc-76b7-49f1-aabe-e4b1ba53881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c85f19-23f9-439e-a7e3-5c188c306a39"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2a232cd7-41d1-4b5f-b228-173cfbebd3ab}" ma:internalName="TaxCatchAll" ma:showField="CatchAllData" ma:web="6ac85f19-23f9-439e-a7e3-5c188c306a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c85f19-23f9-439e-a7e3-5c188c306a39" xsi:nil="true"/>
    <lcf76f155ced4ddcb4097134ff3c332f xmlns="0b427233-330a-465d-bcc1-de8ca82652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11B1A6-E4FA-4719-B295-B560D94D1FF3}">
  <ds:schemaRefs>
    <ds:schemaRef ds:uri="0b427233-330a-465d-bcc1-de8ca8265248"/>
    <ds:schemaRef ds:uri="6ac85f19-23f9-439e-a7e3-5c188c306a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EF5287-F5D7-4E5E-B653-C4BC18367664}">
  <ds:schemaRefs>
    <ds:schemaRef ds:uri="http://schemas.microsoft.com/sharepoint/v3/contenttype/forms"/>
  </ds:schemaRefs>
</ds:datastoreItem>
</file>

<file path=customXml/itemProps3.xml><?xml version="1.0" encoding="utf-8"?>
<ds:datastoreItem xmlns:ds="http://schemas.openxmlformats.org/officeDocument/2006/customXml" ds:itemID="{5D700790-DA44-4F19-9993-3755BA83F716}">
  <ds:schemaRefs>
    <ds:schemaRef ds:uri="0b427233-330a-465d-bcc1-de8ca8265248"/>
    <ds:schemaRef ds:uri="6ac85f19-23f9-439e-a7e3-5c188c306a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235</TotalTime>
  <Words>561</Words>
  <Application>Microsoft Office PowerPoint</Application>
  <PresentationFormat>Grand écran</PresentationFormat>
  <Paragraphs>65</Paragraphs>
  <Slides>8</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Calibri</vt:lpstr>
      <vt:lpstr>Calibri Light</vt:lpstr>
      <vt:lpstr>Gadugi</vt:lpstr>
      <vt:lpstr>Wingdings</vt:lpstr>
      <vt:lpstr>Thème Office</vt:lpstr>
      <vt:lpstr>Présentation PowerPoint</vt:lpstr>
      <vt:lpstr>Les groupes d’expérimentations locales </vt:lpstr>
      <vt:lpstr>Les demandes d’actions</vt:lpstr>
      <vt:lpstr>La fonction de facilitateur·rice</vt:lpstr>
      <vt:lpstr>La démarche</vt:lpstr>
      <vt:lpstr>Présentation PowerPoint</vt:lpstr>
      <vt:lpstr>Jean-Louis M.</vt:lpstr>
      <vt:lpstr>Mathias 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Motion</dc:creator>
  <cp:lastModifiedBy>MARCISET Michel</cp:lastModifiedBy>
  <cp:revision>18</cp:revision>
  <dcterms:created xsi:type="dcterms:W3CDTF">2021-11-19T13:14:50Z</dcterms:created>
  <dcterms:modified xsi:type="dcterms:W3CDTF">2024-09-26T14:18:24Z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0x010100FBD65C60C59A444BB35A8D6321412463</vt:lpwstr>
  </property>
  <property fmtid="{D5CDD505-2E9C-101B-9397-08002B2CF9AE}" pid="3" name="MediaServiceImageTags">
    <vt:lpwstr/>
  </property>
</Properties>
</file>