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Open Sans ExtraBold" panose="020B0906030804020204" pitchFamily="34" charset="0"/>
      <p:bold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p8eTzT/qLHFdq9ABXrwhLVk3j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839194-E878-45F6-B538-55F1FBCB061F}">
  <a:tblStyle styleId="{D9839194-E878-45F6-B538-55F1FBCB061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6F8"/>
          </a:solidFill>
        </a:fill>
      </a:tcStyle>
    </a:wholeTbl>
    <a:band1H>
      <a:tcTxStyle/>
      <a:tcStyle>
        <a:tcBdr/>
        <a:fill>
          <a:solidFill>
            <a:srgbClr val="CAEEF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EF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28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u document">
  <p:cSld name="Titre du docum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16"/>
          <p:cNvGrpSpPr/>
          <p:nvPr/>
        </p:nvGrpSpPr>
        <p:grpSpPr>
          <a:xfrm>
            <a:off x="8760354" y="5588201"/>
            <a:ext cx="2939575" cy="746822"/>
            <a:chOff x="2600363" y="2385310"/>
            <a:chExt cx="6864097" cy="1743877"/>
          </a:xfrm>
        </p:grpSpPr>
        <p:pic>
          <p:nvPicPr>
            <p:cNvPr id="12" name="Google Shape;12;p16"/>
            <p:cNvPicPr preferRelativeResize="0"/>
            <p:nvPr/>
          </p:nvPicPr>
          <p:blipFill rotWithShape="1">
            <a:blip r:embed="rId2">
              <a:alphaModFix/>
            </a:blip>
            <a:srcRect l="1" r="54569"/>
            <a:stretch/>
          </p:blipFill>
          <p:spPr>
            <a:xfrm>
              <a:off x="2600363" y="2385310"/>
              <a:ext cx="2843992" cy="1681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6"/>
            <p:cNvPicPr preferRelativeResize="0"/>
            <p:nvPr/>
          </p:nvPicPr>
          <p:blipFill rotWithShape="1">
            <a:blip r:embed="rId3">
              <a:alphaModFix/>
            </a:blip>
            <a:srcRect l="47658"/>
            <a:stretch/>
          </p:blipFill>
          <p:spPr>
            <a:xfrm>
              <a:off x="6187862" y="2447941"/>
              <a:ext cx="3276598" cy="168124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14;p16"/>
          <p:cNvSpPr txBox="1">
            <a:spLocks noGrp="1"/>
          </p:cNvSpPr>
          <p:nvPr>
            <p:ph type="body" idx="1"/>
          </p:nvPr>
        </p:nvSpPr>
        <p:spPr>
          <a:xfrm>
            <a:off x="1077155" y="2398077"/>
            <a:ext cx="8793957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2"/>
          </p:nvPr>
        </p:nvSpPr>
        <p:spPr>
          <a:xfrm>
            <a:off x="1077156" y="3661901"/>
            <a:ext cx="228160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6"/>
          <p:cNvSpPr txBox="1"/>
          <p:nvPr/>
        </p:nvSpPr>
        <p:spPr>
          <a:xfrm>
            <a:off x="342232" y="5811803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  <p:pic>
        <p:nvPicPr>
          <p:cNvPr id="17" name="Google Shape;17;p16" descr="Une image contenant texte, capture d’écran, Police, jaune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7155" y="215795"/>
            <a:ext cx="1911705" cy="1412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Diapositive de titre">
  <p:cSld name="14_Diapositive de titr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>
            <a:spLocks noGrp="1"/>
          </p:cNvSpPr>
          <p:nvPr>
            <p:ph type="body" idx="1"/>
          </p:nvPr>
        </p:nvSpPr>
        <p:spPr>
          <a:xfrm>
            <a:off x="3081168" y="2483478"/>
            <a:ext cx="3740157" cy="8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6" name="Google Shape;11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23267" y="3254460"/>
            <a:ext cx="1527595" cy="154214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0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0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e de titre">
  <p:cSld name="3_Diapositive de titr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7"/>
          <p:cNvSpPr txBox="1">
            <a:spLocks noGrp="1"/>
          </p:cNvSpPr>
          <p:nvPr>
            <p:ph type="body" idx="1"/>
          </p:nvPr>
        </p:nvSpPr>
        <p:spPr>
          <a:xfrm>
            <a:off x="3181378" y="2387061"/>
            <a:ext cx="7523198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2"/>
          </p:nvPr>
        </p:nvSpPr>
        <p:spPr>
          <a:xfrm>
            <a:off x="3181378" y="3650885"/>
            <a:ext cx="228160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2159306" y="1501126"/>
            <a:ext cx="1188688" cy="120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3645" y="5593940"/>
            <a:ext cx="2250386" cy="60437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7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333900" y="569729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e de titre">
  <p:cSld name="5_Diapositive de titr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/>
          <p:nvPr/>
        </p:nvSpPr>
        <p:spPr>
          <a:xfrm>
            <a:off x="0" y="-19667"/>
            <a:ext cx="12192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8"/>
          <p:cNvSpPr txBox="1">
            <a:spLocks noGrp="1"/>
          </p:cNvSpPr>
          <p:nvPr>
            <p:ph type="body" idx="1"/>
          </p:nvPr>
        </p:nvSpPr>
        <p:spPr>
          <a:xfrm>
            <a:off x="3181378" y="2387061"/>
            <a:ext cx="2719550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2"/>
          </p:nvPr>
        </p:nvSpPr>
        <p:spPr>
          <a:xfrm>
            <a:off x="3181378" y="3668133"/>
            <a:ext cx="228160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985" y="1655670"/>
            <a:ext cx="1004862" cy="100486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8"/>
          <p:cNvSpPr txBox="1"/>
          <p:nvPr/>
        </p:nvSpPr>
        <p:spPr>
          <a:xfrm>
            <a:off x="333900" y="5874501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3645" y="5593940"/>
            <a:ext cx="2250386" cy="604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Diapositive de titre">
  <p:cSld name="10_Diapositive de titr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3081168" y="2382848"/>
            <a:ext cx="229550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47643"/>
              </a:buClr>
              <a:buSzPts val="6600"/>
              <a:buFont typeface="Arial"/>
              <a:buNone/>
              <a:defRPr sz="6600" b="0" i="0" u="none" strike="noStrike" cap="none">
                <a:solidFill>
                  <a:srgbClr val="4476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3081169" y="3638042"/>
            <a:ext cx="2423176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7" name="Google Shape;3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59985" y="1655670"/>
            <a:ext cx="1004862" cy="1004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8755" y="5593492"/>
            <a:ext cx="2251172" cy="604582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9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9"/>
          <p:cNvSpPr txBox="1"/>
          <p:nvPr/>
        </p:nvSpPr>
        <p:spPr>
          <a:xfrm>
            <a:off x="333900" y="588856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Diapositive de titre">
  <p:cSld name="20_Diapositive de titre">
    <p:bg>
      <p:bgPr>
        <a:solidFill>
          <a:srgbClr val="D3D80E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781411" y="1879515"/>
            <a:ext cx="6282956" cy="633281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0"/>
          <p:cNvSpPr txBox="1">
            <a:spLocks noGrp="1"/>
          </p:cNvSpPr>
          <p:nvPr>
            <p:ph type="body" idx="1"/>
          </p:nvPr>
        </p:nvSpPr>
        <p:spPr>
          <a:xfrm>
            <a:off x="3081168" y="2483478"/>
            <a:ext cx="3087983" cy="8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0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0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Diapositive de titre">
  <p:cSld name="21_Diapositive de titre">
    <p:bg>
      <p:bgPr>
        <a:solidFill>
          <a:srgbClr val="82D0F4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781411" y="1891707"/>
            <a:ext cx="6282956" cy="633281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3081168" y="2483478"/>
            <a:ext cx="3075791" cy="8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1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4" name="Google Shape;5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" y="48768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2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2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et contenu">
  <p:cSld name="3_Titre et conten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" y="48768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1" name="Google Shape;6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747858">
            <a:off x="10929661" y="4491166"/>
            <a:ext cx="3004931" cy="3033549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3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re et contenu">
  <p:cSld name="4_Titre et contenu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graphicFrame>
        <p:nvGraphicFramePr>
          <p:cNvPr id="66" name="Google Shape;66;p24"/>
          <p:cNvGraphicFramePr/>
          <p:nvPr/>
        </p:nvGraphicFramePr>
        <p:xfrm>
          <a:off x="437366" y="2031513"/>
          <a:ext cx="10515625" cy="1097300"/>
        </p:xfrm>
        <a:graphic>
          <a:graphicData uri="http://schemas.openxmlformats.org/drawingml/2006/table">
            <a:tbl>
              <a:tblPr firstRow="1" bandRow="1">
                <a:noFill/>
                <a:tableStyleId>{D9839194-E878-45F6-B538-55F1FBCB061F}</a:tableStyleId>
              </a:tblPr>
              <a:tblGrid>
                <a:gridCol w="2103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119200" marR="119200" marT="59600" marB="59600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119200" marR="119200" marT="59600" marB="59600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119200" marR="119200" marT="59600" marB="59600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119200" marR="119200" marT="59600" marB="59600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119200" marR="119200" marT="59600" marB="59600">
                    <a:solidFill>
                      <a:srgbClr val="82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119200" marR="119200" marT="59600" marB="59600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119200" marR="119200" marT="59600" marB="59600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119200" marR="119200" marT="59600" marB="59600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119200" marR="119200" marT="59600" marB="59600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300"/>
                    </a:p>
                  </a:txBody>
                  <a:tcPr marL="119200" marR="119200" marT="59600" marB="59600">
                    <a:solidFill>
                      <a:srgbClr val="E0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7" name="Google Shape;67;p24"/>
          <p:cNvSpPr txBox="1">
            <a:spLocks noGrp="1"/>
          </p:cNvSpPr>
          <p:nvPr>
            <p:ph type="body" idx="1"/>
          </p:nvPr>
        </p:nvSpPr>
        <p:spPr>
          <a:xfrm>
            <a:off x="437366" y="1667157"/>
            <a:ext cx="2001939" cy="36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Google Shape;68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" y="48768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4"/>
          <p:cNvSpPr txBox="1"/>
          <p:nvPr/>
        </p:nvSpPr>
        <p:spPr>
          <a:xfrm>
            <a:off x="9152785" y="63709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4"/>
          <p:cNvSpPr txBox="1"/>
          <p:nvPr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Expérimenter au service de la participation des personnes : Enjeux opérationnels, potentialités et perspectives 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1256" y="109728"/>
            <a:ext cx="7680960" cy="543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>
            <a:spLocks noGrp="1"/>
          </p:cNvSpPr>
          <p:nvPr>
            <p:ph type="body" idx="1"/>
          </p:nvPr>
        </p:nvSpPr>
        <p:spPr>
          <a:xfrm>
            <a:off x="3358760" y="2953511"/>
            <a:ext cx="6512352" cy="68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fr-FR" sz="4000" b="1">
                <a:latin typeface="Open Sans ExtraBold"/>
                <a:ea typeface="Open Sans ExtraBold"/>
                <a:cs typeface="Open Sans ExtraBold"/>
                <a:sym typeface="Open Sans ExtraBold"/>
              </a:rPr>
              <a:t>Projet’ons</a:t>
            </a:r>
            <a:endParaRPr sz="4000" b="1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fr-FR" sz="4000" b="1">
                <a:latin typeface="Open Sans ExtraBold"/>
                <a:ea typeface="Open Sans ExtraBold"/>
                <a:cs typeface="Open Sans ExtraBold"/>
                <a:sym typeface="Open Sans ExtraBold"/>
              </a:rPr>
              <a:t>nous !</a:t>
            </a:r>
            <a:endParaRPr sz="4000" b="1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5" name="Google Shape;125;p1"/>
          <p:cNvSpPr txBox="1">
            <a:spLocks noGrp="1"/>
          </p:cNvSpPr>
          <p:nvPr>
            <p:ph type="body" idx="2"/>
          </p:nvPr>
        </p:nvSpPr>
        <p:spPr>
          <a:xfrm>
            <a:off x="5073084" y="4356844"/>
            <a:ext cx="2281604" cy="107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100"/>
              <a:t>Un projet mené par l’équipe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100"/>
              <a:t>du SESSAD-du-Velay et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100"/>
              <a:t>La Grande Bobine.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100"/>
              <a:t>Janvier 2022 - Novembre 2023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020550" cy="85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020550" cy="85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3081168" y="2382848"/>
            <a:ext cx="2295504" cy="1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7643"/>
              </a:buClr>
              <a:buSzPts val="6600"/>
              <a:buNone/>
            </a:pPr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body" idx="2"/>
          </p:nvPr>
        </p:nvSpPr>
        <p:spPr>
          <a:xfrm>
            <a:off x="3081169" y="3638042"/>
            <a:ext cx="2423176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" y="-823913"/>
            <a:ext cx="12020550" cy="85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3081168" y="2483478"/>
            <a:ext cx="3087983" cy="8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/>
          </a:p>
        </p:txBody>
      </p:sp>
      <p:pic>
        <p:nvPicPr>
          <p:cNvPr id="148" name="Google Shape;14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" y="-823913"/>
            <a:ext cx="12020550" cy="85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body" idx="1"/>
          </p:nvPr>
        </p:nvSpPr>
        <p:spPr>
          <a:xfrm>
            <a:off x="3081168" y="2483478"/>
            <a:ext cx="3075791" cy="85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endParaRPr/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" y="-823913"/>
            <a:ext cx="12020550" cy="85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 txBox="1">
            <a:spLocks noGrp="1"/>
          </p:cNvSpPr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60" name="Google Shape;160;p7"/>
          <p:cNvSpPr txBox="1">
            <a:spLocks noGrp="1"/>
          </p:cNvSpPr>
          <p:nvPr>
            <p:ph type="body" idx="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1" name="Google Shape;16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" y="-823913"/>
            <a:ext cx="12020550" cy="85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body" idx="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" y="-823913"/>
            <a:ext cx="12020550" cy="85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body" idx="1"/>
          </p:nvPr>
        </p:nvSpPr>
        <p:spPr>
          <a:xfrm>
            <a:off x="437366" y="1667157"/>
            <a:ext cx="2001939" cy="364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175" name="Google Shape;1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" y="-823913"/>
            <a:ext cx="12020550" cy="85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Grand écran</PresentationFormat>
  <Paragraphs>6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Calibri</vt:lpstr>
      <vt:lpstr>Open Sans ExtraBold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Motion</dc:creator>
  <cp:lastModifiedBy>ANOTIN Aurore</cp:lastModifiedBy>
  <cp:revision>1</cp:revision>
  <dcterms:created xsi:type="dcterms:W3CDTF">2021-11-19T13:14:50Z</dcterms:created>
  <dcterms:modified xsi:type="dcterms:W3CDTF">2024-10-07T20:50:15Z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0x010100697AEEB016D66242B0FE091FAB3F6E9B</vt:lpwstr>
  </property>
</Properties>
</file>