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D53380-8A4A-543D-5FB8-A750541BC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375CA6-634C-7860-82A9-3D97948C8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6FF4BB-9941-A1D9-09D1-56C9A138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13401A-712D-BA6C-E333-FCCAAEE8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E91F6B-6F84-2F8E-13B8-DF9E9D31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2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739A02-6CFC-85AE-C084-91D0C469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C6A365-BA7F-97B0-BE17-C5E9E03C7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4E135-2C36-597E-0730-6479E200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307B28-C6BF-8A9E-5F59-D565A020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D664B1-B3CA-F993-E36F-1ED8F50A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5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9F229E-6A23-EC09-1AAE-C16E3F27D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90B162-0405-7F3F-15EE-BB3697BDF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33AA11-6A4C-8E05-15DB-C603253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623E3-9205-D0D0-BE3F-DA7778E34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C07907-9A66-BE5D-7F3A-93CCA33D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02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3330C-219C-8A0F-8C05-9D4A79A8A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2C394B-F192-E868-72AD-FF9977CDA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135789-A41B-97C4-02BC-1F59F6DB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A8667F-8C38-3F9E-40D2-CD19C7903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20329A-853B-0E2C-F259-FF70885C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25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E3A5D9-3FDB-AAB5-2B5E-3803BF63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817781-A1F1-C568-D7E4-866AD4204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ED9C9B-64B2-BF28-F745-8E89ABFA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8A2B2A-057B-19D6-65E8-FAF1DE54B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B5B97B-7203-7776-0ABE-E5872336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4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FC854-EB26-A849-E378-1BE621279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34E41-AB24-8E8A-8398-4A4F2E726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2FB43B-44DE-566C-679E-787803890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9496A5-04FB-49C0-84CE-7E37B451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D32535-EE2A-2EE9-F37F-A491E305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CBF23E-6009-D410-5B08-D43F981E7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92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769FC2-4516-C6F6-BCAD-6A19B601F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5CAD96-3941-FA11-5D83-E37F9CA77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D70D95-DD42-5902-7B2A-B6BA5B941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5F6A41-343C-3217-0477-F2710B309B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640069-AB25-17DC-EF06-24E2832A9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80FDE40-F26C-1C01-C866-C633930F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EEAE1A8-3A59-0F3E-7A02-2F4F8003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E181C5-468D-82A5-4D07-5789C3AF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41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EB830-0A13-1E69-7633-92CD5577E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DEE1FF-D627-B581-CB68-FB614674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5D078FD-6E84-7AF6-A98C-187580D8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3BECBD-D154-A0A7-850B-305EB186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8336499-6CF5-6FD4-0761-EAC37256F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381E58-8C93-8F87-7F81-4F4920D6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B91DF9-D6E5-1594-E534-25CC1742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8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A6E7D-8407-582A-B52B-BE86BF803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49B98E-5064-5328-563E-75E16EA4A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4E702F-7191-AB86-EAF7-7F4E9C196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5DABAB-0DDD-64F6-4589-935F7D64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144CA3-DD5B-C296-44E6-ECEF6F43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894C46-B418-64D0-45FC-8BE5324E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47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98C73A-F208-5102-365A-65D8606E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97C029-D782-9638-259B-7113F73BB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11DFAC-1D6D-7B32-A3C7-D5ADF279C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226832-CDCC-8AFA-452B-46296EBE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A385B4-937B-B4A0-F44A-AB4AF7C4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04AB0E-E8BF-1B71-9BD3-3C59B2E6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99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81C03-7BBD-3116-0788-571571725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4876C8-0BBA-8C58-801B-26242F38B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3885DD-65ED-2369-D486-313E4D1F1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01F0D5-9A41-E041-8309-B9EA7E6E8C55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059687-28F1-0EFA-023B-097A3A899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E3CE3C-CC5C-951D-F3CE-559995DB6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82A88D-8B62-9B48-AE1C-E18C5D6892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13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60B37-403E-DF17-E701-132E517616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C2DCAB-44C7-E16B-C010-72505B950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Une image contenant texte, dessin humoristique, disque compact&#10;&#10;Description générée automatiquement">
            <a:extLst>
              <a:ext uri="{FF2B5EF4-FFF2-40B4-BE49-F238E27FC236}">
                <a16:creationId xmlns:a16="http://schemas.microsoft.com/office/drawing/2014/main" id="{70BD0D4A-0AA6-DB57-4264-1B8B5DB83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33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1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57462-5534-9DB0-1230-00280336D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2EEF98-1F9B-1DB1-425B-BE4F973225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14D87E-70E3-617F-C22E-73FD33EC9F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3D6C572D-FC66-D754-7509-4B73F9F74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32" y="0"/>
            <a:ext cx="97049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493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François BEVAN</dc:creator>
  <cp:lastModifiedBy>François BEVAN</cp:lastModifiedBy>
  <cp:revision>1</cp:revision>
  <dcterms:created xsi:type="dcterms:W3CDTF">2024-09-12T11:15:52Z</dcterms:created>
  <dcterms:modified xsi:type="dcterms:W3CDTF">2024-09-12T11:17:20Z</dcterms:modified>
</cp:coreProperties>
</file>