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5"/>
    <p:restoredTop sz="94674"/>
  </p:normalViewPr>
  <p:slideViewPr>
    <p:cSldViewPr snapToGrid="0" snapToObjects="1">
      <p:cViewPr varScale="1">
        <p:scale>
          <a:sx n="153" d="100"/>
          <a:sy n="153" d="100"/>
        </p:scale>
        <p:origin x="5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9BB23-BEDD-6A46-A341-C80DD4CE850B}" type="datetimeFigureOut">
              <a:rPr lang="fr-FR" smtClean="0"/>
              <a:t>06/01/2022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9C003-E3CA-1B43-9833-3C911AD1CD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6210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9BB23-BEDD-6A46-A341-C80DD4CE850B}" type="datetimeFigureOut">
              <a:rPr lang="fr-FR" smtClean="0"/>
              <a:t>06/01/2022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9C003-E3CA-1B43-9833-3C911AD1CD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5233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9BB23-BEDD-6A46-A341-C80DD4CE850B}" type="datetimeFigureOut">
              <a:rPr lang="fr-FR" smtClean="0"/>
              <a:t>06/01/2022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9C003-E3CA-1B43-9833-3C911AD1CD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270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9BB23-BEDD-6A46-A341-C80DD4CE850B}" type="datetimeFigureOut">
              <a:rPr lang="fr-FR" smtClean="0"/>
              <a:t>06/01/2022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9C003-E3CA-1B43-9833-3C911AD1CD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1301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9BB23-BEDD-6A46-A341-C80DD4CE850B}" type="datetimeFigureOut">
              <a:rPr lang="fr-FR" smtClean="0"/>
              <a:t>06/01/2022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9C003-E3CA-1B43-9833-3C911AD1CD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21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9BB23-BEDD-6A46-A341-C80DD4CE850B}" type="datetimeFigureOut">
              <a:rPr lang="fr-FR" smtClean="0"/>
              <a:t>06/01/2022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9C003-E3CA-1B43-9833-3C911AD1CD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1333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9BB23-BEDD-6A46-A341-C80DD4CE850B}" type="datetimeFigureOut">
              <a:rPr lang="fr-FR" smtClean="0"/>
              <a:t>06/01/2022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9C003-E3CA-1B43-9833-3C911AD1CD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2401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9BB23-BEDD-6A46-A341-C80DD4CE850B}" type="datetimeFigureOut">
              <a:rPr lang="fr-FR" smtClean="0"/>
              <a:t>06/01/2022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9C003-E3CA-1B43-9833-3C911AD1CD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1670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9BB23-BEDD-6A46-A341-C80DD4CE850B}" type="datetimeFigureOut">
              <a:rPr lang="fr-FR" smtClean="0"/>
              <a:t>06/01/2022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9C003-E3CA-1B43-9833-3C911AD1CD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7716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9BB23-BEDD-6A46-A341-C80DD4CE850B}" type="datetimeFigureOut">
              <a:rPr lang="fr-FR" smtClean="0"/>
              <a:t>06/01/2022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9C003-E3CA-1B43-9833-3C911AD1CD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6791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9BB23-BEDD-6A46-A341-C80DD4CE850B}" type="datetimeFigureOut">
              <a:rPr lang="fr-FR" smtClean="0"/>
              <a:t>06/01/2022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9C003-E3CA-1B43-9833-3C911AD1CD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7373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9BB23-BEDD-6A46-A341-C80DD4CE850B}" type="datetimeFigureOut">
              <a:rPr lang="fr-FR" smtClean="0"/>
              <a:t>06/01/2022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9C003-E3CA-1B43-9833-3C911AD1CD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1961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4ECEE6-0862-404E-8C45-9A2F4B0B72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F734684-0A92-9742-8B8E-90CFB691A5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987CDC0-4BB3-E74F-A441-BB8087CC1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8375" y="0"/>
            <a:ext cx="970075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770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4ECEE6-0862-404E-8C45-9A2F4B0B72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F734684-0A92-9742-8B8E-90CFB691A5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D76D0BA-1B7A-9E4D-83CF-C575F18C1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937" y="196799"/>
            <a:ext cx="9422377" cy="666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550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4ECEE6-0862-404E-8C45-9A2F4B0B72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F734684-0A92-9742-8B8E-90CFB691A5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2B34E52-2968-F740-A26E-F31139D19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210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4ECEE6-0862-404E-8C45-9A2F4B0B72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F734684-0A92-9742-8B8E-90CFB691A5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6F37876-9214-BB45-9FD3-F51DA6D0E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229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4ECEE6-0862-404E-8C45-9A2F4B0B72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F734684-0A92-9742-8B8E-90CFB691A5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5142F17-32DE-A545-94DB-FFE7FCF29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079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4ECEE6-0862-404E-8C45-9A2F4B0B72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F734684-0A92-9742-8B8E-90CFB691A5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993EE12-82C9-1B40-AEBE-7F50812D0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75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4ECEE6-0862-404E-8C45-9A2F4B0B72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F734684-0A92-9742-8B8E-90CFB691A5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2BD0DF7-F043-414E-9475-0BEF1C77E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217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4ECEE6-0862-404E-8C45-9A2F4B0B72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F734684-0A92-9742-8B8E-90CFB691A5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A701760-BCBC-F843-BE15-48C8E9B6D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20876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Macintosh PowerPoint</Application>
  <PresentationFormat>Affichage à l'écran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2</cp:revision>
  <dcterms:created xsi:type="dcterms:W3CDTF">2022-01-06T08:17:05Z</dcterms:created>
  <dcterms:modified xsi:type="dcterms:W3CDTF">2022-01-06T08:24:54Z</dcterms:modified>
</cp:coreProperties>
</file>