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2"/>
    <p:restoredTop sz="94601"/>
  </p:normalViewPr>
  <p:slideViewPr>
    <p:cSldViewPr snapToGrid="0" snapToObjects="1">
      <p:cViewPr varScale="1">
        <p:scale>
          <a:sx n="120" d="100"/>
          <a:sy n="120" d="100"/>
        </p:scale>
        <p:origin x="200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54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18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2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90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80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81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91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21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5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96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7AC2-36BB-5346-9703-C3DB099B473C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50DA-7511-8A4C-8BFF-DEE9420E93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55C28-6A7C-964C-98B5-A2920357A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9928EB-EFA0-1843-8C20-D137B1446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BDC349-B154-E64B-9D2F-CAC49415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55C28-6A7C-964C-98B5-A2920357A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9928EB-EFA0-1843-8C20-D137B1446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97FB21-09D7-0F4A-8006-05A9A455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8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55C28-6A7C-964C-98B5-A2920357A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9928EB-EFA0-1843-8C20-D137B1446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58C344-9D5B-194A-81F2-58AEB1B5C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6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55C28-6A7C-964C-98B5-A2920357A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9928EB-EFA0-1843-8C20-D137B1446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C20618-7BBC-BE47-9ECA-BD2B3A64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0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55C28-6A7C-964C-98B5-A2920357A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9928EB-EFA0-1843-8C20-D137B1446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EB5821-1F59-7A49-B2D3-D9C60A1E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55C28-6A7C-964C-98B5-A2920357A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9928EB-EFA0-1843-8C20-D137B1446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13C5F7-23D0-C249-86A5-56D46AED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6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55C28-6A7C-964C-98B5-A2920357A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9928EB-EFA0-1843-8C20-D137B1446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4E510C-B1B0-7A44-8203-38FFE574A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602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2022-01-05T10:44:28Z</dcterms:created>
  <dcterms:modified xsi:type="dcterms:W3CDTF">2022-01-05T10:46:14Z</dcterms:modified>
</cp:coreProperties>
</file>