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9" r:id="rId3"/>
    <p:sldId id="264" r:id="rId4"/>
    <p:sldId id="266" r:id="rId5"/>
    <p:sldId id="267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B09FE04C-7567-476F-894F-4DDBD9DFF457}">
          <p14:sldIdLst>
            <p14:sldId id="256"/>
            <p14:sldId id="259"/>
            <p14:sldId id="264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B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0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57038-71F1-4A75-AF0F-430BFB7BE172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E203E-CE23-43BC-8898-FF6FDA4312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4441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BC6CA-A178-41B6-8FFD-BAAB840F0323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25DDB-AF60-47D8-96C0-CF47AA703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86466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25DDB-AF60-47D8-96C0-CF47AA703A60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5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9779-513D-4E98-9317-FAA3CE4A36C9}" type="datetime1">
              <a:rPr lang="fr-FR" smtClean="0"/>
              <a:t>02/12/2021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5F7E3C-53EC-4ED1-88AA-0BFFC3480F4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F38C-60D7-4FF9-B62F-A3C4D4F814A3}" type="datetime1">
              <a:rPr lang="fr-FR" smtClean="0"/>
              <a:t>02/12/2021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7E3C-53EC-4ED1-88AA-0BFFC3480F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9956-F350-4795-9623-91718D2DE7AE}" type="datetime1">
              <a:rPr lang="fr-FR" smtClean="0"/>
              <a:t>02/12/2021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7E3C-53EC-4ED1-88AA-0BFFC3480F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B272-B3D9-497B-9492-8DC65D4159D6}" type="datetime1">
              <a:rPr lang="fr-FR" smtClean="0"/>
              <a:t>02/12/2021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7E3C-53EC-4ED1-88AA-0BFFC3480F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3E78-F150-488C-9EA5-22CA7941AB8D}" type="datetime1">
              <a:rPr lang="fr-FR" smtClean="0"/>
              <a:t>02/12/2021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7E3C-53EC-4ED1-88AA-0BFFC3480F4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25AF-EC4B-4842-970A-8ABA3D4EF2C7}" type="datetime1">
              <a:rPr lang="fr-FR" smtClean="0"/>
              <a:t>02/12/2021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7E3C-53EC-4ED1-88AA-0BFFC3480F4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D5CD-BDC3-4E7E-8DBD-A974F6B1DCD5}" type="datetime1">
              <a:rPr lang="fr-FR" smtClean="0"/>
              <a:t>02/12/2021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7E3C-53EC-4ED1-88AA-0BFFC3480F40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5ACF-FD75-4143-80DF-D33E9E27F1AA}" type="datetime1">
              <a:rPr lang="fr-FR" smtClean="0"/>
              <a:t>02/12/2021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7E3C-53EC-4ED1-88AA-0BFFC3480F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5BCF-EDAB-432B-BE83-E58146007092}" type="datetime1">
              <a:rPr lang="fr-FR" smtClean="0"/>
              <a:t>02/12/2021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7E3C-53EC-4ED1-88AA-0BFFC3480F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3BB0-66C5-44F6-8E1B-674C53FABCA8}" type="datetime1">
              <a:rPr lang="fr-FR" smtClean="0"/>
              <a:t>02/12/2021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7E3C-53EC-4ED1-88AA-0BFFC3480F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E052-1FB5-4B4D-9A9A-F183641D441B}" type="datetime1">
              <a:rPr lang="fr-FR" smtClean="0"/>
              <a:t>02/12/2021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7E3C-53EC-4ED1-88AA-0BFFC3480F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0D3132-0ADD-4E01-BFCC-A45C742159FC}" type="datetime1">
              <a:rPr lang="fr-FR" smtClean="0"/>
              <a:t>02/12/2021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C5F7E3C-53EC-4ED1-88AA-0BFFC3480F4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connu.jpg" descr="inconnu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9108" y="-15706"/>
            <a:ext cx="9600480" cy="697309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92080" y="4221088"/>
            <a:ext cx="4714855" cy="3428164"/>
          </a:xfrm>
        </p:spPr>
        <p:txBody>
          <a:bodyPr/>
          <a:lstStyle/>
          <a:p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L’INCLUSION </a:t>
            </a:r>
            <a:br>
              <a:rPr lang="fr-FR" sz="2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2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</a:t>
            </a:r>
            <a:r>
              <a:rPr lang="fr-FR" sz="2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AUSSI LA</a:t>
            </a:r>
            <a:br>
              <a:rPr lang="fr-FR" sz="2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SOCIALISATION </a:t>
            </a:r>
            <a:r>
              <a:rPr lang="fr-FR" sz="2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fr-FR" sz="2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PRÉSENCE</a:t>
            </a:r>
            <a:br>
              <a:rPr lang="fr-FR" sz="2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br>
              <a:rPr lang="fr-FR" sz="2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PARTICIPATION </a:t>
            </a:r>
            <a:r>
              <a:rPr lang="fr-FR" sz="2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fr-FR" sz="2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Webinaire </a:t>
            </a:r>
            <a:b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&amp; 13 janvier 2022</a:t>
            </a:r>
            <a:r>
              <a:rPr lang="fr-FR" sz="2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4797152"/>
            <a:ext cx="7272808" cy="949330"/>
          </a:xfrm>
        </p:spPr>
        <p:txBody>
          <a:bodyPr>
            <a:normAutofit/>
          </a:bodyPr>
          <a:lstStyle/>
          <a:p>
            <a:endParaRPr lang="fr-FR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65" y="5847306"/>
            <a:ext cx="1109373" cy="81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olle.m\Desktop\CD31-logo-rv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47306"/>
            <a:ext cx="648072" cy="87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47306"/>
            <a:ext cx="939095" cy="81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76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67"/>
            <a:ext cx="10058400" cy="706245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2439" y="690253"/>
            <a:ext cx="8229600" cy="792088"/>
          </a:xfrm>
          <a:noFill/>
          <a:ln w="6350">
            <a:solidFill>
              <a:srgbClr val="002060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 projet innovant et ambitieux : faire des loisirs un outil </a:t>
            </a:r>
            <a:r>
              <a:rPr lang="fr-FR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promotion </a:t>
            </a:r>
            <a:r>
              <a:rPr lang="fr-FR" sz="22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d’une société plus inclusive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2439" y="1772816"/>
            <a:ext cx="8229600" cy="4725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projet porté par le Conseil départemental de la Haute-Garonne (CD 31) - avec l’aide </a:t>
            </a:r>
            <a:r>
              <a:rPr lang="fr-FR" sz="16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l’agence de </a:t>
            </a: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social LES BOLDERS et </a:t>
            </a:r>
            <a:r>
              <a:rPr lang="fr-FR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-élaboré 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</a:t>
            </a: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l’expertise de la 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MDPH </a:t>
            </a: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au plus près des besoins, et </a:t>
            </a: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service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D’une ambition : l’inclusion sociale 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jeunes en situation de handicap complexe ayant des difficultés pour 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tisser des 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 sociales 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des jeunes de leur 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âge sans handicap.</a:t>
            </a:r>
          </a:p>
          <a:p>
            <a:pPr marL="0" indent="0" algn="just">
              <a:buNone/>
            </a:pP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cible 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jeunes âgés de 6 à 16 ans :</a:t>
            </a:r>
          </a:p>
          <a:p>
            <a:pPr marL="360363" indent="0" algn="just">
              <a:buNone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présentant des déficiences intellectuelles importantes,</a:t>
            </a:r>
          </a:p>
          <a:p>
            <a:pPr marL="360363" indent="0" algn="just">
              <a:buNone/>
            </a:pP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et 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sans accès au langage oral (jeunes en situation de 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polyhandicap, troubles 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spectre autistique, IMC, handicaps rares…).</a:t>
            </a:r>
          </a:p>
          <a:p>
            <a:pPr algn="just"/>
            <a:endParaRPr lang="fr-F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 objectif opérationnel : définir, prototyper, expérimenter et valider des 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moyens </a:t>
            </a: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rencontre(s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et d’échange(s) 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des jeunes en situation 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handicap 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des jeunes 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sans handicap, autour 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d’activités de loisir, culturelles et/ou sportives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571"/>
            <a:ext cx="10145424" cy="712355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178" y="273817"/>
            <a:ext cx="8424374" cy="778919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L’expérimentation : un stage de photographie au service de la problématique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7" y="2567291"/>
            <a:ext cx="2555776" cy="19168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39" y="2567291"/>
            <a:ext cx="2878295" cy="19168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1020" y="2567291"/>
            <a:ext cx="2555054" cy="19168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23" y="4641275"/>
            <a:ext cx="2807646" cy="18721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87" y="4656612"/>
            <a:ext cx="2784645" cy="1856823"/>
          </a:xfrm>
          <a:prstGeom prst="rect">
            <a:avLst/>
          </a:prstGeom>
        </p:spPr>
      </p:pic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338178" y="1225225"/>
            <a:ext cx="8640960" cy="4308595"/>
          </a:xfrm>
        </p:spPr>
        <p:txBody>
          <a:bodyPr>
            <a:normAutofit/>
          </a:bodyPr>
          <a:lstStyle/>
          <a:p>
            <a:pPr marL="174625" indent="-174625"/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Conçue après 10 mois de travail et 3 étapes distinctes utilisant le design social.</a:t>
            </a:r>
          </a:p>
          <a:p>
            <a:pPr marL="174625" indent="-174625"/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« évènement de lancement » pour permettre aux 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 d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écouvrir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4625" indent="-174625"/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samedis consécutifs réunissant 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 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jeunes avec et sans 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handicap, avec deux groupes de 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6-11 ans (5 personnes) et 12-16 ans (8 personnes).</a:t>
            </a:r>
          </a:p>
        </p:txBody>
      </p:sp>
    </p:spTree>
    <p:extLst>
      <p:ext uri="{BB962C8B-B14F-4D97-AF65-F5344CB8AC3E}">
        <p14:creationId xmlns:p14="http://schemas.microsoft.com/office/powerpoint/2010/main" val="14343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98" y="-101940"/>
            <a:ext cx="10112941" cy="710074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143" y="354236"/>
            <a:ext cx="8574147" cy="439981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 résultats réutilisables avec deux livrables… réutilisés</a:t>
            </a:r>
            <a:endParaRPr lang="fr-FR" sz="22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356319" y="1270924"/>
            <a:ext cx="4969784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600" b="1" u="sng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1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livrable : UN KIT DE DÉPLOIEMENT</a:t>
            </a:r>
          </a:p>
          <a:p>
            <a:pPr marL="0" indent="0" algn="just">
              <a:buNone/>
            </a:pPr>
            <a:endParaRPr lang="fr-FR" sz="16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détaillant les principes pour initier une activité </a:t>
            </a:r>
            <a:r>
              <a:rPr lang="fr-FR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pour 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jeunes avec et sans handicap. </a:t>
            </a:r>
          </a:p>
          <a:p>
            <a:pPr marL="0" indent="0" algn="just">
              <a:buNone/>
            </a:pP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enjeux méthodologiques y sont identifiés 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 des passages obligés pour ce type d’initiative : 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 choix de l’activité, 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la construction de l’activité, 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la gestion des parties prenantes,</a:t>
            </a: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les 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environnementales de mise en œuvre de l’activité</a:t>
            </a:r>
          </a:p>
          <a:p>
            <a:pPr marL="0" indent="0" algn="just">
              <a:buNone/>
            </a:pPr>
            <a:endParaRPr lang="fr-F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PROJET </a:t>
            </a:r>
            <a:r>
              <a:rPr lang="fr-F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UTILE </a:t>
            </a:r>
            <a:r>
              <a:rPr lang="fr-F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PORTEUR</a:t>
            </a:r>
          </a:p>
          <a:p>
            <a:pPr marL="0" indent="0" algn="just">
              <a:buNone/>
            </a:pP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les prochains mois, le CD 31 envisage de lancer </a:t>
            </a: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appel à projets pour proposer des activités inclusives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sportives ou culturelles s’inspirant de ce projet.</a:t>
            </a: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419" y="1268760"/>
            <a:ext cx="3227871" cy="242875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345" y="3933056"/>
            <a:ext cx="3219947" cy="239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98" y="-132512"/>
            <a:ext cx="10156484" cy="71313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325" y="252715"/>
            <a:ext cx="8574147" cy="439981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 résultats réutilisables avec deux livrables… réutilisés</a:t>
            </a:r>
            <a:endParaRPr lang="fr-FR" sz="22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246325" y="1119693"/>
            <a:ext cx="4681752" cy="61311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600" b="1" u="sng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fr-FR" sz="1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livrable : UNE BANDE DESSINÉE</a:t>
            </a:r>
          </a:p>
          <a:p>
            <a:pPr marL="0" indent="0" algn="just">
              <a:buNone/>
            </a:pP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ATTRACTIVE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pour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adultes comme pour de jeunes lecteurs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un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dessin « universel », original sans être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clivant, inspiré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comics.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RÉALISTE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f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idèle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ce qui s’est concrètement passé lors du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projet, elle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base sur des faits réels et relate des dynamiques relationnelles observées sur le terrain.</a:t>
            </a:r>
          </a:p>
          <a:p>
            <a:pPr marL="0" indent="0" algn="just">
              <a:buNone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PRENANTE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: s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cénarisée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manière à accrocher le lecteur dès les premières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pages,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ne tombe pas dans quelque chose de convenu.</a:t>
            </a:r>
          </a:p>
          <a:p>
            <a:pPr algn="just"/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PÉDAGOGIQUE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loin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toute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morale, elle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 d’aborder la difficulté d’aller à la rencontre de ce que l’on ne connait pas, tout en soulignant le sens d’une activité inclusive.</a:t>
            </a:r>
          </a:p>
          <a:p>
            <a:pPr marL="0" indent="0" algn="just">
              <a:buNone/>
            </a:pPr>
            <a:endPara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PROJET UTILE ET PORTEUR</a:t>
            </a:r>
          </a:p>
          <a:p>
            <a:pPr marL="0" indent="0" algn="just">
              <a:buNone/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courant de l’année 2022, </a:t>
            </a: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CD 31 envisage de la distribuer aux élèves de 6</a:t>
            </a:r>
            <a:r>
              <a:rPr lang="fr-FR" sz="14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ième</a:t>
            </a: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toute la Haute-Garonne afin de sensibiliser au handicap.</a:t>
            </a:r>
            <a:endParaRPr lang="fr-FR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022" y="1196752"/>
            <a:ext cx="3759699" cy="533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400</TotalTime>
  <Words>312</Words>
  <Application>Microsoft Office PowerPoint</Application>
  <PresentationFormat>Affichage à l'écran (4:3)</PresentationFormat>
  <Paragraphs>46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Century Gothic</vt:lpstr>
      <vt:lpstr>Courier New</vt:lpstr>
      <vt:lpstr>Palatino Linotype</vt:lpstr>
      <vt:lpstr>Wingdings</vt:lpstr>
      <vt:lpstr>Exécutif</vt:lpstr>
      <vt:lpstr>  « L’INCLUSION    C’EST AUSSI LA SOCIALISATION :  DE LA PRÉSENCE A  LA PARTICIPATION »  Webinaire  12 &amp; 13 janvier 2022    </vt:lpstr>
      <vt:lpstr>Un projet innovant et ambitieux : faire des loisirs un outil de promotion d’une société plus inclusive</vt:lpstr>
      <vt:lpstr>     L’expérimentation : un stage de photographie au service de la problématique</vt:lpstr>
      <vt:lpstr>     Des résultats réutilisables avec deux livrables… réutilisés</vt:lpstr>
      <vt:lpstr>     Des résultats réutilisables avec deux livrables… réutilisés</vt:lpstr>
    </vt:vector>
  </TitlesOfParts>
  <Company>Conseil Departemental 31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Dolle Maxime</dc:creator>
  <cp:lastModifiedBy>Dolle Maxime</cp:lastModifiedBy>
  <cp:revision>51</cp:revision>
  <dcterms:created xsi:type="dcterms:W3CDTF">2019-03-21T08:53:16Z</dcterms:created>
  <dcterms:modified xsi:type="dcterms:W3CDTF">2021-12-02T14:49:24Z</dcterms:modified>
</cp:coreProperties>
</file>