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184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CB902-E2AA-1A4D-8582-D4BDB317D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677358-9B6B-1F4C-B999-5D22662E0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ACEB6-1BAB-D24D-B5E6-B6D4DC08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64016E-8A64-F149-8AB2-066A78DF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FB01FE-7F57-E743-8A10-46C3F8F0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25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E6A3-51FE-4C4F-A024-D280F602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0A8A01-5616-C04D-8995-7C3F96E5C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4AD40C-49DA-FE4C-AAA0-AB259C7F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5B51C9-C62E-DC46-BD8B-419C41AF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0C0118-F176-3E41-95BC-B40D7BC7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38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A39F2C-A1F1-FD4C-B883-246D37AE7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1B360-B49C-984E-BC97-CBC451F8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FC10B-5F7A-264E-B836-F65E2AE0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22C2A-C9E2-DC4B-8C2C-D8FA9533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6F6229-84A7-6748-AD6D-40ED52E4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79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5DACE-9619-6C45-8683-0EDF80B3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E532C-0FC8-604F-8AFA-99274D2C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3BB31-6FAF-DB47-B3C9-8E523336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4AA92-EB71-A84E-BB56-29FD31A4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E29B58-0ADD-FD48-B600-3C25C621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8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1D7B6-03B2-F241-8E80-02BBAFA6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5EE2B-1FE1-234E-B97D-2B572B47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F235E-61B1-9245-9E4C-4383D2C7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1CE075-9E42-4C4B-BF99-82CB23F6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1029F3-36D3-9349-8555-1CDB9827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CD103-44AE-3949-9F9E-EB6DF17A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38681-DF81-9647-BE2B-05776982B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789288-3558-5E48-AF23-279A228D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83FD51-78C9-0C4E-BAB0-4D300FB1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998A61-35BE-DA4C-AE05-6F88B5B6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57AD4-1ED0-AB4E-ACE2-B6CB2F44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92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C2C6C-BEAA-7C40-A7DD-A0FC2F45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C0801B-1646-5B41-88FD-B0056B7C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770056-A7F5-9A4E-A6A1-C6973895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50D22E-C721-7248-8E76-0D8E74F6E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EF9E0C-2F5F-254A-A4C6-5BF1F7888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55C8C2-D87F-C043-AD2D-862699A5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914DAF-64B9-6840-ACB3-9A7F8998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1D5931-4298-7542-B7E5-5B4D072E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2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767CE-A95B-954E-86EF-97EB3B61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541ABE-F471-4F47-9E4B-633AFCBA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25EE13-42DE-EC4D-B960-8AF67DB6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E282C-0581-2F4A-B1CC-389EF4F2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5C89E5-02BA-974B-8A5E-310FA1B5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DE63F9-5D1F-5F44-A62E-E535710E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93B7B1-4A96-F44E-9DE9-DA14AC01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4A6C3-B7C0-8845-B541-B6F30EFB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CC2D7-79B0-3B4B-B756-A63423A4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44E724-BAD8-CB44-B9AA-7E730CC18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8BA963-A9E3-F54C-93C8-E95F293C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3DB130-FBD1-D14D-BE5B-5F8EE35C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0E8979-8411-FD42-AD31-BF52A1E5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25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D492C-A0D2-2F46-933B-C10243FF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BF3FA4-81ED-1247-B02E-EF2115A62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1FD8AD-69C6-CB41-9D31-59A6D6DA9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2BCDFC-2A8B-C04F-8170-714BEB23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DB9C3F-85A3-A24F-A16E-5B10ECF9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5932F3-D24F-9145-B223-85763C2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35E93D-84E6-7D45-BDE6-BDC640D7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1F6F8F-1FCE-CB4B-8E59-1BF74F6B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8DDFAF-747A-C942-979A-010963402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0ED2-EF54-2440-9E91-32FF60A1A41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6873C-7C46-8341-A5CE-0F84085A4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EC2E47-A324-B24F-9524-58698AA29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AEF8-1CAD-3B45-902B-2A523CF3D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D33D25-227E-3A44-843E-EB9EF859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68111A-E42C-1042-962F-09D66627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0D70C2-C78B-3146-9372-014311D7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4056E4-A4EB-5A45-8E5E-46DE4FA5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5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7625D4-2A8D-B34F-9603-E029AD73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3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DB31DD-CAA3-3D42-94C1-B4D34124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B7C26D-9A42-7242-8D58-842C2DA7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A926-D7EF-4141-9B37-460C29A3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69135-DB54-B443-9CFB-8315932EC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59A26C-8954-C64C-B07C-70755FC9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120" y="-182934"/>
            <a:ext cx="12517120" cy="70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2022-01-10T16:19:05Z</dcterms:created>
  <dcterms:modified xsi:type="dcterms:W3CDTF">2022-01-10T16:20:38Z</dcterms:modified>
</cp:coreProperties>
</file>