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8"/>
  </p:normalViewPr>
  <p:slideViewPr>
    <p:cSldViewPr snapToGrid="0" snapToObjects="1">
      <p:cViewPr varScale="1">
        <p:scale>
          <a:sx n="117" d="100"/>
          <a:sy n="117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F2686-EA21-874F-8929-458BA6C8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D90073-0FF0-CD46-86A2-79FAEB2F1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4B948-6E02-2B4C-B95F-AC19C135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E8441-3646-DC46-BC9B-BED0F30C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73232-F68C-1E40-BC37-DF1C57A5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0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424BB-6FB3-D14C-992F-0B914916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CF8F54-62A6-284E-A79C-38FC2E5BE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EFF50-B9FD-F94D-9009-AA056DA6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06C59-69DE-B043-91A9-0E821A62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95BD7-C7E6-D94E-8517-51A479E7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EE2021-F56F-9345-A31C-80BB950E6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CBC4FD-B765-9848-8FC1-9B722FC9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F0B93-8E9C-EE40-8C4C-26BDE8ED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8E401-FC2D-1549-AA48-6D5FE063D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C99B5-5A02-5249-949E-34B73CED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19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C6C02-1622-664B-A4B5-24E06857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BB1F4-B9DC-8B4B-BE1B-A459A171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030A2-BEE5-B344-8869-1AE73053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18FA0C-E073-AB42-9658-9D250302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7F0E4-403E-AD41-93D7-3B59C9B6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BB963-B710-C944-849C-7B55EB86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F984FC-0E59-024F-9776-BFA62210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5FA9F-42C8-5E42-B074-A75C9E46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C7D1A-EBA1-8E41-8F41-33986C60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C81F8-C6A5-6340-9CDF-5F4D3378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17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95062-F6F4-7949-A47E-519165F8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D60E5-C721-4A4F-A132-99F512EF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E504AB-A3B4-5C4D-8BA6-BC9D80D0C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4ACED2-6895-D448-93CF-4FD5F30E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26846C-C543-6B46-BF65-646B5E1F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4417F0-451C-CC44-BFCC-663211A2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0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B81C3-D0ED-7742-8FD5-20347B51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B5EEB5-C375-674B-9744-5E95C4942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51B9D1-51BD-7341-875E-D8C41865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01588F0-5C6D-0345-A7C5-E75FB70BE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DE4405-386F-C547-9C37-26069EF1A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D369A0-0AC8-0F4D-BAEC-C1070BEB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88D8AE-DA71-6F4A-804F-20C4ACB8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7615E2-1FB2-4541-9925-B4B55956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3812E-268E-0641-B313-C4026EC8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50F9C3-9E48-274F-B241-01F6D9E9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4BFDB8-FC2A-2641-95F5-64C1FD9F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05A361-0DEA-2B4D-94EC-C1900299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3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D964F25-8E82-3D4A-BEAF-B509F231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D8BA7E-65F0-2D45-9153-03836AE3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127B9A-2AE6-DA43-8F50-40F1F359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B212-4E1D-4B47-92E3-72A8C09D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D9280E-3434-054B-BD0D-478C7AEB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21422D-16E7-3D49-8BE9-E09DECE4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F82483-94E1-D345-88FD-EB7017CF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D8F2C-C4A7-404A-9607-6EFD9D63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E4516D-F098-5C45-B617-FE612EB1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9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C6C9F-7EE9-D64F-B193-E814EBB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004DF2-60DA-1543-AAA9-5B6083F14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ACFAA1-8A5D-8E44-8513-E30C32C09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370D9-DE8E-AF4E-8B2A-48DA73B1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E2CCE2-9DB9-454D-9E07-281658D1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A89B92-9118-8940-9F6B-55180B82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4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253E6A-48B0-FB45-9636-3506C4BD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8E70A0-080F-514C-ABFF-9CC9D876E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477DE-E5CC-8842-A549-15C69ACBE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ECBB-6683-2F48-BB10-0749F63BC9C5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2784E-8EA4-454F-AC70-6DBC03FA4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AD3D1-13E8-0742-A45F-CF2E85FA6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AE11-5984-1D41-BD8A-35CE2D7453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7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CD5F1-912B-6247-8C55-F165534C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E1F2AD-BDF1-9C4F-83C7-88D37B21D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5562"/>
            <a:ext cx="12104915" cy="6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53727E-7E84-C141-9AA4-19D61EBE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B845B5-4126-8F46-A0CD-48152B53A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E892DF1-103A-8D49-B2DB-F9318D3D3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5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02FD69-6B74-EC48-893D-7E0232975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98543B-66C8-2E48-AA52-2D1F5E01B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00DC83-DF16-8345-B615-6B0520C9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2022-01-07T15:31:24Z</dcterms:created>
  <dcterms:modified xsi:type="dcterms:W3CDTF">2022-01-07T15:33:28Z</dcterms:modified>
</cp:coreProperties>
</file>