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79"/>
    <p:restoredTop sz="94663"/>
  </p:normalViewPr>
  <p:slideViewPr>
    <p:cSldViewPr snapToGrid="0" snapToObjects="1">
      <p:cViewPr varScale="1">
        <p:scale>
          <a:sx n="52" d="100"/>
          <a:sy n="52" d="100"/>
        </p:scale>
        <p:origin x="208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1C43D-6158-F242-AEE4-36C2357B8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EBBC52-F8D4-EC48-9409-449ED0DEE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772601-C274-DC46-8001-DABAA43D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F564B-8F46-ED44-8347-BDC5C380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F3CC1-4479-2D4A-9E04-DA82AD74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9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679F1-97BC-4D46-AACB-636C4018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1B623C-E07B-E143-9E57-AB50946DC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FCD9B-29CB-8545-B138-3ECAA8A3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8967B-AB58-3A46-9B2C-80C7395D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8CE86-FE9B-3841-A0EF-9B3777A3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D77806-60C3-364B-A72D-65AA9FE55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D50199-16EA-D74E-AB1E-84B069C7D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167CE-C2C1-1046-8DE3-6E93640E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9B63C-F57D-4344-BEA4-E8EB5E7F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76469-2E9C-3C43-87BE-715FA795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3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C0DC6-D49C-C348-8A18-8F0E92FA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267389-E3DF-224D-90E7-097308C9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34DA8-3C4C-514C-B2D5-4610AECE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2B60C-6A2C-6441-8921-5F34E5DE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5D44D-BED5-D644-AF73-6CD1E24D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2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8B6FB-F9C6-E04C-AC1A-46DEDDFF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8B323F-2351-2340-A788-27303D7EA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2013D-52CA-3445-A71F-BFC9F720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A3533-0947-A04C-90F9-6BDC7FAC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2CF6E-135B-F843-A1ED-9AA95F26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70FBA-8ACD-ED42-9C6A-B6E1D620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B99E2-08AD-2249-B0DD-F333F964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9101C2-E85D-1C45-8C9C-B3F191A8C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F019BD-82F8-924B-B77E-402AC988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BB1993-6DF9-654C-9214-B4E14738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17D5A9-191E-D041-A6B3-C56C7C48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4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1907A-E3C0-A348-8087-5F6749A7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0E3B3E-E287-CC4E-B57A-C5F5FD297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A018E-5292-944F-AFE7-B16392251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4DB7D1-F999-CB44-B2F2-541EB41A3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42FBD6-42F2-414E-A357-FA8E51C0A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62872A-E327-4B4F-962D-1F98A015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FF3586-CD1A-0C4F-9B65-28FDE4B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ADDD3A-FF03-A34F-8F3B-B45ED28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93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0D5A5-4DAF-DF46-AF2C-4B202B3E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6F8CA8-FDDD-DF43-A3C9-6877F121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B0C708-72BC-3B49-9924-631698AD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067644-8C9A-4F48-B9CA-6C840819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2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A79617-BE1F-4E4E-9998-436A590D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F23B24-BC7D-3749-856E-6FB0B7E6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3CAF3C-2237-1041-B6CA-4AEEBB45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09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188EE-3E9E-514C-88CB-F42F14EB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6358AE-F27E-D944-B4DE-22252F32E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D58167-41DF-B548-96D4-FC3444261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E7C366-3B0A-2840-BD18-383CE14F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135DA4-74ED-B94F-99CE-1DB9FF72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31660E-D5FA-8845-9D16-B1A68F3A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48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0D023-CCFD-884A-A5F8-2E1E086B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11C1FA-A913-AA46-A300-60A4E1237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259C2D-9203-A14E-A03A-E7CDAD293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049DBD-39A6-324B-9E1E-544F820F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00F0F-E18C-8748-A60A-E0375D46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53E318-C463-F74F-A237-082343A0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5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11BCDF-FCB1-CB48-B444-03999394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2AD7EC-7CF5-4549-979E-990B3D4C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A06150-0F1A-AD4A-85E3-012A34A1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A5C2-DC5B-6945-83F6-A71AF4CDF0D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B6F6A-0911-6348-B61B-7E6C3F77A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E7AF4B-88E1-9240-8C62-78AABE58B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6B221-982E-3E45-8015-7409B8048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C2F1D6-0BFC-9045-A48B-071916D6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2FEDFB-7AAD-784C-B2DC-E0C91283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F0F02F-0689-FF40-99CD-F9D0A035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EBCE62-21AF-DA4F-8322-CF71FC52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5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9843DE-837D-7F45-9666-1BD4F448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3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8E2FF9-BB21-C748-893F-30557DB8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8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45A3D2-9D0A-924A-AC24-75D9262E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8C976A-B06F-E247-BF41-EC59142F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1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5D93-98FC-B244-83A1-A0DB158EA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E13B5-294C-BC46-BCF5-F0EE83DF6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F26470-25FD-204C-A26C-681B9FF6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676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2022-01-10T15:05:36Z</dcterms:created>
  <dcterms:modified xsi:type="dcterms:W3CDTF">2022-01-10T15:07:52Z</dcterms:modified>
</cp:coreProperties>
</file>