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381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388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575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692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700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927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447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619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956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258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E950-300D-48F9-8BE7-CAF1739C0F79}" type="datetimeFigureOut">
              <a:rPr lang="fr-BE" smtClean="0"/>
              <a:t>25-07-21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69C69-BB83-4F61-92A6-650B94E3D4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57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50000" r="3507" b="5444"/>
          <a:stretch/>
        </p:blipFill>
        <p:spPr>
          <a:xfrm>
            <a:off x="-35819" y="0"/>
            <a:ext cx="9179819" cy="68848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59832" y="3421099"/>
            <a:ext cx="5760640" cy="2954759"/>
          </a:xfrm>
        </p:spPr>
        <p:txBody>
          <a:bodyPr>
            <a:normAutofit/>
          </a:bodyPr>
          <a:lstStyle/>
          <a:p>
            <a:pPr algn="l"/>
            <a:r>
              <a:rPr lang="fr-BE" sz="4000" b="1" dirty="0" smtClean="0">
                <a:solidFill>
                  <a:schemeClr val="accent5">
                    <a:lumMod val="75000"/>
                  </a:schemeClr>
                </a:solidFill>
              </a:rPr>
              <a:t>Nuances d’Êtres</a:t>
            </a:r>
            <a:r>
              <a:rPr lang="fr-BE" sz="6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BE" sz="6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BE" sz="2000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fr-BE" sz="2000" b="1" dirty="0" smtClean="0">
                <a:solidFill>
                  <a:schemeClr val="accent5">
                    <a:lumMod val="75000"/>
                  </a:schemeClr>
                </a:solidFill>
              </a:rPr>
              <a:t>util </a:t>
            </a:r>
            <a:r>
              <a:rPr lang="fr-BE" sz="2000" b="1" dirty="0">
                <a:solidFill>
                  <a:schemeClr val="accent5">
                    <a:lumMod val="75000"/>
                  </a:schemeClr>
                </a:solidFill>
              </a:rPr>
              <a:t>textile, créatif et interactif </a:t>
            </a:r>
            <a:br>
              <a:rPr lang="fr-BE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BE" sz="2000" b="1" dirty="0">
                <a:solidFill>
                  <a:schemeClr val="accent5">
                    <a:lumMod val="75000"/>
                  </a:schemeClr>
                </a:solidFill>
              </a:rPr>
              <a:t>comme support de la mémoire et de la dignité de résidents atteints d’une maladie </a:t>
            </a:r>
            <a:r>
              <a:rPr lang="fr-BE" sz="2000" b="1" dirty="0" err="1" smtClean="0">
                <a:solidFill>
                  <a:schemeClr val="accent5">
                    <a:lumMod val="75000"/>
                  </a:schemeClr>
                </a:solidFill>
              </a:rPr>
              <a:t>neuroévolutive</a:t>
            </a:r>
            <a:endParaRPr lang="fr-B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on Pouillot\Documents\APPEL A PROJET\CNSA\PHOTOS\1-©-raoul-gilibert_RG23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8" y="997764"/>
            <a:ext cx="3252865" cy="219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7"/>
          <a:stretch/>
        </p:blipFill>
        <p:spPr>
          <a:xfrm>
            <a:off x="3927408" y="3284984"/>
            <a:ext cx="2275777" cy="21942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1224"/>
          <a:stretch/>
        </p:blipFill>
        <p:spPr>
          <a:xfrm>
            <a:off x="6316498" y="997765"/>
            <a:ext cx="2283169" cy="21942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5611" r="27824" b="12595"/>
          <a:stretch/>
        </p:blipFill>
        <p:spPr>
          <a:xfrm>
            <a:off x="6316498" y="3284984"/>
            <a:ext cx="2287950" cy="21880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6216"/>
          <a:stretch/>
        </p:blipFill>
        <p:spPr>
          <a:xfrm rot="5400000">
            <a:off x="3955981" y="960106"/>
            <a:ext cx="2188099" cy="22757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9550" y="5863566"/>
            <a:ext cx="7874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/>
              <a:t>Depuis 2016, la MAS Le Chêne  collabore avec la designer </a:t>
            </a:r>
            <a:r>
              <a:rPr lang="fr-BE" dirty="0" smtClean="0"/>
              <a:t>sociale Manon </a:t>
            </a:r>
            <a:r>
              <a:rPr lang="fr-BE" dirty="0" smtClean="0"/>
              <a:t>Pouillot</a:t>
            </a: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1475"/>
          <a:stretch/>
        </p:blipFill>
        <p:spPr>
          <a:xfrm>
            <a:off x="520758" y="3275355"/>
            <a:ext cx="3252865" cy="21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444" y="5661248"/>
            <a:ext cx="846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 smtClean="0"/>
              <a:t>Nuances d’Êtres : </a:t>
            </a:r>
          </a:p>
          <a:p>
            <a:pPr algn="ctr"/>
            <a:r>
              <a:rPr lang="fr-BE" dirty="0"/>
              <a:t>I</a:t>
            </a:r>
            <a:r>
              <a:rPr lang="fr-BE" dirty="0" smtClean="0"/>
              <a:t>nstallation textile gardienne </a:t>
            </a:r>
            <a:r>
              <a:rPr lang="fr-BE" dirty="0"/>
              <a:t>de la mémoire des goûts esthétiques des </a:t>
            </a:r>
            <a:r>
              <a:rPr lang="fr-BE" dirty="0" smtClean="0"/>
              <a:t>résidents</a:t>
            </a:r>
            <a:endParaRPr lang="fr-BE" dirty="0"/>
          </a:p>
        </p:txBody>
      </p:sp>
      <p:pic>
        <p:nvPicPr>
          <p:cNvPr id="2050" name="Picture 2" descr="C:\Users\Manon Pouillot\Documents\APPEL A PROJET\CNSA\PHOTOS\IMG_6949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70" y="797144"/>
            <a:ext cx="3217758" cy="24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non Pouillot\Documents\APPEL A PROJET\CNSA\PHOTOS\65319591_1310188535796268_647056006613827584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11524" b="36142"/>
          <a:stretch/>
        </p:blipFill>
        <p:spPr bwMode="auto">
          <a:xfrm>
            <a:off x="179513" y="803449"/>
            <a:ext cx="5412899" cy="24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non Pouillot\Documents\APPEL A PROJET\CNSA\PHOTOS\IMG_6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4722"/>
            <a:ext cx="2706449" cy="19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32" y="3326146"/>
            <a:ext cx="2621980" cy="19664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-1290" r="50000" b="1290"/>
          <a:stretch/>
        </p:blipFill>
        <p:spPr>
          <a:xfrm rot="5400000">
            <a:off x="6324807" y="2686794"/>
            <a:ext cx="196648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444" y="5805264"/>
            <a:ext cx="846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 smtClean="0"/>
              <a:t>Nuances d’Êtres </a:t>
            </a:r>
          </a:p>
          <a:p>
            <a:pPr algn="ctr"/>
            <a:r>
              <a:rPr lang="fr-BE" dirty="0" smtClean="0"/>
              <a:t>Bandanas hybrides, une protection digne en réponse à l’</a:t>
            </a:r>
            <a:r>
              <a:rPr lang="fr-BE" dirty="0" err="1" smtClean="0"/>
              <a:t>hypersalivation</a:t>
            </a:r>
            <a:endParaRPr lang="fr-BE" b="1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53" y="751597"/>
            <a:ext cx="2993808" cy="22453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51596"/>
            <a:ext cx="2993808" cy="22453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" b="28040"/>
          <a:stretch/>
        </p:blipFill>
        <p:spPr>
          <a:xfrm>
            <a:off x="126663" y="751596"/>
            <a:ext cx="2586296" cy="22453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1" b="22111"/>
          <a:stretch/>
        </p:blipFill>
        <p:spPr>
          <a:xfrm>
            <a:off x="126663" y="3140968"/>
            <a:ext cx="2586296" cy="19233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6" t="38015" r="11216" b="13072"/>
          <a:stretch/>
        </p:blipFill>
        <p:spPr>
          <a:xfrm rot="5400000">
            <a:off x="3379016" y="2605759"/>
            <a:ext cx="1923395" cy="29938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"/>
          <a:stretch/>
        </p:blipFill>
        <p:spPr>
          <a:xfrm rot="16200000">
            <a:off x="6373794" y="2725239"/>
            <a:ext cx="2016611" cy="27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42</Words>
  <Application>Microsoft Office PowerPoint</Application>
  <PresentationFormat>Affichage à l'écran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Nuances d’Êtres Outil textile, créatif et interactif  comme support de la mémoire et de la dignité de résidents atteints d’une maladie neuroévolutive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Nuances d’Êtres : outil textile, créatif et interactif  comme support de la mémoire et de la dignité de résidents atteints d’une maladie neuroévolutive.»</dc:title>
  <dc:creator>Manon Pouillot</dc:creator>
  <cp:lastModifiedBy>Manon Pouillot</cp:lastModifiedBy>
  <cp:revision>16</cp:revision>
  <dcterms:created xsi:type="dcterms:W3CDTF">2020-08-24T15:12:54Z</dcterms:created>
  <dcterms:modified xsi:type="dcterms:W3CDTF">2021-07-25T11:32:42Z</dcterms:modified>
</cp:coreProperties>
</file>