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8" r:id="rId2"/>
    <p:sldMasterId id="2147483714" r:id="rId3"/>
    <p:sldMasterId id="2147483720" r:id="rId4"/>
    <p:sldMasterId id="2147483700" r:id="rId5"/>
    <p:sldMasterId id="2147483707" r:id="rId6"/>
    <p:sldMasterId id="2147483716" r:id="rId7"/>
  </p:sldMasterIdLst>
  <p:notesMasterIdLst>
    <p:notesMasterId r:id="rId20"/>
  </p:notesMasterIdLst>
  <p:sldIdLst>
    <p:sldId id="272" r:id="rId8"/>
    <p:sldId id="261" r:id="rId9"/>
    <p:sldId id="305" r:id="rId10"/>
    <p:sldId id="303" r:id="rId11"/>
    <p:sldId id="306" r:id="rId12"/>
    <p:sldId id="287" r:id="rId13"/>
    <p:sldId id="304" r:id="rId14"/>
    <p:sldId id="299" r:id="rId15"/>
    <p:sldId id="308" r:id="rId16"/>
    <p:sldId id="307" r:id="rId17"/>
    <p:sldId id="300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43D9A53-C90D-474D-8F89-B560C39F53E2}">
          <p14:sldIdLst>
            <p14:sldId id="272"/>
            <p14:sldId id="261"/>
            <p14:sldId id="305"/>
            <p14:sldId id="303"/>
          </p14:sldIdLst>
        </p14:section>
        <p14:section name="Section sans titre" id="{7AC3133D-B17B-4304-A59D-13CDCE73197A}">
          <p14:sldIdLst>
            <p14:sldId id="306"/>
            <p14:sldId id="287"/>
            <p14:sldId id="304"/>
            <p14:sldId id="299"/>
            <p14:sldId id="308"/>
            <p14:sldId id="307"/>
            <p14:sldId id="30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714" autoAdjust="0"/>
  </p:normalViewPr>
  <p:slideViewPr>
    <p:cSldViewPr>
      <p:cViewPr varScale="1">
        <p:scale>
          <a:sx n="113" d="100"/>
          <a:sy n="113" d="100"/>
        </p:scale>
        <p:origin x="9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A1E8-CBA1-4847-B6DD-477FA34C761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BF591-9202-44F6-9777-8AB3D98C5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Fédération ADMR Vendée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4248" y="6356349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6810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6812" y="1698377"/>
            <a:ext cx="6622504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0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6707088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7B7B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7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5918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535113"/>
            <a:ext cx="339472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33947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7B7B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75846" y="1535113"/>
            <a:ext cx="339472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75846" y="2174875"/>
            <a:ext cx="33947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98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54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26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l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Titre de la diapo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 noGrp="1"/>
          </p:cNvSpPr>
          <p:nvPr>
            <p:ph idx="1"/>
          </p:nvPr>
        </p:nvSpPr>
        <p:spPr bwMode="auto">
          <a:xfrm>
            <a:off x="1187624" y="1600200"/>
            <a:ext cx="6707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fr-FR" sz="2400" baseline="30000" dirty="0" err="1"/>
              <a:t>Ficil</a:t>
            </a:r>
            <a:r>
              <a:rPr lang="fr-FR" sz="2400" baseline="30000" dirty="0"/>
              <a:t> mos </a:t>
            </a:r>
            <a:r>
              <a:rPr lang="fr-FR" sz="2400" baseline="30000" dirty="0" err="1"/>
              <a:t>deniatur</a:t>
            </a:r>
            <a:r>
              <a:rPr lang="fr-FR" sz="2400" baseline="30000" dirty="0"/>
              <a:t>, si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aute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latione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miliquatem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vellant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Uciliciunt</a:t>
            </a:r>
            <a:r>
              <a:rPr lang="fr-FR" sz="2400" baseline="30000" dirty="0"/>
              <a:t> a </a:t>
            </a:r>
            <a:r>
              <a:rPr lang="fr-FR" sz="2400" baseline="30000" dirty="0" err="1"/>
              <a:t>nobis</a:t>
            </a:r>
            <a:r>
              <a:rPr lang="fr-FR" sz="2400" baseline="30000" dirty="0"/>
              <a:t> alia </a:t>
            </a:r>
            <a:r>
              <a:rPr lang="fr-FR" sz="2400" baseline="30000" dirty="0" err="1"/>
              <a:t>nonse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quatiatia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conecte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mpellandam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ipitatquatque</a:t>
            </a:r>
            <a:r>
              <a:rPr lang="fr-FR" sz="2400" baseline="30000" dirty="0"/>
              <a:t> cor </a:t>
            </a: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poe</a:t>
            </a:r>
            <a:r>
              <a:rPr lang="fr-FR" sz="2400" baseline="30000" dirty="0"/>
              <a:t> cor </a:t>
            </a: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lam</a:t>
            </a:r>
            <a:r>
              <a:rPr lang="fr-FR" sz="2400" baseline="30000" dirty="0"/>
              <a:t>, que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smtClean="0"/>
              <a:t>.</a:t>
            </a:r>
          </a:p>
          <a:p>
            <a:pPr marL="0" indent="0">
              <a:buNone/>
            </a:pPr>
            <a:endParaRPr lang="fr-FR" sz="2400" baseline="30000" dirty="0"/>
          </a:p>
          <a:p>
            <a:pPr marL="0" indent="0">
              <a:buNone/>
            </a:pP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lam</a:t>
            </a:r>
            <a:r>
              <a:rPr lang="fr-FR" sz="2400" baseline="30000" dirty="0"/>
              <a:t>, que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smtClean="0"/>
              <a:t>.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6169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933850"/>
            <a:ext cx="5472608" cy="386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536389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8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E3BB7-BB4A-47F8-A0F4-F41A1C049FBB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E39C8-D5CD-4494-AF95-8BD1B22C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8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0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votre diaporama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4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6812" y="1698377"/>
            <a:ext cx="662250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72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6707088" cy="4525963"/>
          </a:xfrm>
        </p:spPr>
        <p:txBody>
          <a:bodyPr/>
          <a:lstStyle>
            <a:lvl1pPr>
              <a:buClr>
                <a:srgbClr val="07B7B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77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591872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535113"/>
            <a:ext cx="33947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3394720" cy="3951288"/>
          </a:xfrm>
        </p:spPr>
        <p:txBody>
          <a:bodyPr/>
          <a:lstStyle>
            <a:lvl1pPr>
              <a:buClr>
                <a:srgbClr val="07B7B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75846" y="1535113"/>
            <a:ext cx="33947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75846" y="2174875"/>
            <a:ext cx="3394720" cy="3951288"/>
          </a:xfrm>
        </p:spPr>
        <p:txBody>
          <a:bodyPr/>
          <a:lstStyle>
            <a:lvl1pPr>
              <a:buClr>
                <a:srgbClr val="07B7B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B7B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7B7B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7B7B5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4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41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26876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l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Titre de la diapo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 noGrp="1"/>
          </p:cNvSpPr>
          <p:nvPr>
            <p:ph idx="1"/>
          </p:nvPr>
        </p:nvSpPr>
        <p:spPr bwMode="auto">
          <a:xfrm>
            <a:off x="1187624" y="1600200"/>
            <a:ext cx="6707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fr-FR" sz="2400" baseline="30000" dirty="0" err="1"/>
              <a:t>Ficil</a:t>
            </a:r>
            <a:r>
              <a:rPr lang="fr-FR" sz="2400" baseline="30000" dirty="0"/>
              <a:t> mos </a:t>
            </a:r>
            <a:r>
              <a:rPr lang="fr-FR" sz="2400" baseline="30000" dirty="0" err="1"/>
              <a:t>deniatur</a:t>
            </a:r>
            <a:r>
              <a:rPr lang="fr-FR" sz="2400" baseline="30000" dirty="0"/>
              <a:t>, si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aute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latione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miliquatem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vellant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Uciliciunt</a:t>
            </a:r>
            <a:r>
              <a:rPr lang="fr-FR" sz="2400" baseline="30000" dirty="0"/>
              <a:t> a </a:t>
            </a:r>
            <a:r>
              <a:rPr lang="fr-FR" sz="2400" baseline="30000" dirty="0" err="1"/>
              <a:t>nobis</a:t>
            </a:r>
            <a:r>
              <a:rPr lang="fr-FR" sz="2400" baseline="30000" dirty="0"/>
              <a:t> alia </a:t>
            </a:r>
            <a:r>
              <a:rPr lang="fr-FR" sz="2400" baseline="30000" dirty="0" err="1"/>
              <a:t>nonse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quatiatia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conecte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mpellandam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ipitatquatque</a:t>
            </a:r>
            <a:r>
              <a:rPr lang="fr-FR" sz="2400" baseline="30000" dirty="0"/>
              <a:t> cor </a:t>
            </a: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poe</a:t>
            </a:r>
            <a:r>
              <a:rPr lang="fr-FR" sz="2400" baseline="30000" dirty="0"/>
              <a:t> cor </a:t>
            </a: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lam</a:t>
            </a:r>
            <a:r>
              <a:rPr lang="fr-FR" sz="2400" baseline="30000" dirty="0"/>
              <a:t>, que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smtClean="0"/>
              <a:t>.</a:t>
            </a:r>
          </a:p>
          <a:p>
            <a:pPr marL="0" indent="0">
              <a:buNone/>
            </a:pPr>
            <a:endParaRPr lang="fr-FR" sz="2400" baseline="30000" dirty="0"/>
          </a:p>
          <a:p>
            <a:pPr marL="0" indent="0">
              <a:buNone/>
            </a:pPr>
            <a:r>
              <a:rPr lang="fr-FR" sz="2400" baseline="30000" dirty="0" err="1"/>
              <a:t>sequiae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pliquateniam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ilicim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enimagn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atiuntium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vitemporae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plit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volore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venienisquid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alic</a:t>
            </a:r>
            <a:r>
              <a:rPr lang="fr-FR" sz="2400" baseline="30000" dirty="0"/>
              <a:t> te </a:t>
            </a:r>
            <a:r>
              <a:rPr lang="fr-FR" sz="2400" baseline="30000" dirty="0" err="1"/>
              <a:t>volorem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lam</a:t>
            </a:r>
            <a:r>
              <a:rPr lang="fr-FR" sz="2400" baseline="30000" dirty="0"/>
              <a:t>, que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tisciumquiam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quuntia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nihitio</a:t>
            </a:r>
            <a:r>
              <a:rPr lang="fr-FR" sz="2400" baseline="30000" dirty="0"/>
              <a:t>. </a:t>
            </a:r>
            <a:r>
              <a:rPr lang="fr-FR" sz="2400" baseline="30000" dirty="0" err="1"/>
              <a:t>parum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repere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doloren</a:t>
            </a:r>
            <a:r>
              <a:rPr lang="fr-FR" sz="2400" baseline="30000" dirty="0"/>
              <a:t> </a:t>
            </a:r>
            <a:r>
              <a:rPr lang="fr-FR" sz="2400" baseline="30000" dirty="0" smtClean="0"/>
              <a:t>.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1032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7B7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933850"/>
            <a:ext cx="5472608" cy="3865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536389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2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99DC-307D-46E1-AA0A-ED756B7F3002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8D2-A261-4742-BFAA-40EA41F29D7E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/>
          <a:srcRect l="6346" r="56300" b="1701"/>
          <a:stretch/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0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24"/>
            <a:ext cx="9144000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5543-1935-476F-959E-DA381C2C004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1195-3E60-476A-ADCC-B48E1E997C4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8"/>
          <a:srcRect l="6460" t="83860" r="56227"/>
          <a:stretch/>
        </p:blipFill>
        <p:spPr>
          <a:xfrm>
            <a:off x="2316766" y="6021288"/>
            <a:ext cx="6827234" cy="8367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8"/>
          <a:srcRect l="34814" t="1045" r="56227" b="82562"/>
          <a:stretch/>
        </p:blipFill>
        <p:spPr>
          <a:xfrm>
            <a:off x="6948264" y="-13643"/>
            <a:ext cx="2195736" cy="11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8"/>
          <a:srcRect l="6460" t="83860" r="56227"/>
          <a:stretch/>
        </p:blipFill>
        <p:spPr>
          <a:xfrm>
            <a:off x="2316766" y="6021288"/>
            <a:ext cx="6827234" cy="8367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8"/>
          <a:srcRect l="34814" t="1045" r="56227" b="82562"/>
          <a:stretch/>
        </p:blipFill>
        <p:spPr>
          <a:xfrm>
            <a:off x="6948264" y="-13643"/>
            <a:ext cx="2195736" cy="11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/>
          <a:srcRect l="6460" t="1044" r="56227"/>
          <a:stretch/>
        </p:blipFill>
        <p:spPr>
          <a:xfrm>
            <a:off x="-1016" y="-13644"/>
            <a:ext cx="9145016" cy="687164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 userDrawn="1"/>
        </p:nvSpPr>
        <p:spPr>
          <a:xfrm>
            <a:off x="323528" y="2924944"/>
            <a:ext cx="6622504" cy="1239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7B7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0848"/>
            <a:ext cx="64442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520"/>
            <a:ext cx="9144000" cy="5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6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92494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ANIMATIONS 2017/2018</a:t>
            </a:r>
          </a:p>
          <a:p>
            <a:pPr algn="ctr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Liste des associations locales ADMR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ayant conduit des activités choisies pour les personnes isolées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(liste non exhaustive)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09445"/>
              </p:ext>
            </p:extLst>
          </p:nvPr>
        </p:nvGraphicFramePr>
        <p:xfrm>
          <a:off x="539553" y="1628800"/>
          <a:ext cx="3307077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347" imgH="8019903" progId="Acrobat.Document.2017">
                  <p:embed/>
                </p:oleObj>
              </mc:Choice>
              <mc:Fallback>
                <p:oleObj name="Acrobat Document" r:id="rId3" imgW="5667347" imgH="8019903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628800"/>
                        <a:ext cx="3307077" cy="46800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2"/>
          <p:cNvSpPr txBox="1">
            <a:spLocks/>
          </p:cNvSpPr>
          <p:nvPr/>
        </p:nvSpPr>
        <p:spPr>
          <a:xfrm>
            <a:off x="395536" y="260648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Pour les affiches (A3) et flyers (A5) :</a:t>
            </a:r>
          </a:p>
          <a:p>
            <a:pPr algn="l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Tous nos tirages sont faits sur papier couleur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77738"/>
              </p:ext>
            </p:extLst>
          </p:nvPr>
        </p:nvGraphicFramePr>
        <p:xfrm>
          <a:off x="5364090" y="2708920"/>
          <a:ext cx="1653539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5667347" imgH="8019903" progId="Acrobat.Document.2017">
                  <p:embed/>
                </p:oleObj>
              </mc:Choice>
              <mc:Fallback>
                <p:oleObj name="Acrobat Document" r:id="rId5" imgW="5667347" imgH="8019903" progId="Acrobat.Document.2017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4090" y="2708920"/>
                        <a:ext cx="1653539" cy="23400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96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670157" y="13897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endParaRPr lang="fr-FR" sz="1100" dirty="0">
              <a:solidFill>
                <a:srgbClr val="00B05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12259"/>
              </p:ext>
            </p:extLst>
          </p:nvPr>
        </p:nvGraphicFramePr>
        <p:xfrm>
          <a:off x="611556" y="1196751"/>
          <a:ext cx="3307077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5667347" imgH="8019903" progId="Acrobat.Document.2017">
                  <p:embed/>
                </p:oleObj>
              </mc:Choice>
              <mc:Fallback>
                <p:oleObj name="Acrobat Document" r:id="rId3" imgW="5667347" imgH="8019903" progId="Acrobat.Document.2017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6" y="1196751"/>
                        <a:ext cx="3307077" cy="46800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34338"/>
              </p:ext>
            </p:extLst>
          </p:nvPr>
        </p:nvGraphicFramePr>
        <p:xfrm>
          <a:off x="4716016" y="2564904"/>
          <a:ext cx="1653542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5" imgW="5667347" imgH="8019903" progId="Acrobat.Document.2017">
                  <p:embed/>
                </p:oleObj>
              </mc:Choice>
              <mc:Fallback>
                <p:oleObj name="Acrobat Document" r:id="rId5" imgW="5667347" imgH="8019903" progId="Acrobat.Document.2017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016" y="2564904"/>
                        <a:ext cx="1653542" cy="23400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15226"/>
              </p:ext>
            </p:extLst>
          </p:nvPr>
        </p:nvGraphicFramePr>
        <p:xfrm>
          <a:off x="7092280" y="3140968"/>
          <a:ext cx="86502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6" imgW="5667347" imgH="8019903" progId="Acrobat.Document.2017">
                  <p:embed/>
                </p:oleObj>
              </mc:Choice>
              <mc:Fallback>
                <p:oleObj name="Acrobat Document" r:id="rId6" imgW="5667347" imgH="8019903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2280" y="3140968"/>
                        <a:ext cx="865024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2"/>
          <p:cNvSpPr txBox="1">
            <a:spLocks/>
          </p:cNvSpPr>
          <p:nvPr/>
        </p:nvSpPr>
        <p:spPr>
          <a:xfrm>
            <a:off x="395536" y="260648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Affiches (A3) - flyers (A5) - Bulletin d’inscription (A6)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8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/>
          <p:cNvSpPr txBox="1">
            <a:spLocks/>
          </p:cNvSpPr>
          <p:nvPr/>
        </p:nvSpPr>
        <p:spPr>
          <a:xfrm>
            <a:off x="467544" y="269776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82661"/>
              </p:ext>
            </p:extLst>
          </p:nvPr>
        </p:nvGraphicFramePr>
        <p:xfrm>
          <a:off x="467544" y="1196752"/>
          <a:ext cx="7992888" cy="4680510"/>
        </p:xfrm>
        <a:graphic>
          <a:graphicData uri="http://schemas.openxmlformats.org/drawingml/2006/table">
            <a:tbl>
              <a:tblPr firstRow="1" firstCol="1" bandRow="1"/>
              <a:tblGrid>
                <a:gridCol w="1797654">
                  <a:extLst>
                    <a:ext uri="{9D8B030D-6E8A-4147-A177-3AD203B41FA5}">
                      <a16:colId xmlns:a16="http://schemas.microsoft.com/office/drawing/2014/main" val="4251596828"/>
                    </a:ext>
                  </a:extLst>
                </a:gridCol>
                <a:gridCol w="2389665">
                  <a:extLst>
                    <a:ext uri="{9D8B030D-6E8A-4147-A177-3AD203B41FA5}">
                      <a16:colId xmlns:a16="http://schemas.microsoft.com/office/drawing/2014/main" val="1065950250"/>
                    </a:ext>
                  </a:extLst>
                </a:gridCol>
                <a:gridCol w="3805569">
                  <a:extLst>
                    <a:ext uri="{9D8B030D-6E8A-4147-A177-3AD203B41FA5}">
                      <a16:colId xmlns:a16="http://schemas.microsoft.com/office/drawing/2014/main" val="1773436730"/>
                    </a:ext>
                  </a:extLst>
                </a:gridCol>
              </a:tblGrid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Talmont Saint Hilaire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Projection film Intouchables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862003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Dompierre sur 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musical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881148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Talmont Saint Hilaire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Projection film La Traversée de Paris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60352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Commequiers</a:t>
                      </a: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Riez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 crêpes intergénérationnel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47306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Coëx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 festif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353890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Florent des Bois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musical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22702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Maillé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animé jeux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70252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Hermenault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 midi ateliers magie et pâtisserie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45166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L'Hermenault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 midi ateliers magie et pâtisserie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552969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JANVIER 2018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Hermenault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 midi ateliers magie et pâtisserie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0660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Hermenault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 goûter intergénérationnel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27795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Challans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 sophrologie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09021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Challans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de Noël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60711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Challans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Sortie au lac d'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Apremeont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209025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FEVRIER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L'Hermenault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Visite d'une chocolaterie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26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/>
          <p:cNvSpPr txBox="1">
            <a:spLocks/>
          </p:cNvSpPr>
          <p:nvPr/>
        </p:nvSpPr>
        <p:spPr>
          <a:xfrm>
            <a:off x="467544" y="269776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3664"/>
              </p:ext>
            </p:extLst>
          </p:nvPr>
        </p:nvGraphicFramePr>
        <p:xfrm>
          <a:off x="467544" y="1196755"/>
          <a:ext cx="7920881" cy="4752524"/>
        </p:xfrm>
        <a:graphic>
          <a:graphicData uri="http://schemas.openxmlformats.org/drawingml/2006/table">
            <a:tbl>
              <a:tblPr firstRow="1" firstCol="1" bandRow="1"/>
              <a:tblGrid>
                <a:gridCol w="1781459">
                  <a:extLst>
                    <a:ext uri="{9D8B030D-6E8A-4147-A177-3AD203B41FA5}">
                      <a16:colId xmlns:a16="http://schemas.microsoft.com/office/drawing/2014/main" val="2642688773"/>
                    </a:ext>
                  </a:extLst>
                </a:gridCol>
                <a:gridCol w="2368137">
                  <a:extLst>
                    <a:ext uri="{9D8B030D-6E8A-4147-A177-3AD203B41FA5}">
                      <a16:colId xmlns:a16="http://schemas.microsoft.com/office/drawing/2014/main" val="3968202997"/>
                    </a:ext>
                  </a:extLst>
                </a:gridCol>
                <a:gridCol w="3771285">
                  <a:extLst>
                    <a:ext uri="{9D8B030D-6E8A-4147-A177-3AD203B41FA5}">
                      <a16:colId xmlns:a16="http://schemas.microsoft.com/office/drawing/2014/main" val="2331240318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JANVIER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Bois de Cené Châteauneuf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 midi magie et goûter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18035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Commequiers</a:t>
                      </a: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Riez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de Noël intergénérationnel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25182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Beauvoir sur Mer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Après-midi chansons et goûter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43726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de Noël et chansons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6872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Talmont Saint Hilaire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de Noël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7602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AVRIL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Sortie Ile de 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Noirmouiter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40229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Sortie parc 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oreintal</a:t>
                      </a: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500" dirty="0" err="1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Maulévrier</a:t>
                      </a: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49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80569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Sortie Saint Gilles Croix de Vie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6589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DECEMBRE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Noël au Puy du fou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9926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Treize-Septiers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Olympiades de la Santé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007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2018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Herbiers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magie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4894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Florent des Bois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Cinéma théâtre restaurant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422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OCTOBRE 2017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Denis - Bellevigny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Goûter autour de jeux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93706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 Laurent sur Sèvre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solidFill>
                            <a:srgbClr val="000000"/>
                          </a:solidFill>
                          <a:effectLst/>
                          <a:latin typeface="Futura Std Condensed" panose="020B0506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activité mensuelle sur différents thèmes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88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1" y="-2704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92494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ANIMATIONS 2019</a:t>
            </a:r>
          </a:p>
          <a:p>
            <a:pPr algn="ctr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Associations locales ADMR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de CHALLANS RIVIÈRE ET CHALLANS OCÉAN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/>
          <p:cNvSpPr txBox="1">
            <a:spLocks/>
          </p:cNvSpPr>
          <p:nvPr/>
        </p:nvSpPr>
        <p:spPr>
          <a:xfrm>
            <a:off x="467544" y="269776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76809"/>
              </p:ext>
            </p:extLst>
          </p:nvPr>
        </p:nvGraphicFramePr>
        <p:xfrm>
          <a:off x="395536" y="1268760"/>
          <a:ext cx="8568952" cy="4668531"/>
        </p:xfrm>
        <a:graphic>
          <a:graphicData uri="http://schemas.openxmlformats.org/drawingml/2006/table">
            <a:tbl>
              <a:tblPr firstRow="1" firstCol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val="37872751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19549015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576264460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11 JANVIER 2019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Galette des rois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baseline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Animation avec le Groupe de </a:t>
                      </a:r>
                      <a:r>
                        <a:rPr lang="fr-FR" sz="1400" spc="0" baseline="0" dirty="0" smtClean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chanteurs « LES COPAINS »</a:t>
                      </a:r>
                      <a:endParaRPr lang="fr-FR" sz="14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60238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8 FEVRIER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Après midi Jeux autour d’un goûter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14065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15 MARS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Fête des Grands-Mères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Animation </a:t>
                      </a:r>
                      <a:r>
                        <a:rPr lang="fr-FR" sz="1400" spc="0" dirty="0" smtClean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MUSIQUES DU MONDE » avec </a:t>
                      </a: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Mélanie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31883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5 AVRIL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Après midi festif avec le Groupe de Chants de Marins</a:t>
                      </a:r>
                      <a:b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dirty="0" smtClean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VIRÉE DE GALERNE »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Autour d’un goûter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635345"/>
                  </a:ext>
                </a:extLst>
              </a:tr>
              <a:tr h="387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8 MAI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 Grenier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3549"/>
                  </a:ext>
                </a:extLst>
              </a:tr>
              <a:tr h="387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8 MAI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Randonnée pédestre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40879"/>
                  </a:ext>
                </a:extLst>
              </a:tr>
              <a:tr h="387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14 JUIN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Sortie au jardin de Sallertaine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Goûter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491132"/>
                  </a:ext>
                </a:extLst>
              </a:tr>
              <a:tr h="387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11 OCTOBRE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Karaoké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Autour d’un goûter 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68940"/>
                  </a:ext>
                </a:extLst>
              </a:tr>
              <a:tr h="682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15 NOVEMBRE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Activités diverses :</a:t>
                      </a:r>
                      <a:b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Décorations de Noël, Scrapbooking et jeux divers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Autour d’un goûter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525749"/>
                  </a:ext>
                </a:extLst>
              </a:tr>
              <a:tr h="4920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13 DECEMBRE 2019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Goûter de Noël animé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spc="0" dirty="0">
                          <a:effectLst/>
                          <a:latin typeface="Futura Std Condensed" panose="020B0506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Animation par le groupe « CHORUS LAND »</a:t>
                      </a:r>
                      <a:endParaRPr lang="fr-FR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9" marR="5708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7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92494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291826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invitations </a:t>
            </a:r>
            <a:endParaRPr lang="fr-F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/>
          <p:cNvSpPr txBox="1">
            <a:spLocks/>
          </p:cNvSpPr>
          <p:nvPr/>
        </p:nvSpPr>
        <p:spPr>
          <a:xfrm>
            <a:off x="467544" y="269776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chemeClr val="bg1">
                  <a:lumMod val="50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986818" cy="18754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189173" cy="18833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4644008" y="294643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Futura Std Condensed" panose="020B0506020204030204" pitchFamily="34" charset="0"/>
              </a:rPr>
              <a:t>Verso</a:t>
            </a:r>
            <a:endParaRPr lang="fr-FR" sz="1600" dirty="0">
              <a:solidFill>
                <a:srgbClr val="00B050"/>
              </a:solidFill>
              <a:latin typeface="Futura Std Condensed" panose="020B0506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55679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Futura Std Condensed" panose="020B0506020204030204" pitchFamily="34" charset="0"/>
              </a:rPr>
              <a:t>Recto</a:t>
            </a:r>
            <a:endParaRPr lang="fr-FR" sz="1600" dirty="0">
              <a:solidFill>
                <a:srgbClr val="00B050"/>
              </a:solidFill>
              <a:latin typeface="Futura Std Condensed" panose="020B0506020204030204" pitchFamily="34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395536" y="260648"/>
            <a:ext cx="649106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Exemple invitation simple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" b="775"/>
          <a:stretch/>
        </p:blipFill>
        <p:spPr>
          <a:xfrm>
            <a:off x="395536" y="1268760"/>
            <a:ext cx="8388424" cy="19817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0" y="3880900"/>
            <a:ext cx="8416941" cy="19963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323528" y="345048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Futura Std Condensed" panose="020B0506020204030204" pitchFamily="34" charset="0"/>
              </a:rPr>
              <a:t>Format A3 plié en deux</a:t>
            </a:r>
            <a:endParaRPr lang="fr-FR" sz="1600" dirty="0">
              <a:solidFill>
                <a:srgbClr val="00B050"/>
              </a:solidFill>
              <a:latin typeface="Futura Std Condensed" panose="020B0506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7423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Futura Std Condensed" panose="020B0506020204030204" pitchFamily="34" charset="0"/>
              </a:rPr>
              <a:t>Format A3 plié en deux</a:t>
            </a:r>
            <a:endParaRPr lang="fr-FR" sz="1600" dirty="0">
              <a:solidFill>
                <a:srgbClr val="00B050"/>
              </a:solidFill>
              <a:latin typeface="Futura Std Condensed" panose="020B0506020204030204" pitchFamily="34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395536" y="260648"/>
            <a:ext cx="7056784" cy="527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Exemple invitation double avec bulletin d’inscription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92494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285293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Futura Std Condensed" panose="020B0506020204030204" pitchFamily="34" charset="0"/>
                <a:cs typeface="Arial" panose="020B0604020202020204" pitchFamily="34" charset="0"/>
              </a:rPr>
              <a:t>Exemples affiche/flyer </a:t>
            </a:r>
            <a:endParaRPr lang="fr-FR" sz="4400" b="1" dirty="0">
              <a:solidFill>
                <a:schemeClr val="bg1"/>
              </a:solidFill>
              <a:latin typeface="Futura Std Condensed" panose="020B0506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C9A47516-7C0D-4F22-B180-7AEEF3ADB909}"/>
    </a:ext>
  </a:extLst>
</a:theme>
</file>

<file path=ppt/theme/theme2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90A0D4A8-2154-4DD3-853F-1093CC0F2F33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34B3A591-25F2-4133-8E05-E3C2586B8904}"/>
    </a:ext>
  </a:extLst>
</a:theme>
</file>

<file path=ppt/theme/theme4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819A5AB4-C702-437A-A621-E5A073AD066D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80004457-2A24-4F7A-8A0E-7A8329D9DE58}"/>
    </a:ext>
  </a:extLst>
</a:theme>
</file>

<file path=ppt/theme/theme6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F530FD86-F47C-4281-BDCF-A68716EAA5EF}"/>
    </a:ext>
  </a:extLst>
</a:theme>
</file>

<file path=ppt/theme/theme7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rama 2019" id="{D8589FF7-0065-481D-8557-98750014C342}" vid="{F80F6A36-74BF-4297-8CE7-BC20CB4A4049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diaporama 2019</Template>
  <TotalTime>474</TotalTime>
  <Words>426</Words>
  <Application>Microsoft Office PowerPoint</Application>
  <PresentationFormat>Affichage à l'écran (4:3)</PresentationFormat>
  <Paragraphs>138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Calibri</vt:lpstr>
      <vt:lpstr>Futura Std Condensed</vt:lpstr>
      <vt:lpstr>Times New Roman</vt:lpstr>
      <vt:lpstr>Wingdings</vt:lpstr>
      <vt:lpstr>4_Conception personnalisée</vt:lpstr>
      <vt:lpstr>5_Conception personnalisée</vt:lpstr>
      <vt:lpstr>Conception personnalisée</vt:lpstr>
      <vt:lpstr>6_Conception personnalisée</vt:lpstr>
      <vt:lpstr>2_Conception personnalisée</vt:lpstr>
      <vt:lpstr>3_Conception personnalisée</vt:lpstr>
      <vt:lpstr>1_Conception personnalisée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Manuela POMET</dc:creator>
  <cp:lastModifiedBy>Manuela POMET</cp:lastModifiedBy>
  <cp:revision>75</cp:revision>
  <cp:lastPrinted>2020-02-04T09:38:18Z</cp:lastPrinted>
  <dcterms:created xsi:type="dcterms:W3CDTF">2019-12-16T14:13:08Z</dcterms:created>
  <dcterms:modified xsi:type="dcterms:W3CDTF">2020-02-04T09:38:52Z</dcterms:modified>
</cp:coreProperties>
</file>