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18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1993E-D615-7D42-A100-3A1A7FBA1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95CD5A-C74C-1D44-97B1-0C836386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ACC90F-8F83-F842-9A35-7868C3D1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D29C7-7BE6-044E-A99B-DC61BFC3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0C33A-8170-4C42-A5EA-3C6C7891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2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048D0-1058-F144-9815-35EF7888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72ECBE-CA86-4140-86FE-4A7DBB7BD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C2988C-82AE-DF4F-8C4E-BC959744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C9A533-FF62-904D-81ED-AC2EB0F6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63FAF4-05D3-664D-A4FE-39097B03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349AFB-369A-9049-8895-F253EBA5A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55356C-860E-F448-99B7-71CAD3B63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3C604-D543-334F-8BC8-FD5F783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5078B1-D7E1-FA44-8607-2CA5E74C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047546-AD22-3E4B-B474-886CEC54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71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4457F-CCF7-7C46-ABD8-F4931F0B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63C6C-9B54-C24D-ACF7-ED73ED8C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EA5D0-653D-D84C-BC9E-1BE34E5F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FA14A-9844-D449-9995-CD8EEABD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27CF02-6BC1-3F4C-B2DC-F40C9B06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81B17-6165-1241-B34C-0C0203D6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AA6B0-A0CF-9D44-A5EC-0BF933DC7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FDFE1-77CC-7140-8A3D-92F3EAE4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3B06F-37C0-FF45-9003-EB951FF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96F7F-E86A-DE4A-989F-758313B9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7DC4F-DFEA-3346-9856-2862C270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D82E8-70A6-BE45-AB30-3E11E5E75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752CB1-2F58-B648-98A8-EF9AACB93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E6F0A5-039D-E64D-97BD-B940E310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7A700-0904-5745-A4C8-2A4FE2ED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986487-1E36-FA4A-A7BD-D771FBE5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8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6673C-58BE-EE4B-916B-75990C55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C24292-7D91-AC4D-A0DD-E9C013AC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E2B5DE-E8FC-3642-97AB-3E3486D9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65370D-127D-FE4C-B26D-7777E5016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AD17C4-29C6-414C-AA59-6F73BDAF3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AD1A4C-59B2-EC47-A720-4ED1EE60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0FEAEA-05B8-9947-A112-6D8F5A12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D85AA4-81A1-594C-81F1-8C1366F7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96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865EF-D291-CC45-AFE1-6C01B2A3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774ADA-22BA-3F4D-8CD0-99481E12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72C00B-9A31-7D4D-9D24-B9B64828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80A069-0443-0843-BADA-D734E2D1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3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1E981F-F684-CF4A-B2C3-342FB003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222F49-A8DC-D540-B880-3FEC70CB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895C82-3FB2-9F4E-BE43-BCFBC0DA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1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DDC10-CC3A-794B-922A-38CD3B48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C6DD13-0420-2143-AEF2-26797CAD2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9FD04E-718E-5B48-8913-ABA7B7F0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F979FC-50E3-3840-B605-FD6454BE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55A77F-11F0-634E-B742-2C49486F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375893-0CF2-B04F-B9E8-DD3EB723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8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D322A-6795-3344-B5D4-8103BEA6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90E66B-9591-014A-8D47-464A93593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273F3-E37E-D848-9E09-AD5531AE7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407C9D-D29B-4949-988B-AAED32D8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B6533D-FF6C-3B43-84C0-3D1652B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49085-481F-BA47-8CD7-C609C958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3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A3A9AF-D0FE-604E-A3EE-FED93D62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8930CD-9BA0-7A4D-96EB-04F32B4F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0B11E-8250-934D-B7FA-9761EF390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3B46-20F9-DD4E-B292-74DE96F85B98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A1795-B6ED-9D45-AA9F-588A61BA0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A6600-A0BE-1646-9845-8DDAE4FD2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C5DC-477A-E349-A151-86BE73801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4716E4-94AD-264D-B412-4B876394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2EE342-39F7-5241-8612-3EED46F4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E99278-89A2-264C-A171-322DD6A5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3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403453-C3EE-C241-8F38-EC952671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2510A6-4ED5-F749-A6C6-78FFD017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189D2F-59B6-FB45-BAD9-3C779E05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4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58F4BF-4B94-0249-B3EA-8FF80234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B963C-804F-634F-962C-6FAD0E52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1715FB-16DB-E84D-8541-00809B0F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88A4C7-8871-4241-B7CB-A79AA8A1E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AE4B15-FC2E-4E4F-B001-249BC959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F6132D-02CD-3B47-A3B0-2326FB74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1956D3-76D1-C141-9D0C-71BD8DCC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D0910C-56BE-3A49-B317-DCC4E922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CFD596-030A-AD4F-BD7E-D6DE4F21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8ABF6-CC87-B04E-89F0-1D20078FB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34A830-6D32-F743-8B2C-985BD5E8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8DBD74-1316-7045-BA66-FCF41F4A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2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2022-01-10T15:09:33Z</dcterms:created>
  <dcterms:modified xsi:type="dcterms:W3CDTF">2022-01-10T15:11:18Z</dcterms:modified>
</cp:coreProperties>
</file>