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3"/>
    <p:restoredTop sz="94638"/>
  </p:normalViewPr>
  <p:slideViewPr>
    <p:cSldViewPr snapToGrid="0" snapToObjects="1">
      <p:cViewPr varScale="1">
        <p:scale>
          <a:sx n="101" d="100"/>
          <a:sy n="101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6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68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36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64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279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10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66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93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86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4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97693-0CF6-5942-8C57-95311E0D60B2}" type="datetimeFigureOut">
              <a:rPr lang="fr-FR" smtClean="0"/>
              <a:t>10/01/2022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E6E66-F352-9C46-86F3-3921CFECC8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04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33997-E0E8-E344-AAC8-00C50E97F7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9DA06D-99D8-9C42-948A-92639425A2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C0904EC-C736-9149-B91F-E392117A8F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8375" y="1"/>
            <a:ext cx="9714475" cy="686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10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33997-E0E8-E344-AAC8-00C50E97F7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9DA06D-99D8-9C42-948A-92639425A2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18DBBE1-27F2-5744-BBF7-EF293EEF4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03" y="336052"/>
            <a:ext cx="8979097" cy="634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2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33997-E0E8-E344-AAC8-00C50E97F7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9DA06D-99D8-9C42-948A-92639425A2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4B7749E-5EE0-BF4A-9462-8501921C0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8375" y="1"/>
            <a:ext cx="97007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604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2</cp:revision>
  <dcterms:created xsi:type="dcterms:W3CDTF">2022-01-10T15:12:30Z</dcterms:created>
  <dcterms:modified xsi:type="dcterms:W3CDTF">2022-01-10T15:14:22Z</dcterms:modified>
</cp:coreProperties>
</file>