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6"/>
    <p:restoredTop sz="94655"/>
  </p:normalViewPr>
  <p:slideViewPr>
    <p:cSldViewPr snapToGrid="0" snapToObjects="1">
      <p:cViewPr varScale="1">
        <p:scale>
          <a:sx n="78" d="100"/>
          <a:sy n="78" d="100"/>
        </p:scale>
        <p:origin x="1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8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0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1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0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EE9D-F81D-2F49-BDD4-184EB0C56C77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D945-A468-9448-A231-31DAAD2A5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455FFC-9F0D-1C41-9C4E-A24AD7CA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3315F1-5BAA-A946-9EC8-57FB7F10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D3FBC5-1DF1-2940-966E-FE82084A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711766-8422-4345-94C0-6C2AF19E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A15D63-4C85-634D-B631-7A6C2A45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C1166B-0552-944E-ADCF-992DF81E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34894D-24FA-FB4E-8946-61B870FB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1319F1-4F4C-8A4D-84F4-E7CB2BBF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BAF1F5-4276-DD48-8B90-A22A7297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0B8F95-057F-0640-9A7C-46E69029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6957FF-E1B0-9041-AEEA-18ED28B5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E344B8-DDBB-2742-ACDD-6434548F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92CB52-1077-704B-BBE9-D819270C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40E410-AAD6-114C-A10B-20750B1E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968045-2928-A640-BAFF-E0638B11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F4B365-2649-5B4E-B22D-B0AD2ECE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7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60C86F-3180-944A-A4AD-8A39D534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E36E7-F1AF-0347-8300-25D0FE74B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E08066-5C00-6E43-9490-CF3468388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A7EEC6-DCD8-5542-87FA-516FA834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Affichage à l'écran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2022-01-10T15:15:35Z</dcterms:created>
  <dcterms:modified xsi:type="dcterms:W3CDTF">2022-01-10T15:18:36Z</dcterms:modified>
</cp:coreProperties>
</file>