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/>
    <p:restoredTop sz="94655"/>
  </p:normalViewPr>
  <p:slideViewPr>
    <p:cSldViewPr snapToGrid="0" snapToObjects="1">
      <p:cViewPr varScale="1">
        <p:scale>
          <a:sx n="63" d="100"/>
          <a:sy n="63" d="100"/>
        </p:scale>
        <p:origin x="184" y="1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1078F5-0282-6842-91D5-DD54AA7259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24DB711-EB2A-8442-BDF2-DA9FAE9739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52F615-DFC0-0540-9974-E40F1A9D9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0713-51B5-AD41-981D-A09A18A75666}" type="datetimeFigureOut">
              <a:rPr lang="fr-FR" smtClean="0"/>
              <a:t>10/01/2022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9569D8-5ED8-F047-B835-A52C8FED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91E24D-4D69-3744-B37E-B1906F6D3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8B8E-BD70-304B-B694-E63E89596D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0648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568249-A882-D74E-B5A9-1C1AA0BE7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0FE76E1-2302-3043-9376-6734257FDE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CA4559-7C07-5B47-BDF2-649334AD4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0713-51B5-AD41-981D-A09A18A75666}" type="datetimeFigureOut">
              <a:rPr lang="fr-FR" smtClean="0"/>
              <a:t>10/01/2022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5FAF16-F20C-E046-AA26-B706BA717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369762-8E29-EE4E-82C5-50EC83C17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8B8E-BD70-304B-B694-E63E89596D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8390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D2A0FA7-A8B4-1E47-8B69-188C00D157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52F2D7D-F748-7049-AEBD-2F91695465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2CA685-85ED-4240-96EA-7C0B58D4C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0713-51B5-AD41-981D-A09A18A75666}" type="datetimeFigureOut">
              <a:rPr lang="fr-FR" smtClean="0"/>
              <a:t>10/01/2022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EC9865-3B75-5A48-BD2F-7BF74CE73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C7EB9B-9CB9-AD4C-AF07-B9E355176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8B8E-BD70-304B-B694-E63E89596D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4356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9D0EAD-3C0F-7441-B16C-7B185F78C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B2CF59-36F4-FE4D-9527-9926A08E3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655C59-4C83-FE4C-BE19-26DFBFA9B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0713-51B5-AD41-981D-A09A18A75666}" type="datetimeFigureOut">
              <a:rPr lang="fr-FR" smtClean="0"/>
              <a:t>10/01/2022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B4B9B2-606D-DE40-AADF-A52CCFC8B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F9AFDD-A4EB-0945-968C-FCE1DD2DF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8B8E-BD70-304B-B694-E63E89596D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2575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414E9C-AEB9-5B42-826F-5D47595B8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45E6C1F-7E70-FB47-A039-483DDCB91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4B3D56A-E2AC-7647-984E-B739BB44E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0713-51B5-AD41-981D-A09A18A75666}" type="datetimeFigureOut">
              <a:rPr lang="fr-FR" smtClean="0"/>
              <a:t>10/01/2022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CDA2FD-9A79-9F44-9DFD-1A106E46B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15C934-5BF8-B04F-87B2-7A5DC2E19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8B8E-BD70-304B-B694-E63E89596D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0546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A4AC6A-29E0-F247-A1E7-68917FB92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A66F1F-B6B6-9947-85C9-56D4C3A472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A395890-A39D-F54E-A1A9-002D1A92EA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5331567-8F45-A140-BB26-E462E8BAF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0713-51B5-AD41-981D-A09A18A75666}" type="datetimeFigureOut">
              <a:rPr lang="fr-FR" smtClean="0"/>
              <a:t>10/01/2022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4BD1B5A-C770-1F40-B7A9-04448BF6A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7C7F563-3418-FA47-A068-C7BD7FD4C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8B8E-BD70-304B-B694-E63E89596D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6611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0F66E9-8802-F346-B223-4C5B5C140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22214BA-1A57-5E49-AFB6-478338AFD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9FB42A9-93F7-AD4D-90CA-CBDFCB762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870341E-2CE8-0242-A9E7-29C0CC50E2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4E35BF8-FF15-6C4E-BC6E-A02D5A0350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A382B51-3B24-EF4D-8EAE-0E513A8B2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0713-51B5-AD41-981D-A09A18A75666}" type="datetimeFigureOut">
              <a:rPr lang="fr-FR" smtClean="0"/>
              <a:t>10/01/2022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0EDDFB7-325C-2B45-AA15-DAA60FC33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6135187-7C83-1840-B191-1EBEF8771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8B8E-BD70-304B-B694-E63E89596D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6419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E41BCE-12C5-7E49-8C71-9165024A8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B2DD8DD-5106-1840-9CAE-B02B43D05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0713-51B5-AD41-981D-A09A18A75666}" type="datetimeFigureOut">
              <a:rPr lang="fr-FR" smtClean="0"/>
              <a:t>10/01/2022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3BAB46-62F2-B643-AF73-D482A8995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D59D8F7-A610-1B45-B25F-B0A2D382C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8B8E-BD70-304B-B694-E63E89596D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5567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DFD3B27-9055-8743-B6B2-0B56F4DD6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0713-51B5-AD41-981D-A09A18A75666}" type="datetimeFigureOut">
              <a:rPr lang="fr-FR" smtClean="0"/>
              <a:t>10/01/2022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61A6443-D2A9-DF4C-A1BA-74065EC72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2C1D02B-049D-984A-B973-E9B1343B7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8B8E-BD70-304B-B694-E63E89596D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7229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04912A-0640-1040-B5FE-A93ED9BDE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9A2DDA-D986-9B43-BF83-C0F21FEF2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2CFAAA2-9A65-DE47-86CE-30EF585658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1B325C0-976D-9449-9345-6A8A56035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0713-51B5-AD41-981D-A09A18A75666}" type="datetimeFigureOut">
              <a:rPr lang="fr-FR" smtClean="0"/>
              <a:t>10/01/2022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AD91F85-E043-B24C-B576-5AE940D31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A167172-932A-A346-9008-D139DC805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8B8E-BD70-304B-B694-E63E89596D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514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D9E784-9451-2243-B0D4-A82EFC7EB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24CE504-AAFE-434C-9AE3-0A85ABCB90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8CC7265-7CA7-4D44-A8D8-6487AF802A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C5E2564-7994-E747-AB3F-D6DB5BAC2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0713-51B5-AD41-981D-A09A18A75666}" type="datetimeFigureOut">
              <a:rPr lang="fr-FR" smtClean="0"/>
              <a:t>10/01/2022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A55240E-C622-5240-96E7-2F67F1195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ADAF4F0-298E-FF4A-ABCA-5DA570A1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8B8E-BD70-304B-B694-E63E89596D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010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2D7CBAA-A8BA-164B-8E4D-4140A4B7D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08A4D85-0801-1A45-B635-9FF179B66B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1C0D32-E0B3-1C43-9E7C-58D52226BB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00713-51B5-AD41-981D-A09A18A75666}" type="datetimeFigureOut">
              <a:rPr lang="fr-FR" smtClean="0"/>
              <a:t>10/01/2022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AF2915-2D68-FB4C-B1B3-F3E92386E9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BA3B59-DDF3-A744-B7D2-26075F54C6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A8B8E-BD70-304B-B694-E63E89596D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344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9415E8-A1D7-9747-AA46-E0B85BD75B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68596E0-8B54-6845-A1B9-F4D7EF14A3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1961048-F330-774B-95A5-77A60CC42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835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9415E8-A1D7-9747-AA46-E0B85BD75B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68596E0-8B54-6845-A1B9-F4D7EF14A3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2ED1FC0-F8AB-9346-8828-5FFFB0D84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50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9415E8-A1D7-9747-AA46-E0B85BD75B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68596E0-8B54-6845-A1B9-F4D7EF14A3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984DB80-A2F5-104D-9A2A-C85D5A427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826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9415E8-A1D7-9747-AA46-E0B85BD75B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68596E0-8B54-6845-A1B9-F4D7EF14A3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C7EA376-6C82-A74F-AF99-EB3A758F9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668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9415E8-A1D7-9747-AA46-E0B85BD75B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68596E0-8B54-6845-A1B9-F4D7EF14A3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D4062A1-DCF6-994C-B35F-A3A26F31C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788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9415E8-A1D7-9747-AA46-E0B85BD75B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68596E0-8B54-6845-A1B9-F4D7EF14A3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77FF72B-44EF-6948-99AC-B4030DB7C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31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9415E8-A1D7-9747-AA46-E0B85BD75B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68596E0-8B54-6845-A1B9-F4D7EF14A3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04E8AA8-ABC0-3444-B9D8-D306B386F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99462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Grand écran</PresentationFormat>
  <Paragraphs>0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2</cp:revision>
  <dcterms:created xsi:type="dcterms:W3CDTF">2022-01-10T15:44:14Z</dcterms:created>
  <dcterms:modified xsi:type="dcterms:W3CDTF">2022-01-10T15:45:44Z</dcterms:modified>
</cp:coreProperties>
</file>