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 id="2147483662" r:id="rId3"/>
  </p:sldMasterIdLst>
  <p:notesMasterIdLst>
    <p:notesMasterId r:id="rId34"/>
  </p:notesMasterIdLst>
  <p:sldIdLst>
    <p:sldId id="256" r:id="rId4"/>
    <p:sldId id="2747" r:id="rId5"/>
    <p:sldId id="2759" r:id="rId6"/>
    <p:sldId id="315" r:id="rId7"/>
    <p:sldId id="316" r:id="rId8"/>
    <p:sldId id="265" r:id="rId9"/>
    <p:sldId id="317" r:id="rId10"/>
    <p:sldId id="2748" r:id="rId11"/>
    <p:sldId id="2750" r:id="rId12"/>
    <p:sldId id="2751" r:id="rId13"/>
    <p:sldId id="2752" r:id="rId14"/>
    <p:sldId id="2753" r:id="rId15"/>
    <p:sldId id="2754" r:id="rId16"/>
    <p:sldId id="2755" r:id="rId17"/>
    <p:sldId id="2756" r:id="rId18"/>
    <p:sldId id="2757" r:id="rId19"/>
    <p:sldId id="2758" r:id="rId20"/>
    <p:sldId id="318" r:id="rId21"/>
    <p:sldId id="267" r:id="rId22"/>
    <p:sldId id="319" r:id="rId23"/>
    <p:sldId id="320" r:id="rId24"/>
    <p:sldId id="321" r:id="rId25"/>
    <p:sldId id="322" r:id="rId26"/>
    <p:sldId id="304" r:id="rId27"/>
    <p:sldId id="305" r:id="rId28"/>
    <p:sldId id="306" r:id="rId29"/>
    <p:sldId id="324" r:id="rId30"/>
    <p:sldId id="325" r:id="rId31"/>
    <p:sldId id="326" r:id="rId32"/>
    <p:sldId id="314" r:id="rId33"/>
  </p:sldIdLst>
  <p:sldSz cx="24377650" cy="13716000"/>
  <p:notesSz cx="6808788" cy="9940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7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7" roundtripDataSignature="AMtx7mgDgRoNmfaMs5rCr31LdgyNBNNG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EF1539"/>
    <a:srgbClr val="050607"/>
    <a:srgbClr val="D9D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32" d="100"/>
          <a:sy n="32" d="100"/>
        </p:scale>
        <p:origin x="40" y="32"/>
      </p:cViewPr>
      <p:guideLst>
        <p:guide orient="horz" pos="4320"/>
        <p:guide pos="76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97"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100" Type="http://schemas.openxmlformats.org/officeDocument/2006/relationships/theme" Target="theme/theme1.xml"/><Relationship Id="rId8" Type="http://schemas.openxmlformats.org/officeDocument/2006/relationships/slide" Target="slides/slide5.xml"/><Relationship Id="rId98" Type="http://schemas.openxmlformats.org/officeDocument/2006/relationships/presProps" Target="presProp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A7A0E-6226-4A72-8DDA-7EF233141DF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475B9FE3-B354-4C89-A763-B2F49DF0F9D5}">
      <dgm:prSet phldrT="[Texte]" custT="1"/>
      <dgm:spPr>
        <a:xfrm>
          <a:off x="1148292" y="495725"/>
          <a:ext cx="1837264" cy="923073"/>
        </a:xfrm>
        <a:prstGeom prst="roundRect">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800" b="1" dirty="0">
              <a:solidFill>
                <a:sysClr val="windowText" lastClr="000000">
                  <a:hueOff val="0"/>
                  <a:satOff val="0"/>
                  <a:lumOff val="0"/>
                  <a:alphaOff val="0"/>
                </a:sysClr>
              </a:solidFill>
              <a:latin typeface="Calibri" panose="020F0502020204030204"/>
              <a:ea typeface="+mn-ea"/>
              <a:cs typeface="+mn-cs"/>
            </a:rPr>
            <a:t>SERVICES : </a:t>
          </a:r>
          <a:r>
            <a:rPr lang="fr-FR" sz="1800" dirty="0">
              <a:solidFill>
                <a:sysClr val="windowText" lastClr="000000">
                  <a:hueOff val="0"/>
                  <a:satOff val="0"/>
                  <a:lumOff val="0"/>
                  <a:alphaOff val="0"/>
                </a:sysClr>
              </a:solidFill>
              <a:latin typeface="Calibri" panose="020F0502020204030204"/>
              <a:ea typeface="+mn-ea"/>
              <a:cs typeface="+mn-cs"/>
            </a:rPr>
            <a:t>PREFASS / SAVS / 16-25ANS / SESSAD / CHARGE D’INSERTION / EMAS / PARCOURS DE SOINS</a:t>
          </a:r>
        </a:p>
      </dgm:t>
    </dgm:pt>
    <dgm:pt modelId="{737872EB-690A-424F-A6B3-EDD5C539E97F}" type="parTrans" cxnId="{5AD52FB2-1888-4BF2-A495-8AA19FDD797D}">
      <dgm:prSet/>
      <dgm:spPr/>
      <dgm:t>
        <a:bodyPr/>
        <a:lstStyle/>
        <a:p>
          <a:endParaRPr lang="fr-FR"/>
        </a:p>
      </dgm:t>
    </dgm:pt>
    <dgm:pt modelId="{95DC94A9-480C-472E-9F37-03ECFDAAE3CC}" type="sibTrans" cxnId="{5AD52FB2-1888-4BF2-A495-8AA19FDD797D}">
      <dgm:prSet/>
      <dgm:spPr/>
      <dgm:t>
        <a:bodyPr/>
        <a:lstStyle/>
        <a:p>
          <a:endParaRPr lang="fr-FR"/>
        </a:p>
      </dgm:t>
    </dgm:pt>
    <dgm:pt modelId="{ED53FEB9-B88E-45C1-A07F-BD9C1B2D4523}">
      <dgm:prSet phldrT="[Texte]" custT="1"/>
      <dgm:spPr>
        <a:xfrm rot="16200000">
          <a:off x="554831" y="-554831"/>
          <a:ext cx="957262" cy="206692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2400" dirty="0">
              <a:solidFill>
                <a:sysClr val="window" lastClr="FFFFFF"/>
              </a:solidFill>
              <a:latin typeface="Calibri"/>
              <a:ea typeface="+mn-ea"/>
              <a:cs typeface="+mn-cs"/>
            </a:rPr>
            <a:t>ENFANCE</a:t>
          </a:r>
        </a:p>
      </dgm:t>
    </dgm:pt>
    <dgm:pt modelId="{22A51840-982F-4842-BCD8-BA4BFE063237}" type="parTrans" cxnId="{0BD5027D-3822-4F6C-86C0-1BE8D98C07F3}">
      <dgm:prSet/>
      <dgm:spPr/>
      <dgm:t>
        <a:bodyPr/>
        <a:lstStyle/>
        <a:p>
          <a:endParaRPr lang="fr-FR"/>
        </a:p>
      </dgm:t>
    </dgm:pt>
    <dgm:pt modelId="{C1863C88-6289-4FB7-9E4B-93D8D26C0B2F}" type="sibTrans" cxnId="{0BD5027D-3822-4F6C-86C0-1BE8D98C07F3}">
      <dgm:prSet/>
      <dgm:spPr/>
      <dgm:t>
        <a:bodyPr/>
        <a:lstStyle/>
        <a:p>
          <a:endParaRPr lang="fr-FR"/>
        </a:p>
      </dgm:t>
    </dgm:pt>
    <dgm:pt modelId="{00D0AD20-A35C-4607-BB82-5DBA7A588598}">
      <dgm:prSet phldrT="[Texte]" custT="1"/>
      <dgm:spPr>
        <a:xfrm>
          <a:off x="2066925" y="0"/>
          <a:ext cx="2066925" cy="957262"/>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fr-FR" sz="2400" dirty="0">
              <a:solidFill>
                <a:sysClr val="window" lastClr="FFFFFF"/>
              </a:solidFill>
              <a:latin typeface="Calibri"/>
              <a:ea typeface="+mn-ea"/>
              <a:cs typeface="+mn-cs"/>
            </a:rPr>
            <a:t>TRAVAIL</a:t>
          </a:r>
        </a:p>
      </dgm:t>
    </dgm:pt>
    <dgm:pt modelId="{252E40C1-0E18-427E-BDD9-4105E97CA903}" type="parTrans" cxnId="{344501C7-50FC-4385-A6DC-093E76F86627}">
      <dgm:prSet/>
      <dgm:spPr/>
      <dgm:t>
        <a:bodyPr/>
        <a:lstStyle/>
        <a:p>
          <a:endParaRPr lang="fr-FR"/>
        </a:p>
      </dgm:t>
    </dgm:pt>
    <dgm:pt modelId="{58B1C98F-2780-4D25-AF0B-8F083C89B1CE}" type="sibTrans" cxnId="{344501C7-50FC-4385-A6DC-093E76F86627}">
      <dgm:prSet/>
      <dgm:spPr/>
      <dgm:t>
        <a:bodyPr/>
        <a:lstStyle/>
        <a:p>
          <a:endParaRPr lang="fr-FR"/>
        </a:p>
      </dgm:t>
    </dgm:pt>
    <dgm:pt modelId="{D4170842-E71C-4B18-87FC-DB94E06E7903}">
      <dgm:prSet phldrT="[Texte]" custT="1"/>
      <dgm:spPr>
        <a:xfrm rot="10800000">
          <a:off x="0" y="957262"/>
          <a:ext cx="2066925" cy="95726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2400" dirty="0">
              <a:solidFill>
                <a:sysClr val="window" lastClr="FFFFFF"/>
              </a:solidFill>
              <a:latin typeface="Calibri"/>
              <a:ea typeface="+mn-ea"/>
              <a:cs typeface="+mn-cs"/>
            </a:rPr>
            <a:t>H&amp;A</a:t>
          </a:r>
        </a:p>
      </dgm:t>
    </dgm:pt>
    <dgm:pt modelId="{A641BF9D-0BE7-44E5-8EB2-A270D025AE6C}" type="parTrans" cxnId="{4ECD0975-DCBF-4F2D-969B-1D7240C18C4A}">
      <dgm:prSet/>
      <dgm:spPr/>
      <dgm:t>
        <a:bodyPr/>
        <a:lstStyle/>
        <a:p>
          <a:endParaRPr lang="fr-FR"/>
        </a:p>
      </dgm:t>
    </dgm:pt>
    <dgm:pt modelId="{EFD3F120-0049-41C6-BF69-99AFB07F39EB}" type="sibTrans" cxnId="{4ECD0975-DCBF-4F2D-969B-1D7240C18C4A}">
      <dgm:prSet/>
      <dgm:spPr/>
      <dgm:t>
        <a:bodyPr/>
        <a:lstStyle/>
        <a:p>
          <a:endParaRPr lang="fr-FR"/>
        </a:p>
      </dgm:t>
    </dgm:pt>
    <dgm:pt modelId="{E2D5E19E-B067-41A4-A983-854178DC1E2B}">
      <dgm:prSet phldrT="[Texte]" custT="1"/>
      <dgm:spPr>
        <a:xfrm rot="5400000">
          <a:off x="2621756" y="402431"/>
          <a:ext cx="957262" cy="2066925"/>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fr-FR" sz="2400" dirty="0">
              <a:solidFill>
                <a:sysClr val="window" lastClr="FFFFFF"/>
              </a:solidFill>
              <a:latin typeface="Calibri"/>
              <a:ea typeface="+mn-ea"/>
              <a:cs typeface="+mn-cs"/>
            </a:rPr>
            <a:t>H&amp;A</a:t>
          </a:r>
        </a:p>
      </dgm:t>
    </dgm:pt>
    <dgm:pt modelId="{082CEA8E-9ECB-4BA0-8CD2-0FED23324ED6}" type="parTrans" cxnId="{6D331DBC-5535-403A-90C8-57D9971A2A8D}">
      <dgm:prSet/>
      <dgm:spPr/>
      <dgm:t>
        <a:bodyPr/>
        <a:lstStyle/>
        <a:p>
          <a:endParaRPr lang="fr-FR"/>
        </a:p>
      </dgm:t>
    </dgm:pt>
    <dgm:pt modelId="{14518580-222A-4AF5-ACBA-0040CF8EB050}" type="sibTrans" cxnId="{6D331DBC-5535-403A-90C8-57D9971A2A8D}">
      <dgm:prSet/>
      <dgm:spPr/>
      <dgm:t>
        <a:bodyPr/>
        <a:lstStyle/>
        <a:p>
          <a:endParaRPr lang="fr-FR"/>
        </a:p>
      </dgm:t>
    </dgm:pt>
    <dgm:pt modelId="{11691044-C1A6-4164-9589-3C265D41B72C}" type="pres">
      <dgm:prSet presAssocID="{C3AA7A0E-6226-4A72-8DDA-7EF233141DF6}" presName="diagram" presStyleCnt="0">
        <dgm:presLayoutVars>
          <dgm:chMax val="1"/>
          <dgm:dir/>
          <dgm:animLvl val="ctr"/>
          <dgm:resizeHandles val="exact"/>
        </dgm:presLayoutVars>
      </dgm:prSet>
      <dgm:spPr/>
    </dgm:pt>
    <dgm:pt modelId="{5C3EB44D-2C48-4C51-8738-2E57EB312AE7}" type="pres">
      <dgm:prSet presAssocID="{C3AA7A0E-6226-4A72-8DDA-7EF233141DF6}" presName="matrix" presStyleCnt="0"/>
      <dgm:spPr/>
    </dgm:pt>
    <dgm:pt modelId="{71766380-49A6-467F-B1CC-86B6139CBDF6}" type="pres">
      <dgm:prSet presAssocID="{C3AA7A0E-6226-4A72-8DDA-7EF233141DF6}" presName="tile1" presStyleLbl="node1" presStyleIdx="0" presStyleCnt="4" custLinFactNeighborX="-17511" custLinFactNeighborY="-995"/>
      <dgm:spPr>
        <a:prstGeom prst="round1Rect">
          <a:avLst/>
        </a:prstGeom>
      </dgm:spPr>
    </dgm:pt>
    <dgm:pt modelId="{A37BDB02-DBD1-496E-A416-0A2993788D2A}" type="pres">
      <dgm:prSet presAssocID="{C3AA7A0E-6226-4A72-8DDA-7EF233141DF6}" presName="tile1text" presStyleLbl="node1" presStyleIdx="0" presStyleCnt="4">
        <dgm:presLayoutVars>
          <dgm:chMax val="0"/>
          <dgm:chPref val="0"/>
          <dgm:bulletEnabled val="1"/>
        </dgm:presLayoutVars>
      </dgm:prSet>
      <dgm:spPr/>
    </dgm:pt>
    <dgm:pt modelId="{EE602908-2952-4F70-8288-0D8FB4570FCD}" type="pres">
      <dgm:prSet presAssocID="{C3AA7A0E-6226-4A72-8DDA-7EF233141DF6}" presName="tile2" presStyleLbl="node1" presStyleIdx="1" presStyleCnt="4"/>
      <dgm:spPr>
        <a:prstGeom prst="round1Rect">
          <a:avLst/>
        </a:prstGeom>
      </dgm:spPr>
    </dgm:pt>
    <dgm:pt modelId="{23E1DE69-3991-49C6-A424-EDC66C8E5BEC}" type="pres">
      <dgm:prSet presAssocID="{C3AA7A0E-6226-4A72-8DDA-7EF233141DF6}" presName="tile2text" presStyleLbl="node1" presStyleIdx="1" presStyleCnt="4">
        <dgm:presLayoutVars>
          <dgm:chMax val="0"/>
          <dgm:chPref val="0"/>
          <dgm:bulletEnabled val="1"/>
        </dgm:presLayoutVars>
      </dgm:prSet>
      <dgm:spPr/>
    </dgm:pt>
    <dgm:pt modelId="{FFF74D6A-BD55-4A1F-B3A3-59502DD08B0E}" type="pres">
      <dgm:prSet presAssocID="{C3AA7A0E-6226-4A72-8DDA-7EF233141DF6}" presName="tile3" presStyleLbl="node1" presStyleIdx="2" presStyleCnt="4"/>
      <dgm:spPr>
        <a:prstGeom prst="round1Rect">
          <a:avLst/>
        </a:prstGeom>
      </dgm:spPr>
    </dgm:pt>
    <dgm:pt modelId="{13876F1A-F0AF-4C0C-81C4-8EB85B3E0818}" type="pres">
      <dgm:prSet presAssocID="{C3AA7A0E-6226-4A72-8DDA-7EF233141DF6}" presName="tile3text" presStyleLbl="node1" presStyleIdx="2" presStyleCnt="4">
        <dgm:presLayoutVars>
          <dgm:chMax val="0"/>
          <dgm:chPref val="0"/>
          <dgm:bulletEnabled val="1"/>
        </dgm:presLayoutVars>
      </dgm:prSet>
      <dgm:spPr/>
    </dgm:pt>
    <dgm:pt modelId="{43B6D51A-F263-4F49-BD58-DA12C0650D00}" type="pres">
      <dgm:prSet presAssocID="{C3AA7A0E-6226-4A72-8DDA-7EF233141DF6}" presName="tile4" presStyleLbl="node1" presStyleIdx="3" presStyleCnt="4" custLinFactNeighborX="36806" custLinFactNeighborY="40476"/>
      <dgm:spPr>
        <a:prstGeom prst="round1Rect">
          <a:avLst/>
        </a:prstGeom>
      </dgm:spPr>
    </dgm:pt>
    <dgm:pt modelId="{AC7430B2-42F5-4DD0-9C77-85DA99A7481C}" type="pres">
      <dgm:prSet presAssocID="{C3AA7A0E-6226-4A72-8DDA-7EF233141DF6}" presName="tile4text" presStyleLbl="node1" presStyleIdx="3" presStyleCnt="4">
        <dgm:presLayoutVars>
          <dgm:chMax val="0"/>
          <dgm:chPref val="0"/>
          <dgm:bulletEnabled val="1"/>
        </dgm:presLayoutVars>
      </dgm:prSet>
      <dgm:spPr/>
    </dgm:pt>
    <dgm:pt modelId="{4FDFED1D-7169-497D-8EE1-7379BF662FAC}" type="pres">
      <dgm:prSet presAssocID="{C3AA7A0E-6226-4A72-8DDA-7EF233141DF6}" presName="centerTile" presStyleLbl="fgShp" presStyleIdx="0" presStyleCnt="1" custScaleX="148148" custScaleY="192857">
        <dgm:presLayoutVars>
          <dgm:chMax val="0"/>
          <dgm:chPref val="0"/>
        </dgm:presLayoutVars>
      </dgm:prSet>
      <dgm:spPr/>
    </dgm:pt>
  </dgm:ptLst>
  <dgm:cxnLst>
    <dgm:cxn modelId="{D33D730C-EC10-4324-8060-17C39A08D408}" type="presOf" srcId="{E2D5E19E-B067-41A4-A983-854178DC1E2B}" destId="{43B6D51A-F263-4F49-BD58-DA12C0650D00}" srcOrd="0" destOrd="0" presId="urn:microsoft.com/office/officeart/2005/8/layout/matrix1"/>
    <dgm:cxn modelId="{1B944B29-30C5-472C-B7F0-3179FA889434}" type="presOf" srcId="{ED53FEB9-B88E-45C1-A07F-BD9C1B2D4523}" destId="{A37BDB02-DBD1-496E-A416-0A2993788D2A}" srcOrd="1" destOrd="0" presId="urn:microsoft.com/office/officeart/2005/8/layout/matrix1"/>
    <dgm:cxn modelId="{B152645E-F73E-4819-9643-F52DF142800B}" type="presOf" srcId="{C3AA7A0E-6226-4A72-8DDA-7EF233141DF6}" destId="{11691044-C1A6-4164-9589-3C265D41B72C}" srcOrd="0" destOrd="0" presId="urn:microsoft.com/office/officeart/2005/8/layout/matrix1"/>
    <dgm:cxn modelId="{F9608767-B706-4C43-815C-46B75DCF135D}" type="presOf" srcId="{ED53FEB9-B88E-45C1-A07F-BD9C1B2D4523}" destId="{71766380-49A6-467F-B1CC-86B6139CBDF6}" srcOrd="0" destOrd="0" presId="urn:microsoft.com/office/officeart/2005/8/layout/matrix1"/>
    <dgm:cxn modelId="{6ACE974C-E2A6-4148-89AE-FB3204D65E7B}" type="presOf" srcId="{00D0AD20-A35C-4607-BB82-5DBA7A588598}" destId="{23E1DE69-3991-49C6-A424-EDC66C8E5BEC}" srcOrd="1" destOrd="0" presId="urn:microsoft.com/office/officeart/2005/8/layout/matrix1"/>
    <dgm:cxn modelId="{6C25A871-4A87-4DDA-986B-69E3E2C5D3BE}" type="presOf" srcId="{D4170842-E71C-4B18-87FC-DB94E06E7903}" destId="{FFF74D6A-BD55-4A1F-B3A3-59502DD08B0E}" srcOrd="0" destOrd="0" presId="urn:microsoft.com/office/officeart/2005/8/layout/matrix1"/>
    <dgm:cxn modelId="{4ECD0975-DCBF-4F2D-969B-1D7240C18C4A}" srcId="{475B9FE3-B354-4C89-A763-B2F49DF0F9D5}" destId="{D4170842-E71C-4B18-87FC-DB94E06E7903}" srcOrd="2" destOrd="0" parTransId="{A641BF9D-0BE7-44E5-8EB2-A270D025AE6C}" sibTransId="{EFD3F120-0049-41C6-BF69-99AFB07F39EB}"/>
    <dgm:cxn modelId="{0BD5027D-3822-4F6C-86C0-1BE8D98C07F3}" srcId="{475B9FE3-B354-4C89-A763-B2F49DF0F9D5}" destId="{ED53FEB9-B88E-45C1-A07F-BD9C1B2D4523}" srcOrd="0" destOrd="0" parTransId="{22A51840-982F-4842-BCD8-BA4BFE063237}" sibTransId="{C1863C88-6289-4FB7-9E4B-93D8D26C0B2F}"/>
    <dgm:cxn modelId="{D034868A-0C0F-4259-B004-B7D015D1EFB2}" type="presOf" srcId="{00D0AD20-A35C-4607-BB82-5DBA7A588598}" destId="{EE602908-2952-4F70-8288-0D8FB4570FCD}" srcOrd="0" destOrd="0" presId="urn:microsoft.com/office/officeart/2005/8/layout/matrix1"/>
    <dgm:cxn modelId="{00C7E68D-F5E2-4592-8A60-84767948E045}" type="presOf" srcId="{E2D5E19E-B067-41A4-A983-854178DC1E2B}" destId="{AC7430B2-42F5-4DD0-9C77-85DA99A7481C}" srcOrd="1" destOrd="0" presId="urn:microsoft.com/office/officeart/2005/8/layout/matrix1"/>
    <dgm:cxn modelId="{5AD52FB2-1888-4BF2-A495-8AA19FDD797D}" srcId="{C3AA7A0E-6226-4A72-8DDA-7EF233141DF6}" destId="{475B9FE3-B354-4C89-A763-B2F49DF0F9D5}" srcOrd="0" destOrd="0" parTransId="{737872EB-690A-424F-A6B3-EDD5C539E97F}" sibTransId="{95DC94A9-480C-472E-9F37-03ECFDAAE3CC}"/>
    <dgm:cxn modelId="{6D331DBC-5535-403A-90C8-57D9971A2A8D}" srcId="{475B9FE3-B354-4C89-A763-B2F49DF0F9D5}" destId="{E2D5E19E-B067-41A4-A983-854178DC1E2B}" srcOrd="3" destOrd="0" parTransId="{082CEA8E-9ECB-4BA0-8CD2-0FED23324ED6}" sibTransId="{14518580-222A-4AF5-ACBA-0040CF8EB050}"/>
    <dgm:cxn modelId="{78777CC1-8315-4CC3-A4F7-5BEC912A6F87}" type="presOf" srcId="{D4170842-E71C-4B18-87FC-DB94E06E7903}" destId="{13876F1A-F0AF-4C0C-81C4-8EB85B3E0818}" srcOrd="1" destOrd="0" presId="urn:microsoft.com/office/officeart/2005/8/layout/matrix1"/>
    <dgm:cxn modelId="{344501C7-50FC-4385-A6DC-093E76F86627}" srcId="{475B9FE3-B354-4C89-A763-B2F49DF0F9D5}" destId="{00D0AD20-A35C-4607-BB82-5DBA7A588598}" srcOrd="1" destOrd="0" parTransId="{252E40C1-0E18-427E-BDD9-4105E97CA903}" sibTransId="{58B1C98F-2780-4D25-AF0B-8F083C89B1CE}"/>
    <dgm:cxn modelId="{03319CD9-C971-4D45-BB83-146D3AD6AB71}" type="presOf" srcId="{475B9FE3-B354-4C89-A763-B2F49DF0F9D5}" destId="{4FDFED1D-7169-497D-8EE1-7379BF662FAC}" srcOrd="0" destOrd="0" presId="urn:microsoft.com/office/officeart/2005/8/layout/matrix1"/>
    <dgm:cxn modelId="{70AF52B7-EF3F-490F-BBF0-F877B5E8E6A1}" type="presParOf" srcId="{11691044-C1A6-4164-9589-3C265D41B72C}" destId="{5C3EB44D-2C48-4C51-8738-2E57EB312AE7}" srcOrd="0" destOrd="0" presId="urn:microsoft.com/office/officeart/2005/8/layout/matrix1"/>
    <dgm:cxn modelId="{3E7E9DAF-F911-4B21-B16D-85956C748617}" type="presParOf" srcId="{5C3EB44D-2C48-4C51-8738-2E57EB312AE7}" destId="{71766380-49A6-467F-B1CC-86B6139CBDF6}" srcOrd="0" destOrd="0" presId="urn:microsoft.com/office/officeart/2005/8/layout/matrix1"/>
    <dgm:cxn modelId="{9E998139-C650-45FF-A089-F38ADED60B17}" type="presParOf" srcId="{5C3EB44D-2C48-4C51-8738-2E57EB312AE7}" destId="{A37BDB02-DBD1-496E-A416-0A2993788D2A}" srcOrd="1" destOrd="0" presId="urn:microsoft.com/office/officeart/2005/8/layout/matrix1"/>
    <dgm:cxn modelId="{3723D778-22BD-4D98-9E57-1384F70D247C}" type="presParOf" srcId="{5C3EB44D-2C48-4C51-8738-2E57EB312AE7}" destId="{EE602908-2952-4F70-8288-0D8FB4570FCD}" srcOrd="2" destOrd="0" presId="urn:microsoft.com/office/officeart/2005/8/layout/matrix1"/>
    <dgm:cxn modelId="{2BBFBE6E-C922-4966-850F-E969119C5098}" type="presParOf" srcId="{5C3EB44D-2C48-4C51-8738-2E57EB312AE7}" destId="{23E1DE69-3991-49C6-A424-EDC66C8E5BEC}" srcOrd="3" destOrd="0" presId="urn:microsoft.com/office/officeart/2005/8/layout/matrix1"/>
    <dgm:cxn modelId="{EA24045D-8ECE-45DD-BA3A-E85689A18DFD}" type="presParOf" srcId="{5C3EB44D-2C48-4C51-8738-2E57EB312AE7}" destId="{FFF74D6A-BD55-4A1F-B3A3-59502DD08B0E}" srcOrd="4" destOrd="0" presId="urn:microsoft.com/office/officeart/2005/8/layout/matrix1"/>
    <dgm:cxn modelId="{9A15CDC6-86F2-4688-A85D-219DB599FA64}" type="presParOf" srcId="{5C3EB44D-2C48-4C51-8738-2E57EB312AE7}" destId="{13876F1A-F0AF-4C0C-81C4-8EB85B3E0818}" srcOrd="5" destOrd="0" presId="urn:microsoft.com/office/officeart/2005/8/layout/matrix1"/>
    <dgm:cxn modelId="{1F9EA45F-41D2-4186-B21A-DD9C03F294EA}" type="presParOf" srcId="{5C3EB44D-2C48-4C51-8738-2E57EB312AE7}" destId="{43B6D51A-F263-4F49-BD58-DA12C0650D00}" srcOrd="6" destOrd="0" presId="urn:microsoft.com/office/officeart/2005/8/layout/matrix1"/>
    <dgm:cxn modelId="{62A267C0-1114-440F-80DD-53CD90015A83}" type="presParOf" srcId="{5C3EB44D-2C48-4C51-8738-2E57EB312AE7}" destId="{AC7430B2-42F5-4DD0-9C77-85DA99A7481C}" srcOrd="7" destOrd="0" presId="urn:microsoft.com/office/officeart/2005/8/layout/matrix1"/>
    <dgm:cxn modelId="{C2F07326-7B9D-4A16-92A9-1543792A51F9}" type="presParOf" srcId="{11691044-C1A6-4164-9589-3C265D41B72C}" destId="{4FDFED1D-7169-497D-8EE1-7379BF662FA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826DC0-78EA-4DAF-8365-EBAEAB50BB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2495B192-5552-4DEF-88A9-3E027A4ABE05}">
      <dgm:prSet/>
      <dgm:spPr/>
      <dgm:t>
        <a:bodyPr/>
        <a:lstStyle/>
        <a:p>
          <a:r>
            <a:rPr lang="fr-FR" b="1" dirty="0"/>
            <a:t>Territoire AUNIS ATLANTIQUE </a:t>
          </a:r>
        </a:p>
        <a:p>
          <a:br>
            <a:rPr lang="fr-FR" dirty="0"/>
          </a:br>
          <a:r>
            <a:rPr lang="fr-FR" i="0" dirty="0"/>
            <a:t>DAP</a:t>
          </a:r>
        </a:p>
      </dgm:t>
    </dgm:pt>
    <dgm:pt modelId="{4CE3EEB7-C620-4B50-AEEC-81D153592F06}" type="parTrans" cxnId="{958282CC-4F7B-4CE1-95BB-67BDD3F8840E}">
      <dgm:prSet/>
      <dgm:spPr/>
      <dgm:t>
        <a:bodyPr/>
        <a:lstStyle/>
        <a:p>
          <a:endParaRPr lang="fr-FR"/>
        </a:p>
      </dgm:t>
    </dgm:pt>
    <dgm:pt modelId="{9687B6F4-C1BC-4EDA-9D36-71F030C8A5C1}" type="sibTrans" cxnId="{958282CC-4F7B-4CE1-95BB-67BDD3F8840E}">
      <dgm:prSet/>
      <dgm:spPr/>
      <dgm:t>
        <a:bodyPr/>
        <a:lstStyle/>
        <a:p>
          <a:endParaRPr lang="fr-FR"/>
        </a:p>
      </dgm:t>
    </dgm:pt>
    <dgm:pt modelId="{A04CE5E9-CDEA-4A8C-BC41-3DD8B0321AAD}">
      <dgm:prSet phldrT="[Texte]"/>
      <dgm:spPr/>
      <dgm:t>
        <a:bodyPr/>
        <a:lstStyle/>
        <a:p>
          <a:r>
            <a:rPr lang="fr-FR" b="1" dirty="0"/>
            <a:t>Territoire LA ROCHELLE</a:t>
          </a:r>
        </a:p>
        <a:p>
          <a:br>
            <a:rPr lang="fr-FR" dirty="0"/>
          </a:br>
          <a:r>
            <a:rPr lang="fr-FR" i="0" dirty="0"/>
            <a:t>DAP</a:t>
          </a:r>
        </a:p>
      </dgm:t>
    </dgm:pt>
    <dgm:pt modelId="{E6C33054-32B6-43E2-9ABC-8B43ED24994F}" type="parTrans" cxnId="{63F115DB-1B76-4847-B481-C4669DDD19BD}">
      <dgm:prSet/>
      <dgm:spPr/>
      <dgm:t>
        <a:bodyPr/>
        <a:lstStyle/>
        <a:p>
          <a:endParaRPr lang="fr-FR"/>
        </a:p>
      </dgm:t>
    </dgm:pt>
    <dgm:pt modelId="{C7B1F615-DB02-4A44-AC60-FC0776B47BC4}" type="sibTrans" cxnId="{63F115DB-1B76-4847-B481-C4669DDD19BD}">
      <dgm:prSet/>
      <dgm:spPr/>
      <dgm:t>
        <a:bodyPr/>
        <a:lstStyle/>
        <a:p>
          <a:endParaRPr lang="fr-FR"/>
        </a:p>
      </dgm:t>
    </dgm:pt>
    <dgm:pt modelId="{EBC9EE24-D2E0-4D80-88E4-8790F8D90664}">
      <dgm:prSet phldrT="[Texte]"/>
      <dgm:spPr/>
      <dgm:t>
        <a:bodyPr/>
        <a:lstStyle/>
        <a:p>
          <a:r>
            <a:rPr lang="fr-FR" b="1" dirty="0"/>
            <a:t>Territoire AUNIS SUD </a:t>
          </a:r>
        </a:p>
        <a:p>
          <a:endParaRPr lang="fr-FR" dirty="0"/>
        </a:p>
        <a:p>
          <a:r>
            <a:rPr lang="fr-FR" i="0" dirty="0"/>
            <a:t>DAP</a:t>
          </a:r>
        </a:p>
      </dgm:t>
    </dgm:pt>
    <dgm:pt modelId="{9FB5B5C6-D9EA-494B-9EC9-29768B8DA7E9}" type="parTrans" cxnId="{71558CB3-0D2F-4573-BAAA-DD396C6A323B}">
      <dgm:prSet/>
      <dgm:spPr/>
      <dgm:t>
        <a:bodyPr/>
        <a:lstStyle/>
        <a:p>
          <a:endParaRPr lang="fr-FR"/>
        </a:p>
      </dgm:t>
    </dgm:pt>
    <dgm:pt modelId="{DCF59BA2-A670-48DF-8263-FFF5BD98C61D}" type="sibTrans" cxnId="{71558CB3-0D2F-4573-BAAA-DD396C6A323B}">
      <dgm:prSet/>
      <dgm:spPr/>
      <dgm:t>
        <a:bodyPr/>
        <a:lstStyle/>
        <a:p>
          <a:endParaRPr lang="fr-FR"/>
        </a:p>
      </dgm:t>
    </dgm:pt>
    <dgm:pt modelId="{D94DF5AF-CC0E-4CF8-9361-0F4E89FB80D2}">
      <dgm:prSet/>
      <dgm:spPr/>
      <dgm:t>
        <a:bodyPr/>
        <a:lstStyle/>
        <a:p>
          <a:endParaRPr lang="fr-FR" dirty="0">
            <a:solidFill>
              <a:srgbClr val="4F81BD"/>
            </a:solidFill>
          </a:endParaRPr>
        </a:p>
      </dgm:t>
    </dgm:pt>
    <dgm:pt modelId="{C7517D11-D2C9-43E2-9E72-EFD2B3DBDD19}" type="parTrans" cxnId="{BEE1F19D-690A-4ABE-9364-8AB859ACC7C7}">
      <dgm:prSet/>
      <dgm:spPr/>
      <dgm:t>
        <a:bodyPr/>
        <a:lstStyle/>
        <a:p>
          <a:endParaRPr lang="fr-FR"/>
        </a:p>
      </dgm:t>
    </dgm:pt>
    <dgm:pt modelId="{951B7966-AE7D-439B-A8EE-031B20F89222}" type="sibTrans" cxnId="{BEE1F19D-690A-4ABE-9364-8AB859ACC7C7}">
      <dgm:prSet/>
      <dgm:spPr/>
      <dgm:t>
        <a:bodyPr/>
        <a:lstStyle/>
        <a:p>
          <a:endParaRPr lang="fr-FR"/>
        </a:p>
      </dgm:t>
    </dgm:pt>
    <dgm:pt modelId="{5F2FCC5A-E0EF-420A-A67F-5E06F698D20F}">
      <dgm:prSet/>
      <dgm:spPr/>
      <dgm:t>
        <a:bodyPr/>
        <a:lstStyle/>
        <a:p>
          <a:r>
            <a:rPr lang="fr-FR" b="1" dirty="0">
              <a:solidFill>
                <a:srgbClr val="4F81BD"/>
              </a:solidFill>
            </a:rPr>
            <a:t>IME TSA / Petit Bois</a:t>
          </a:r>
        </a:p>
      </dgm:t>
    </dgm:pt>
    <dgm:pt modelId="{BDC96CE9-3384-4C05-8765-D83822FFA41E}" type="parTrans" cxnId="{50AFF99A-1977-4D9D-8104-83E28809CD34}">
      <dgm:prSet/>
      <dgm:spPr/>
      <dgm:t>
        <a:bodyPr/>
        <a:lstStyle/>
        <a:p>
          <a:endParaRPr lang="fr-FR"/>
        </a:p>
      </dgm:t>
    </dgm:pt>
    <dgm:pt modelId="{18F82ED0-7A84-4BE7-B932-33927A59295E}" type="sibTrans" cxnId="{50AFF99A-1977-4D9D-8104-83E28809CD34}">
      <dgm:prSet/>
      <dgm:spPr/>
      <dgm:t>
        <a:bodyPr/>
        <a:lstStyle/>
        <a:p>
          <a:endParaRPr lang="fr-FR"/>
        </a:p>
      </dgm:t>
    </dgm:pt>
    <dgm:pt modelId="{099A4C79-B27A-4435-8115-C46782A3ED06}">
      <dgm:prSet/>
      <dgm:spPr/>
      <dgm:t>
        <a:bodyPr/>
        <a:lstStyle/>
        <a:p>
          <a:r>
            <a:rPr lang="fr-FR" b="1" dirty="0">
              <a:solidFill>
                <a:srgbClr val="4F81BD"/>
              </a:solidFill>
            </a:rPr>
            <a:t>DAR</a:t>
          </a:r>
        </a:p>
      </dgm:t>
    </dgm:pt>
    <dgm:pt modelId="{8CC53CCC-C23A-4F87-8B97-5146FCA6433A}" type="parTrans" cxnId="{DDCA8719-56E6-414F-9228-B2C59CEB122F}">
      <dgm:prSet/>
      <dgm:spPr/>
      <dgm:t>
        <a:bodyPr/>
        <a:lstStyle/>
        <a:p>
          <a:endParaRPr lang="fr-FR"/>
        </a:p>
      </dgm:t>
    </dgm:pt>
    <dgm:pt modelId="{606562B2-1A63-4224-B2C9-678D1AE65E27}" type="sibTrans" cxnId="{DDCA8719-56E6-414F-9228-B2C59CEB122F}">
      <dgm:prSet/>
      <dgm:spPr/>
      <dgm:t>
        <a:bodyPr/>
        <a:lstStyle/>
        <a:p>
          <a:endParaRPr lang="fr-FR"/>
        </a:p>
      </dgm:t>
    </dgm:pt>
    <dgm:pt modelId="{628A2F25-6556-4FE3-8EE2-C1E380888747}">
      <dgm:prSet/>
      <dgm:spPr/>
      <dgm:t>
        <a:bodyPr/>
        <a:lstStyle/>
        <a:p>
          <a:r>
            <a:rPr lang="fr-FR" b="1" dirty="0">
              <a:solidFill>
                <a:srgbClr val="4F81BD"/>
              </a:solidFill>
            </a:rPr>
            <a:t>UEMA</a:t>
          </a:r>
        </a:p>
      </dgm:t>
    </dgm:pt>
    <dgm:pt modelId="{7F6702E7-6F71-4483-B023-F511A0899720}" type="parTrans" cxnId="{5329EA7A-786A-46C7-9236-D003CFFA00E3}">
      <dgm:prSet/>
      <dgm:spPr/>
      <dgm:t>
        <a:bodyPr/>
        <a:lstStyle/>
        <a:p>
          <a:endParaRPr lang="fr-FR"/>
        </a:p>
      </dgm:t>
    </dgm:pt>
    <dgm:pt modelId="{E7F0DAD0-2A89-4FE2-A69C-670755CC69EC}" type="sibTrans" cxnId="{5329EA7A-786A-46C7-9236-D003CFFA00E3}">
      <dgm:prSet/>
      <dgm:spPr/>
      <dgm:t>
        <a:bodyPr/>
        <a:lstStyle/>
        <a:p>
          <a:endParaRPr lang="fr-FR"/>
        </a:p>
      </dgm:t>
    </dgm:pt>
    <dgm:pt modelId="{6B32EFBC-DA4C-4859-AD36-F203181C2507}">
      <dgm:prSet/>
      <dgm:spPr/>
      <dgm:t>
        <a:bodyPr/>
        <a:lstStyle/>
        <a:p>
          <a:r>
            <a:rPr lang="fr-FR" b="1" dirty="0">
              <a:solidFill>
                <a:srgbClr val="77933C"/>
              </a:solidFill>
            </a:rPr>
            <a:t>FOH BOUHET</a:t>
          </a:r>
        </a:p>
      </dgm:t>
    </dgm:pt>
    <dgm:pt modelId="{05370539-9096-4A79-A166-E87E3EE84B98}" type="parTrans" cxnId="{4B2CFDA5-5B08-4E62-9274-81A500EDBDE3}">
      <dgm:prSet/>
      <dgm:spPr/>
      <dgm:t>
        <a:bodyPr/>
        <a:lstStyle/>
        <a:p>
          <a:endParaRPr lang="fr-FR"/>
        </a:p>
      </dgm:t>
    </dgm:pt>
    <dgm:pt modelId="{BD10758B-98B3-4F46-95F3-B8F185015F56}" type="sibTrans" cxnId="{4B2CFDA5-5B08-4E62-9274-81A500EDBDE3}">
      <dgm:prSet/>
      <dgm:spPr/>
      <dgm:t>
        <a:bodyPr/>
        <a:lstStyle/>
        <a:p>
          <a:endParaRPr lang="fr-FR"/>
        </a:p>
      </dgm:t>
    </dgm:pt>
    <dgm:pt modelId="{3EFFCB86-12D1-425B-9A04-387EBC014FD5}">
      <dgm:prSet/>
      <dgm:spPr/>
      <dgm:t>
        <a:bodyPr/>
        <a:lstStyle/>
        <a:p>
          <a:r>
            <a:rPr lang="nb-NO" b="1" dirty="0">
              <a:solidFill>
                <a:srgbClr val="77933C"/>
              </a:solidFill>
            </a:rPr>
            <a:t>FAM BOUHET</a:t>
          </a:r>
          <a:endParaRPr lang="fr-FR" b="1" dirty="0">
            <a:solidFill>
              <a:srgbClr val="77933C"/>
            </a:solidFill>
          </a:endParaRPr>
        </a:p>
      </dgm:t>
    </dgm:pt>
    <dgm:pt modelId="{30962296-AA0A-4F17-AF4F-4CA5F68CCDFE}" type="parTrans" cxnId="{E7B98855-9EDB-496B-92FC-7DDC24DFC34C}">
      <dgm:prSet/>
      <dgm:spPr/>
      <dgm:t>
        <a:bodyPr/>
        <a:lstStyle/>
        <a:p>
          <a:endParaRPr lang="fr-FR"/>
        </a:p>
      </dgm:t>
    </dgm:pt>
    <dgm:pt modelId="{5C47B318-316F-4CEF-81FA-B0DF7C97110C}" type="sibTrans" cxnId="{E7B98855-9EDB-496B-92FC-7DDC24DFC34C}">
      <dgm:prSet/>
      <dgm:spPr/>
      <dgm:t>
        <a:bodyPr/>
        <a:lstStyle/>
        <a:p>
          <a:endParaRPr lang="fr-FR"/>
        </a:p>
      </dgm:t>
    </dgm:pt>
    <dgm:pt modelId="{1256FECB-97DF-40F1-AE39-CC1B95D6C90F}">
      <dgm:prSet/>
      <dgm:spPr/>
      <dgm:t>
        <a:bodyPr/>
        <a:lstStyle/>
        <a:p>
          <a:endParaRPr lang="fr-FR" dirty="0"/>
        </a:p>
      </dgm:t>
    </dgm:pt>
    <dgm:pt modelId="{4C50C0B3-6D39-469C-8140-3AF7F6F7E24B}" type="parTrans" cxnId="{71AE8B4D-AD61-4B75-B927-4A0E6359823C}">
      <dgm:prSet/>
      <dgm:spPr/>
      <dgm:t>
        <a:bodyPr/>
        <a:lstStyle/>
        <a:p>
          <a:endParaRPr lang="fr-FR"/>
        </a:p>
      </dgm:t>
    </dgm:pt>
    <dgm:pt modelId="{E59812A3-42EA-45E6-86AB-81840D454FE0}" type="sibTrans" cxnId="{71AE8B4D-AD61-4B75-B927-4A0E6359823C}">
      <dgm:prSet/>
      <dgm:spPr/>
      <dgm:t>
        <a:bodyPr/>
        <a:lstStyle/>
        <a:p>
          <a:endParaRPr lang="fr-FR"/>
        </a:p>
      </dgm:t>
    </dgm:pt>
    <dgm:pt modelId="{A5198F1E-1C78-4560-9897-DC85EFC51F11}">
      <dgm:prSet/>
      <dgm:spPr/>
      <dgm:t>
        <a:bodyPr/>
        <a:lstStyle/>
        <a:p>
          <a:r>
            <a:rPr lang="it-IT" b="1" dirty="0">
              <a:solidFill>
                <a:srgbClr val="4F81BD"/>
              </a:solidFill>
            </a:rPr>
            <a:t>IME LE BREUIL DI</a:t>
          </a:r>
          <a:endParaRPr lang="fr-FR" b="1" dirty="0">
            <a:solidFill>
              <a:srgbClr val="4F81BD"/>
            </a:solidFill>
          </a:endParaRPr>
        </a:p>
      </dgm:t>
    </dgm:pt>
    <dgm:pt modelId="{A24BC565-019D-49F1-9212-742A550C1F7A}" type="parTrans" cxnId="{9EC112E8-CF6C-4B53-B278-CE1EB12369EB}">
      <dgm:prSet/>
      <dgm:spPr/>
      <dgm:t>
        <a:bodyPr/>
        <a:lstStyle/>
        <a:p>
          <a:endParaRPr lang="fr-FR"/>
        </a:p>
      </dgm:t>
    </dgm:pt>
    <dgm:pt modelId="{553C4C5D-BCF0-4D6E-96AD-59F7DAEE8050}" type="sibTrans" cxnId="{9EC112E8-CF6C-4B53-B278-CE1EB12369EB}">
      <dgm:prSet/>
      <dgm:spPr/>
      <dgm:t>
        <a:bodyPr/>
        <a:lstStyle/>
        <a:p>
          <a:endParaRPr lang="fr-FR"/>
        </a:p>
      </dgm:t>
    </dgm:pt>
    <dgm:pt modelId="{2C4C4AE7-0B3B-4B05-9BB0-3E150D5B36F4}">
      <dgm:prSet/>
      <dgm:spPr/>
      <dgm:t>
        <a:bodyPr/>
        <a:lstStyle/>
        <a:p>
          <a:r>
            <a:rPr lang="fr-FR" b="1" dirty="0">
              <a:solidFill>
                <a:srgbClr val="77933C"/>
              </a:solidFill>
            </a:rPr>
            <a:t>FOH SAAJ LE BONNODEAU  /SAAJ ST OUEN</a:t>
          </a:r>
        </a:p>
      </dgm:t>
    </dgm:pt>
    <dgm:pt modelId="{DE1BC41F-D941-4719-893F-4F1AAD43B5AE}" type="parTrans" cxnId="{CD3E8F6F-2298-43BB-98EC-264937946483}">
      <dgm:prSet/>
      <dgm:spPr/>
      <dgm:t>
        <a:bodyPr/>
        <a:lstStyle/>
        <a:p>
          <a:endParaRPr lang="fr-FR"/>
        </a:p>
      </dgm:t>
    </dgm:pt>
    <dgm:pt modelId="{079C2FB4-A742-405C-AAAF-65A085936AA4}" type="sibTrans" cxnId="{CD3E8F6F-2298-43BB-98EC-264937946483}">
      <dgm:prSet/>
      <dgm:spPr/>
      <dgm:t>
        <a:bodyPr/>
        <a:lstStyle/>
        <a:p>
          <a:endParaRPr lang="fr-FR"/>
        </a:p>
      </dgm:t>
    </dgm:pt>
    <dgm:pt modelId="{F0CB6037-61D4-410F-A59F-0C53D2457154}">
      <dgm:prSet/>
      <dgm:spPr/>
      <dgm:t>
        <a:bodyPr/>
        <a:lstStyle/>
        <a:p>
          <a:r>
            <a:rPr lang="fr-FR" b="1" dirty="0">
              <a:solidFill>
                <a:srgbClr val="77933C"/>
              </a:solidFill>
            </a:rPr>
            <a:t>ESAT PERIGNY LE BREUIL</a:t>
          </a:r>
        </a:p>
      </dgm:t>
    </dgm:pt>
    <dgm:pt modelId="{23DE5145-E129-4ADB-ADF5-A2878BABF5F4}" type="parTrans" cxnId="{78B0416E-F378-4E02-A24E-FC10CF95D9B5}">
      <dgm:prSet/>
      <dgm:spPr/>
      <dgm:t>
        <a:bodyPr/>
        <a:lstStyle/>
        <a:p>
          <a:endParaRPr lang="fr-FR"/>
        </a:p>
      </dgm:t>
    </dgm:pt>
    <dgm:pt modelId="{6FBCA8F9-D1CC-4B71-9595-BFA27AB07738}" type="sibTrans" cxnId="{78B0416E-F378-4E02-A24E-FC10CF95D9B5}">
      <dgm:prSet/>
      <dgm:spPr/>
      <dgm:t>
        <a:bodyPr/>
        <a:lstStyle/>
        <a:p>
          <a:endParaRPr lang="fr-FR"/>
        </a:p>
      </dgm:t>
    </dgm:pt>
    <dgm:pt modelId="{6CC67278-5259-4B3B-A607-E74B38912D2A}">
      <dgm:prSet/>
      <dgm:spPr/>
      <dgm:t>
        <a:bodyPr/>
        <a:lstStyle/>
        <a:p>
          <a:endParaRPr lang="fr-FR" dirty="0">
            <a:solidFill>
              <a:srgbClr val="4F81BD"/>
            </a:solidFill>
          </a:endParaRPr>
        </a:p>
      </dgm:t>
    </dgm:pt>
    <dgm:pt modelId="{C4DF8F97-6446-4A39-BCFF-C68C74622826}" type="parTrans" cxnId="{8D5ED1A1-E837-4F17-9AB2-BC86DB59C5D1}">
      <dgm:prSet/>
      <dgm:spPr/>
      <dgm:t>
        <a:bodyPr/>
        <a:lstStyle/>
        <a:p>
          <a:endParaRPr lang="fr-FR"/>
        </a:p>
      </dgm:t>
    </dgm:pt>
    <dgm:pt modelId="{627CEB25-6875-4671-B760-E77E177D4F7E}" type="sibTrans" cxnId="{8D5ED1A1-E837-4F17-9AB2-BC86DB59C5D1}">
      <dgm:prSet/>
      <dgm:spPr/>
      <dgm:t>
        <a:bodyPr/>
        <a:lstStyle/>
        <a:p>
          <a:endParaRPr lang="fr-FR"/>
        </a:p>
      </dgm:t>
    </dgm:pt>
    <dgm:pt modelId="{01ECCE9E-3C16-4259-8615-73C093F12521}">
      <dgm:prSet/>
      <dgm:spPr/>
      <dgm:t>
        <a:bodyPr/>
        <a:lstStyle/>
        <a:p>
          <a:r>
            <a:rPr lang="fr-FR" b="1" dirty="0">
              <a:solidFill>
                <a:srgbClr val="4F81BD"/>
              </a:solidFill>
            </a:rPr>
            <a:t>IME LA ROCHELLE</a:t>
          </a:r>
        </a:p>
      </dgm:t>
    </dgm:pt>
    <dgm:pt modelId="{BA375B94-079C-4F7F-8BF6-3D5EAF38AB64}" type="parTrans" cxnId="{8AF59036-60F5-4672-B5B7-5B2DEFCCE379}">
      <dgm:prSet/>
      <dgm:spPr/>
      <dgm:t>
        <a:bodyPr/>
        <a:lstStyle/>
        <a:p>
          <a:endParaRPr lang="fr-FR"/>
        </a:p>
      </dgm:t>
    </dgm:pt>
    <dgm:pt modelId="{184F7A84-F7FF-4AC6-9244-42F4D3AD6E29}" type="sibTrans" cxnId="{8AF59036-60F5-4672-B5B7-5B2DEFCCE379}">
      <dgm:prSet/>
      <dgm:spPr/>
      <dgm:t>
        <a:bodyPr/>
        <a:lstStyle/>
        <a:p>
          <a:endParaRPr lang="fr-FR"/>
        </a:p>
      </dgm:t>
    </dgm:pt>
    <dgm:pt modelId="{20AEDF05-91D1-4DF1-B9D5-6A7EC963B7D3}">
      <dgm:prSet/>
      <dgm:spPr/>
      <dgm:t>
        <a:bodyPr/>
        <a:lstStyle/>
        <a:p>
          <a:endParaRPr lang="fr-FR" dirty="0"/>
        </a:p>
      </dgm:t>
    </dgm:pt>
    <dgm:pt modelId="{1ED45B74-5F93-4E11-881A-094D314A145E}" type="parTrans" cxnId="{B0FFC6A3-67DD-4574-BB15-C30C91144AFF}">
      <dgm:prSet/>
      <dgm:spPr/>
      <dgm:t>
        <a:bodyPr/>
        <a:lstStyle/>
        <a:p>
          <a:endParaRPr lang="fr-FR"/>
        </a:p>
      </dgm:t>
    </dgm:pt>
    <dgm:pt modelId="{75A61782-BBF8-4ED6-997F-0B6FF18AD8B4}" type="sibTrans" cxnId="{B0FFC6A3-67DD-4574-BB15-C30C91144AFF}">
      <dgm:prSet/>
      <dgm:spPr/>
      <dgm:t>
        <a:bodyPr/>
        <a:lstStyle/>
        <a:p>
          <a:endParaRPr lang="fr-FR"/>
        </a:p>
      </dgm:t>
    </dgm:pt>
    <dgm:pt modelId="{2E84816B-8AF0-4B8B-9D18-F5420796ADB6}">
      <dgm:prSet/>
      <dgm:spPr/>
      <dgm:t>
        <a:bodyPr/>
        <a:lstStyle/>
        <a:p>
          <a:r>
            <a:rPr lang="fr-FR" b="1" dirty="0">
              <a:solidFill>
                <a:srgbClr val="77933C"/>
              </a:solidFill>
            </a:rPr>
            <a:t>ESAT LE MAROUILLET</a:t>
          </a:r>
        </a:p>
      </dgm:t>
    </dgm:pt>
    <dgm:pt modelId="{0FDF482F-8336-44C9-A34D-2FC0AB5E1ECD}" type="parTrans" cxnId="{8C9A7477-DCC6-4B96-AE46-909B6D0C633E}">
      <dgm:prSet/>
      <dgm:spPr/>
      <dgm:t>
        <a:bodyPr/>
        <a:lstStyle/>
        <a:p>
          <a:endParaRPr lang="fr-FR"/>
        </a:p>
      </dgm:t>
    </dgm:pt>
    <dgm:pt modelId="{96A8D61C-4EA1-415B-9B74-C22D3CF6FA6F}" type="sibTrans" cxnId="{8C9A7477-DCC6-4B96-AE46-909B6D0C633E}">
      <dgm:prSet/>
      <dgm:spPr/>
      <dgm:t>
        <a:bodyPr/>
        <a:lstStyle/>
        <a:p>
          <a:endParaRPr lang="fr-FR"/>
        </a:p>
      </dgm:t>
    </dgm:pt>
    <dgm:pt modelId="{09A13B7E-3923-4FE1-B974-F39EA5978A69}">
      <dgm:prSet/>
      <dgm:spPr/>
      <dgm:t>
        <a:bodyPr/>
        <a:lstStyle/>
        <a:p>
          <a:r>
            <a:rPr lang="fr-FR" b="1" dirty="0">
              <a:solidFill>
                <a:srgbClr val="77933C"/>
              </a:solidFill>
            </a:rPr>
            <a:t>NOUVEAU FH (PERIGNY / MAROUILLET)</a:t>
          </a:r>
        </a:p>
      </dgm:t>
    </dgm:pt>
    <dgm:pt modelId="{EA5ACEB8-6ABD-4895-8F8E-5F45E7545120}" type="parTrans" cxnId="{1D5887BF-ED9E-465E-BBB9-9C05075AC735}">
      <dgm:prSet/>
      <dgm:spPr/>
      <dgm:t>
        <a:bodyPr/>
        <a:lstStyle/>
        <a:p>
          <a:endParaRPr lang="fr-FR"/>
        </a:p>
      </dgm:t>
    </dgm:pt>
    <dgm:pt modelId="{A6A83D64-34E2-41FF-8109-7F36C0B2D0A9}" type="sibTrans" cxnId="{1D5887BF-ED9E-465E-BBB9-9C05075AC735}">
      <dgm:prSet/>
      <dgm:spPr/>
      <dgm:t>
        <a:bodyPr/>
        <a:lstStyle/>
        <a:p>
          <a:endParaRPr lang="fr-FR"/>
        </a:p>
      </dgm:t>
    </dgm:pt>
    <dgm:pt modelId="{07939551-A4CE-4FBE-96E3-0823C4A2B727}">
      <dgm:prSet/>
      <dgm:spPr/>
      <dgm:t>
        <a:bodyPr/>
        <a:lstStyle/>
        <a:p>
          <a:endParaRPr lang="fr-FR" b="1" dirty="0">
            <a:solidFill>
              <a:srgbClr val="77933C"/>
            </a:solidFill>
          </a:endParaRPr>
        </a:p>
      </dgm:t>
    </dgm:pt>
    <dgm:pt modelId="{2D82361E-C95E-44AA-8F8A-00D5F93AE247}" type="parTrans" cxnId="{DB9DF542-F732-4742-A943-438A96A5E499}">
      <dgm:prSet/>
      <dgm:spPr/>
      <dgm:t>
        <a:bodyPr/>
        <a:lstStyle/>
        <a:p>
          <a:endParaRPr lang="fr-FR"/>
        </a:p>
      </dgm:t>
    </dgm:pt>
    <dgm:pt modelId="{865F4D81-2145-42F5-BE96-93CFF7220438}" type="sibTrans" cxnId="{DB9DF542-F732-4742-A943-438A96A5E499}">
      <dgm:prSet/>
      <dgm:spPr/>
      <dgm:t>
        <a:bodyPr/>
        <a:lstStyle/>
        <a:p>
          <a:endParaRPr lang="fr-FR"/>
        </a:p>
      </dgm:t>
    </dgm:pt>
    <dgm:pt modelId="{54791D7C-F286-4953-B3ED-BDB190C3041A}">
      <dgm:prSet/>
      <dgm:spPr/>
      <dgm:t>
        <a:bodyPr/>
        <a:lstStyle/>
        <a:p>
          <a:r>
            <a:rPr lang="fr-FR" b="1" dirty="0">
              <a:solidFill>
                <a:schemeClr val="bg1"/>
              </a:solidFill>
            </a:rPr>
            <a:t>Territoire ROCHEFORT SAINTONGE</a:t>
          </a:r>
        </a:p>
        <a:p>
          <a:br>
            <a:rPr lang="fr-FR" b="1" dirty="0">
              <a:solidFill>
                <a:schemeClr val="bg1"/>
              </a:solidFill>
            </a:rPr>
          </a:br>
          <a:r>
            <a:rPr lang="fr-FR" b="1" dirty="0">
              <a:solidFill>
                <a:schemeClr val="bg1"/>
              </a:solidFill>
            </a:rPr>
            <a:t> </a:t>
          </a:r>
          <a:r>
            <a:rPr lang="fr-FR" b="1" i="0" dirty="0">
              <a:solidFill>
                <a:schemeClr val="bg1"/>
              </a:solidFill>
            </a:rPr>
            <a:t>DAP</a:t>
          </a:r>
        </a:p>
      </dgm:t>
    </dgm:pt>
    <dgm:pt modelId="{ABD9EEB8-8138-456C-A5E1-EEFA41738F6C}" type="parTrans" cxnId="{765CF02C-EDD8-486F-ACFE-01E6CBD8E9A7}">
      <dgm:prSet/>
      <dgm:spPr/>
      <dgm:t>
        <a:bodyPr/>
        <a:lstStyle/>
        <a:p>
          <a:endParaRPr lang="fr-FR"/>
        </a:p>
      </dgm:t>
    </dgm:pt>
    <dgm:pt modelId="{94494D31-DEF9-4E1C-B60C-C14E97659732}" type="sibTrans" cxnId="{765CF02C-EDD8-486F-ACFE-01E6CBD8E9A7}">
      <dgm:prSet/>
      <dgm:spPr/>
      <dgm:t>
        <a:bodyPr/>
        <a:lstStyle/>
        <a:p>
          <a:endParaRPr lang="fr-FR"/>
        </a:p>
      </dgm:t>
    </dgm:pt>
    <dgm:pt modelId="{A1165691-9792-488C-A1AF-078BD343EDA3}">
      <dgm:prSet/>
      <dgm:spPr/>
      <dgm:t>
        <a:bodyPr/>
        <a:lstStyle/>
        <a:p>
          <a:endParaRPr lang="fr-FR" b="1" dirty="0">
            <a:solidFill>
              <a:srgbClr val="77933C"/>
            </a:solidFill>
          </a:endParaRPr>
        </a:p>
      </dgm:t>
    </dgm:pt>
    <dgm:pt modelId="{9B314391-890A-40F9-B008-6887F71461BD}" type="parTrans" cxnId="{398C5F87-8804-4E88-9EF6-9155A6565CE2}">
      <dgm:prSet/>
      <dgm:spPr/>
      <dgm:t>
        <a:bodyPr/>
        <a:lstStyle/>
        <a:p>
          <a:endParaRPr lang="fr-FR"/>
        </a:p>
      </dgm:t>
    </dgm:pt>
    <dgm:pt modelId="{06B83AD1-826B-4951-A0D8-EECD929728C5}" type="sibTrans" cxnId="{398C5F87-8804-4E88-9EF6-9155A6565CE2}">
      <dgm:prSet/>
      <dgm:spPr/>
      <dgm:t>
        <a:bodyPr/>
        <a:lstStyle/>
        <a:p>
          <a:endParaRPr lang="fr-FR"/>
        </a:p>
      </dgm:t>
    </dgm:pt>
    <dgm:pt modelId="{D89E805B-2A62-490F-A446-200894C095DD}">
      <dgm:prSet/>
      <dgm:spPr/>
      <dgm:t>
        <a:bodyPr/>
        <a:lstStyle/>
        <a:p>
          <a:r>
            <a:rPr lang="fr-FR" b="1" dirty="0">
              <a:solidFill>
                <a:srgbClr val="77933C"/>
              </a:solidFill>
            </a:rPr>
            <a:t>ESAT BORD SAINTES</a:t>
          </a:r>
        </a:p>
      </dgm:t>
    </dgm:pt>
    <dgm:pt modelId="{F4AD80B0-D2F6-4C86-BCA9-64DF6B9E605C}" type="parTrans" cxnId="{D1AA2A27-93C4-496C-B01A-6382DB1757F3}">
      <dgm:prSet/>
      <dgm:spPr/>
      <dgm:t>
        <a:bodyPr/>
        <a:lstStyle/>
        <a:p>
          <a:endParaRPr lang="fr-FR"/>
        </a:p>
      </dgm:t>
    </dgm:pt>
    <dgm:pt modelId="{BABBD80E-749D-4381-BB3F-3B1427FE5EA6}" type="sibTrans" cxnId="{D1AA2A27-93C4-496C-B01A-6382DB1757F3}">
      <dgm:prSet/>
      <dgm:spPr/>
      <dgm:t>
        <a:bodyPr/>
        <a:lstStyle/>
        <a:p>
          <a:endParaRPr lang="fr-FR"/>
        </a:p>
      </dgm:t>
    </dgm:pt>
    <dgm:pt modelId="{C871840E-F79F-4A2F-B225-64E687FADE81}">
      <dgm:prSet/>
      <dgm:spPr/>
      <dgm:t>
        <a:bodyPr/>
        <a:lstStyle/>
        <a:p>
          <a:r>
            <a:rPr lang="fr-FR" b="1" dirty="0">
              <a:solidFill>
                <a:srgbClr val="4F81BD"/>
              </a:solidFill>
            </a:rPr>
            <a:t>FH SAINTES</a:t>
          </a:r>
        </a:p>
      </dgm:t>
    </dgm:pt>
    <dgm:pt modelId="{960B4534-B66E-4095-BB19-20AFD395611E}" type="parTrans" cxnId="{F73D09EE-B331-44F1-92BD-8E7E7A4BDADE}">
      <dgm:prSet/>
      <dgm:spPr/>
      <dgm:t>
        <a:bodyPr/>
        <a:lstStyle/>
        <a:p>
          <a:endParaRPr lang="fr-FR"/>
        </a:p>
      </dgm:t>
    </dgm:pt>
    <dgm:pt modelId="{6C515B3E-EA64-4808-B13E-CC718D204EB4}" type="sibTrans" cxnId="{F73D09EE-B331-44F1-92BD-8E7E7A4BDADE}">
      <dgm:prSet/>
      <dgm:spPr/>
      <dgm:t>
        <a:bodyPr/>
        <a:lstStyle/>
        <a:p>
          <a:endParaRPr lang="fr-FR"/>
        </a:p>
      </dgm:t>
    </dgm:pt>
    <dgm:pt modelId="{594E571F-2C4F-4F3E-89D4-0E7FC5DBB5B6}">
      <dgm:prSet/>
      <dgm:spPr/>
      <dgm:t>
        <a:bodyPr/>
        <a:lstStyle/>
        <a:p>
          <a:r>
            <a:rPr lang="fr-FR" b="1" dirty="0">
              <a:solidFill>
                <a:srgbClr val="77933C"/>
              </a:solidFill>
            </a:rPr>
            <a:t>ESAT ROCHEFORT</a:t>
          </a:r>
        </a:p>
      </dgm:t>
    </dgm:pt>
    <dgm:pt modelId="{685C9EA9-7474-4BC4-9DA5-FCF947645733}" type="parTrans" cxnId="{415C9464-F715-448E-B770-CAF8730AD830}">
      <dgm:prSet/>
      <dgm:spPr/>
      <dgm:t>
        <a:bodyPr/>
        <a:lstStyle/>
        <a:p>
          <a:endParaRPr lang="fr-FR"/>
        </a:p>
      </dgm:t>
    </dgm:pt>
    <dgm:pt modelId="{CDE7E512-DD93-4868-96D4-CEFE03F1A889}" type="sibTrans" cxnId="{415C9464-F715-448E-B770-CAF8730AD830}">
      <dgm:prSet/>
      <dgm:spPr/>
      <dgm:t>
        <a:bodyPr/>
        <a:lstStyle/>
        <a:p>
          <a:endParaRPr lang="fr-FR"/>
        </a:p>
      </dgm:t>
    </dgm:pt>
    <dgm:pt modelId="{2E02F9E4-5C23-4FFB-89D7-A2FB2A57B5CD}">
      <dgm:prSet/>
      <dgm:spPr/>
      <dgm:t>
        <a:bodyPr/>
        <a:lstStyle/>
        <a:p>
          <a:endParaRPr lang="fr-FR" b="1" dirty="0">
            <a:solidFill>
              <a:srgbClr val="77933C"/>
            </a:solidFill>
          </a:endParaRPr>
        </a:p>
      </dgm:t>
    </dgm:pt>
    <dgm:pt modelId="{4BE2CE9D-1F1E-4333-962D-667CB380F416}" type="parTrans" cxnId="{CFAEEC08-9E9E-40B3-92BF-B95FF77387E3}">
      <dgm:prSet/>
      <dgm:spPr/>
      <dgm:t>
        <a:bodyPr/>
        <a:lstStyle/>
        <a:p>
          <a:endParaRPr lang="fr-FR"/>
        </a:p>
      </dgm:t>
    </dgm:pt>
    <dgm:pt modelId="{CB2669A6-B222-4E83-86E7-1E1C41E4AEB7}" type="sibTrans" cxnId="{CFAEEC08-9E9E-40B3-92BF-B95FF77387E3}">
      <dgm:prSet/>
      <dgm:spPr/>
      <dgm:t>
        <a:bodyPr/>
        <a:lstStyle/>
        <a:p>
          <a:endParaRPr lang="fr-FR"/>
        </a:p>
      </dgm:t>
    </dgm:pt>
    <dgm:pt modelId="{7982151C-8D46-4856-B068-E21FE8ADE12F}">
      <dgm:prSet/>
      <dgm:spPr/>
      <dgm:t>
        <a:bodyPr/>
        <a:lstStyle/>
        <a:p>
          <a:r>
            <a:rPr lang="fr-FR" b="1" dirty="0">
              <a:solidFill>
                <a:srgbClr val="4F81BD"/>
              </a:solidFill>
            </a:rPr>
            <a:t>FOH SAAJ SURGERES</a:t>
          </a:r>
          <a:endParaRPr lang="fr-FR" b="1" dirty="0">
            <a:solidFill>
              <a:srgbClr val="77933C"/>
            </a:solidFill>
          </a:endParaRPr>
        </a:p>
      </dgm:t>
    </dgm:pt>
    <dgm:pt modelId="{C3AC0B7C-EF72-4F95-9FB4-6849B1FC1D42}" type="parTrans" cxnId="{03E6CF29-1914-4190-9586-188E6129B124}">
      <dgm:prSet/>
      <dgm:spPr/>
      <dgm:t>
        <a:bodyPr/>
        <a:lstStyle/>
        <a:p>
          <a:endParaRPr lang="fr-FR"/>
        </a:p>
      </dgm:t>
    </dgm:pt>
    <dgm:pt modelId="{619D451D-332F-4AD8-86C8-24113A166727}" type="sibTrans" cxnId="{03E6CF29-1914-4190-9586-188E6129B124}">
      <dgm:prSet/>
      <dgm:spPr/>
      <dgm:t>
        <a:bodyPr/>
        <a:lstStyle/>
        <a:p>
          <a:endParaRPr lang="fr-FR"/>
        </a:p>
      </dgm:t>
    </dgm:pt>
    <dgm:pt modelId="{8AFF2CAC-291E-44D4-94BE-BA2F294B8AA7}">
      <dgm:prSet/>
      <dgm:spPr/>
      <dgm:t>
        <a:bodyPr/>
        <a:lstStyle/>
        <a:p>
          <a:endParaRPr lang="fr-FR" b="1" dirty="0">
            <a:solidFill>
              <a:srgbClr val="77933C"/>
            </a:solidFill>
          </a:endParaRPr>
        </a:p>
      </dgm:t>
    </dgm:pt>
    <dgm:pt modelId="{08BA4B46-C9E5-4603-B463-E619C9A2365B}" type="parTrans" cxnId="{4DE53E31-3D94-45E4-ACB9-A65A439C8877}">
      <dgm:prSet/>
      <dgm:spPr/>
      <dgm:t>
        <a:bodyPr/>
        <a:lstStyle/>
        <a:p>
          <a:endParaRPr lang="fr-FR"/>
        </a:p>
      </dgm:t>
    </dgm:pt>
    <dgm:pt modelId="{FBCBF2E9-5AAB-44D1-A9E4-39258FFAA779}" type="sibTrans" cxnId="{4DE53E31-3D94-45E4-ACB9-A65A439C8877}">
      <dgm:prSet/>
      <dgm:spPr/>
      <dgm:t>
        <a:bodyPr/>
        <a:lstStyle/>
        <a:p>
          <a:endParaRPr lang="fr-FR"/>
        </a:p>
      </dgm:t>
    </dgm:pt>
    <dgm:pt modelId="{C9AA4E90-9BFF-458C-A8DA-CE418CA13E52}">
      <dgm:prSet/>
      <dgm:spPr/>
      <dgm:t>
        <a:bodyPr/>
        <a:lstStyle/>
        <a:p>
          <a:r>
            <a:rPr lang="fr-FR" b="1" dirty="0">
              <a:solidFill>
                <a:srgbClr val="4F81BD"/>
              </a:solidFill>
            </a:rPr>
            <a:t>FOH LE THOU</a:t>
          </a:r>
        </a:p>
      </dgm:t>
    </dgm:pt>
    <dgm:pt modelId="{4190F010-4B28-46A5-9E81-E9B5DE9F5988}" type="parTrans" cxnId="{B53453A8-3172-4AB9-AFA7-F0B12E599440}">
      <dgm:prSet/>
      <dgm:spPr/>
      <dgm:t>
        <a:bodyPr/>
        <a:lstStyle/>
        <a:p>
          <a:endParaRPr lang="fr-FR"/>
        </a:p>
      </dgm:t>
    </dgm:pt>
    <dgm:pt modelId="{0D1692FF-B8BE-461F-90B3-218007C37E8C}" type="sibTrans" cxnId="{B53453A8-3172-4AB9-AFA7-F0B12E599440}">
      <dgm:prSet/>
      <dgm:spPr/>
      <dgm:t>
        <a:bodyPr/>
        <a:lstStyle/>
        <a:p>
          <a:endParaRPr lang="fr-FR"/>
        </a:p>
      </dgm:t>
    </dgm:pt>
    <dgm:pt modelId="{7402C34B-24E1-4398-ABAA-1C9A3C56414A}">
      <dgm:prSet/>
      <dgm:spPr/>
      <dgm:t>
        <a:bodyPr/>
        <a:lstStyle/>
        <a:p>
          <a:r>
            <a:rPr lang="fr-FR" b="1" dirty="0">
              <a:solidFill>
                <a:srgbClr val="4F81BD"/>
              </a:solidFill>
            </a:rPr>
            <a:t>SAAJ ROCHEFORT LES GONDS</a:t>
          </a:r>
        </a:p>
      </dgm:t>
    </dgm:pt>
    <dgm:pt modelId="{7F78BC71-847E-47F0-8E52-530D550F9D1B}" type="parTrans" cxnId="{804F1914-E165-4F55-A621-F37B5C3F7703}">
      <dgm:prSet/>
      <dgm:spPr/>
      <dgm:t>
        <a:bodyPr/>
        <a:lstStyle/>
        <a:p>
          <a:endParaRPr lang="fr-FR"/>
        </a:p>
      </dgm:t>
    </dgm:pt>
    <dgm:pt modelId="{9EC7D9D7-EBA9-4F44-989C-5DEE4141C3A1}" type="sibTrans" cxnId="{804F1914-E165-4F55-A621-F37B5C3F7703}">
      <dgm:prSet/>
      <dgm:spPr/>
      <dgm:t>
        <a:bodyPr/>
        <a:lstStyle/>
        <a:p>
          <a:endParaRPr lang="fr-FR"/>
        </a:p>
      </dgm:t>
    </dgm:pt>
    <dgm:pt modelId="{375EB95D-11BE-4825-A20C-45F19351A3E4}">
      <dgm:prSet/>
      <dgm:spPr/>
      <dgm:t>
        <a:bodyPr/>
        <a:lstStyle/>
        <a:p>
          <a:endParaRPr lang="fr-FR" b="1" dirty="0">
            <a:solidFill>
              <a:srgbClr val="4F81BD"/>
            </a:solidFill>
          </a:endParaRPr>
        </a:p>
      </dgm:t>
    </dgm:pt>
    <dgm:pt modelId="{0625F00C-1BBB-4F90-A10E-97555A235CE7}" type="parTrans" cxnId="{83BCD368-F4E5-41F7-9AE7-F99E51B8AD84}">
      <dgm:prSet/>
      <dgm:spPr/>
      <dgm:t>
        <a:bodyPr/>
        <a:lstStyle/>
        <a:p>
          <a:endParaRPr lang="fr-FR"/>
        </a:p>
      </dgm:t>
    </dgm:pt>
    <dgm:pt modelId="{B5E2733A-61C6-4115-859B-513FF07C39A2}" type="sibTrans" cxnId="{83BCD368-F4E5-41F7-9AE7-F99E51B8AD84}">
      <dgm:prSet/>
      <dgm:spPr/>
      <dgm:t>
        <a:bodyPr/>
        <a:lstStyle/>
        <a:p>
          <a:endParaRPr lang="fr-FR"/>
        </a:p>
      </dgm:t>
    </dgm:pt>
    <dgm:pt modelId="{8B8F527F-73EC-463E-B554-967EA5F819D3}" type="pres">
      <dgm:prSet presAssocID="{C1826DC0-78EA-4DAF-8365-EBAEAB50BBA5}" presName="Name0" presStyleCnt="0">
        <dgm:presLayoutVars>
          <dgm:dir/>
          <dgm:animLvl val="lvl"/>
          <dgm:resizeHandles val="exact"/>
        </dgm:presLayoutVars>
      </dgm:prSet>
      <dgm:spPr/>
    </dgm:pt>
    <dgm:pt modelId="{FE47F51A-6B49-4ED6-AE57-465608CD6F48}" type="pres">
      <dgm:prSet presAssocID="{2495B192-5552-4DEF-88A9-3E027A4ABE05}" presName="composite" presStyleCnt="0"/>
      <dgm:spPr/>
    </dgm:pt>
    <dgm:pt modelId="{BDACB41B-4278-4C48-AE48-495738C7F265}" type="pres">
      <dgm:prSet presAssocID="{2495B192-5552-4DEF-88A9-3E027A4ABE05}" presName="parTx" presStyleLbl="alignNode1" presStyleIdx="0" presStyleCnt="4">
        <dgm:presLayoutVars>
          <dgm:chMax val="0"/>
          <dgm:chPref val="0"/>
          <dgm:bulletEnabled val="1"/>
        </dgm:presLayoutVars>
      </dgm:prSet>
      <dgm:spPr/>
    </dgm:pt>
    <dgm:pt modelId="{DC6A645F-F6BE-4550-9FEA-E5AE90FF9B76}" type="pres">
      <dgm:prSet presAssocID="{2495B192-5552-4DEF-88A9-3E027A4ABE05}" presName="desTx" presStyleLbl="alignAccFollowNode1" presStyleIdx="0" presStyleCnt="4">
        <dgm:presLayoutVars>
          <dgm:bulletEnabled val="1"/>
        </dgm:presLayoutVars>
      </dgm:prSet>
      <dgm:spPr/>
    </dgm:pt>
    <dgm:pt modelId="{18056F88-AE1D-4B57-BCAC-0C0300585BCF}" type="pres">
      <dgm:prSet presAssocID="{9687B6F4-C1BC-4EDA-9D36-71F030C8A5C1}" presName="space" presStyleCnt="0"/>
      <dgm:spPr/>
    </dgm:pt>
    <dgm:pt modelId="{4D41B394-E8C4-4D88-8618-68D7110A5073}" type="pres">
      <dgm:prSet presAssocID="{A04CE5E9-CDEA-4A8C-BC41-3DD8B0321AAD}" presName="composite" presStyleCnt="0"/>
      <dgm:spPr/>
    </dgm:pt>
    <dgm:pt modelId="{2FCC117A-B3AE-4D3B-ADB7-8507B6801E5D}" type="pres">
      <dgm:prSet presAssocID="{A04CE5E9-CDEA-4A8C-BC41-3DD8B0321AAD}" presName="parTx" presStyleLbl="alignNode1" presStyleIdx="1" presStyleCnt="4" custScaleX="105872" custScaleY="110470" custLinFactNeighborX="-2094" custLinFactNeighborY="-2780">
        <dgm:presLayoutVars>
          <dgm:chMax val="0"/>
          <dgm:chPref val="0"/>
          <dgm:bulletEnabled val="1"/>
        </dgm:presLayoutVars>
      </dgm:prSet>
      <dgm:spPr/>
    </dgm:pt>
    <dgm:pt modelId="{BD9D2BD0-05E5-4330-AE44-BB4B681B6F18}" type="pres">
      <dgm:prSet presAssocID="{A04CE5E9-CDEA-4A8C-BC41-3DD8B0321AAD}" presName="desTx" presStyleLbl="alignAccFollowNode1" presStyleIdx="1" presStyleCnt="4" custScaleX="105268" custLinFactNeighborX="-1752" custLinFactNeighborY="-1864">
        <dgm:presLayoutVars>
          <dgm:bulletEnabled val="1"/>
        </dgm:presLayoutVars>
      </dgm:prSet>
      <dgm:spPr/>
    </dgm:pt>
    <dgm:pt modelId="{C2CB7D35-0D95-49E9-AD36-A34283735738}" type="pres">
      <dgm:prSet presAssocID="{C7B1F615-DB02-4A44-AC60-FC0776B47BC4}" presName="space" presStyleCnt="0"/>
      <dgm:spPr/>
    </dgm:pt>
    <dgm:pt modelId="{4BC6437B-C41E-423E-869F-A74541D58C8F}" type="pres">
      <dgm:prSet presAssocID="{EBC9EE24-D2E0-4D80-88E4-8790F8D90664}" presName="composite" presStyleCnt="0"/>
      <dgm:spPr/>
    </dgm:pt>
    <dgm:pt modelId="{60E863B8-5BD0-4669-9643-A04ACCDA67EF}" type="pres">
      <dgm:prSet presAssocID="{EBC9EE24-D2E0-4D80-88E4-8790F8D90664}" presName="parTx" presStyleLbl="alignNode1" presStyleIdx="2" presStyleCnt="4">
        <dgm:presLayoutVars>
          <dgm:chMax val="0"/>
          <dgm:chPref val="0"/>
          <dgm:bulletEnabled val="1"/>
        </dgm:presLayoutVars>
      </dgm:prSet>
      <dgm:spPr/>
    </dgm:pt>
    <dgm:pt modelId="{51639BF3-1C9F-4B13-9B37-5824D2B5B88F}" type="pres">
      <dgm:prSet presAssocID="{EBC9EE24-D2E0-4D80-88E4-8790F8D90664}" presName="desTx" presStyleLbl="alignAccFollowNode1" presStyleIdx="2" presStyleCnt="4">
        <dgm:presLayoutVars>
          <dgm:bulletEnabled val="1"/>
        </dgm:presLayoutVars>
      </dgm:prSet>
      <dgm:spPr/>
    </dgm:pt>
    <dgm:pt modelId="{56C54F6D-D6E2-4C89-A237-4F8FED02C1F4}" type="pres">
      <dgm:prSet presAssocID="{DCF59BA2-A670-48DF-8263-FFF5BD98C61D}" presName="space" presStyleCnt="0"/>
      <dgm:spPr/>
    </dgm:pt>
    <dgm:pt modelId="{02C7D1CA-4CAD-44F0-B820-29AE3123F906}" type="pres">
      <dgm:prSet presAssocID="{54791D7C-F286-4953-B3ED-BDB190C3041A}" presName="composite" presStyleCnt="0"/>
      <dgm:spPr/>
    </dgm:pt>
    <dgm:pt modelId="{94652393-1650-44C0-A789-1DFE49D18234}" type="pres">
      <dgm:prSet presAssocID="{54791D7C-F286-4953-B3ED-BDB190C3041A}" presName="parTx" presStyleLbl="alignNode1" presStyleIdx="3" presStyleCnt="4">
        <dgm:presLayoutVars>
          <dgm:chMax val="0"/>
          <dgm:chPref val="0"/>
          <dgm:bulletEnabled val="1"/>
        </dgm:presLayoutVars>
      </dgm:prSet>
      <dgm:spPr/>
    </dgm:pt>
    <dgm:pt modelId="{6B3B8A5B-327C-47DA-8F24-31847F82ED02}" type="pres">
      <dgm:prSet presAssocID="{54791D7C-F286-4953-B3ED-BDB190C3041A}" presName="desTx" presStyleLbl="alignAccFollowNode1" presStyleIdx="3" presStyleCnt="4">
        <dgm:presLayoutVars>
          <dgm:bulletEnabled val="1"/>
        </dgm:presLayoutVars>
      </dgm:prSet>
      <dgm:spPr/>
    </dgm:pt>
  </dgm:ptLst>
  <dgm:cxnLst>
    <dgm:cxn modelId="{43115703-97B3-46C7-9F8D-29EBE19EC60B}" type="presOf" srcId="{01ECCE9E-3C16-4259-8615-73C093F12521}" destId="{BD9D2BD0-05E5-4330-AE44-BB4B681B6F18}" srcOrd="0" destOrd="2" presId="urn:microsoft.com/office/officeart/2005/8/layout/hList1"/>
    <dgm:cxn modelId="{EB23E908-6931-49C5-ADB2-7A5CBD6557BC}" type="presOf" srcId="{C9AA4E90-9BFF-458C-A8DA-CE418CA13E52}" destId="{6B3B8A5B-327C-47DA-8F24-31847F82ED02}" srcOrd="0" destOrd="4" presId="urn:microsoft.com/office/officeart/2005/8/layout/hList1"/>
    <dgm:cxn modelId="{CFAEEC08-9E9E-40B3-92BF-B95FF77387E3}" srcId="{EBC9EE24-D2E0-4D80-88E4-8790F8D90664}" destId="{2E02F9E4-5C23-4FFB-89D7-A2FB2A57B5CD}" srcOrd="3" destOrd="0" parTransId="{4BE2CE9D-1F1E-4333-962D-667CB380F416}" sibTransId="{CB2669A6-B222-4E83-86E7-1E1C41E4AEB7}"/>
    <dgm:cxn modelId="{B126DB11-E55A-46B2-88EE-97189B055078}" type="presOf" srcId="{7982151C-8D46-4856-B068-E21FE8ADE12F}" destId="{51639BF3-1C9F-4B13-9B37-5824D2B5B88F}" srcOrd="0" destOrd="5" presId="urn:microsoft.com/office/officeart/2005/8/layout/hList1"/>
    <dgm:cxn modelId="{A9762713-4B46-4225-9935-38A61FA58271}" type="presOf" srcId="{7402C34B-24E1-4398-ABAA-1C9A3C56414A}" destId="{6B3B8A5B-327C-47DA-8F24-31847F82ED02}" srcOrd="0" destOrd="5" presId="urn:microsoft.com/office/officeart/2005/8/layout/hList1"/>
    <dgm:cxn modelId="{804F1914-E165-4F55-A621-F37B5C3F7703}" srcId="{54791D7C-F286-4953-B3ED-BDB190C3041A}" destId="{7402C34B-24E1-4398-ABAA-1C9A3C56414A}" srcOrd="5" destOrd="0" parTransId="{7F78BC71-847E-47F0-8E52-530D550F9D1B}" sibTransId="{9EC7D9D7-EBA9-4F44-989C-5DEE4141C3A1}"/>
    <dgm:cxn modelId="{DDCA8719-56E6-414F-9228-B2C59CEB122F}" srcId="{2495B192-5552-4DEF-88A9-3E027A4ABE05}" destId="{099A4C79-B27A-4435-8115-C46782A3ED06}" srcOrd="2" destOrd="0" parTransId="{8CC53CCC-C23A-4F87-8B97-5146FCA6433A}" sibTransId="{606562B2-1A63-4224-B2C9-678D1AE65E27}"/>
    <dgm:cxn modelId="{07CED51C-0637-49CF-BFB7-1E87C0A3A2A7}" type="presOf" srcId="{8AFF2CAC-291E-44D4-94BE-BA2F294B8AA7}" destId="{6B3B8A5B-327C-47DA-8F24-31847F82ED02}" srcOrd="0" destOrd="2" presId="urn:microsoft.com/office/officeart/2005/8/layout/hList1"/>
    <dgm:cxn modelId="{31BBCC20-A91B-45AA-8467-09AF17DE0669}" type="presOf" srcId="{2C4C4AE7-0B3B-4B05-9BB0-3E150D5B36F4}" destId="{BD9D2BD0-05E5-4330-AE44-BB4B681B6F18}" srcOrd="0" destOrd="4" presId="urn:microsoft.com/office/officeart/2005/8/layout/hList1"/>
    <dgm:cxn modelId="{D1AA2A27-93C4-496C-B01A-6382DB1757F3}" srcId="{54791D7C-F286-4953-B3ED-BDB190C3041A}" destId="{D89E805B-2A62-490F-A446-200894C095DD}" srcOrd="1" destOrd="0" parTransId="{F4AD80B0-D2F6-4C86-BCA9-64DF6B9E605C}" sibTransId="{BABBD80E-749D-4381-BB3F-3B1427FE5EA6}"/>
    <dgm:cxn modelId="{EECD1128-69F5-4AA4-BACC-41E1C1050647}" type="presOf" srcId="{20AEDF05-91D1-4DF1-B9D5-6A7EC963B7D3}" destId="{51639BF3-1C9F-4B13-9B37-5824D2B5B88F}" srcOrd="0" destOrd="0" presId="urn:microsoft.com/office/officeart/2005/8/layout/hList1"/>
    <dgm:cxn modelId="{03E6CF29-1914-4190-9586-188E6129B124}" srcId="{EBC9EE24-D2E0-4D80-88E4-8790F8D90664}" destId="{7982151C-8D46-4856-B068-E21FE8ADE12F}" srcOrd="5" destOrd="0" parTransId="{C3AC0B7C-EF72-4F95-9FB4-6849B1FC1D42}" sibTransId="{619D451D-332F-4AD8-86C8-24113A166727}"/>
    <dgm:cxn modelId="{765CF02C-EDD8-486F-ACFE-01E6CBD8E9A7}" srcId="{C1826DC0-78EA-4DAF-8365-EBAEAB50BBA5}" destId="{54791D7C-F286-4953-B3ED-BDB190C3041A}" srcOrd="3" destOrd="0" parTransId="{ABD9EEB8-8138-456C-A5E1-EEFA41738F6C}" sibTransId="{94494D31-DEF9-4E1C-B60C-C14E97659732}"/>
    <dgm:cxn modelId="{4DE53E31-3D94-45E4-ACB9-A65A439C8877}" srcId="{54791D7C-F286-4953-B3ED-BDB190C3041A}" destId="{8AFF2CAC-291E-44D4-94BE-BA2F294B8AA7}" srcOrd="2" destOrd="0" parTransId="{08BA4B46-C9E5-4603-B463-E619C9A2365B}" sibTransId="{FBCBF2E9-5AAB-44D1-A9E4-39258FFAA779}"/>
    <dgm:cxn modelId="{8AF59036-60F5-4672-B5B7-5B2DEFCCE379}" srcId="{A04CE5E9-CDEA-4A8C-BC41-3DD8B0321AAD}" destId="{01ECCE9E-3C16-4259-8615-73C093F12521}" srcOrd="2" destOrd="0" parTransId="{BA375B94-079C-4F7F-8BF6-3D5EAF38AB64}" sibTransId="{184F7A84-F7FF-4AC6-9244-42F4D3AD6E29}"/>
    <dgm:cxn modelId="{1F46E63F-0185-4E1C-A9CC-36B610D5DDA2}" type="presOf" srcId="{1256FECB-97DF-40F1-AE39-CC1B95D6C90F}" destId="{BD9D2BD0-05E5-4330-AE44-BB4B681B6F18}" srcOrd="0" destOrd="0" presId="urn:microsoft.com/office/officeart/2005/8/layout/hList1"/>
    <dgm:cxn modelId="{8E91345D-61AA-47D3-9827-998C4C0C7359}" type="presOf" srcId="{C1826DC0-78EA-4DAF-8365-EBAEAB50BBA5}" destId="{8B8F527F-73EC-463E-B554-967EA5F819D3}" srcOrd="0" destOrd="0" presId="urn:microsoft.com/office/officeart/2005/8/layout/hList1"/>
    <dgm:cxn modelId="{20341741-6EFC-40ED-AA3E-51825DA0D47B}" type="presOf" srcId="{C871840E-F79F-4A2F-B225-64E687FADE81}" destId="{6B3B8A5B-327C-47DA-8F24-31847F82ED02}" srcOrd="0" destOrd="3" presId="urn:microsoft.com/office/officeart/2005/8/layout/hList1"/>
    <dgm:cxn modelId="{5D2D1642-1F49-4E91-ACCB-A7834BF30372}" type="presOf" srcId="{099A4C79-B27A-4435-8115-C46782A3ED06}" destId="{DC6A645F-F6BE-4550-9FEA-E5AE90FF9B76}" srcOrd="0" destOrd="2" presId="urn:microsoft.com/office/officeart/2005/8/layout/hList1"/>
    <dgm:cxn modelId="{DB9DF542-F732-4742-A943-438A96A5E499}" srcId="{A04CE5E9-CDEA-4A8C-BC41-3DD8B0321AAD}" destId="{07939551-A4CE-4FBE-96E3-0823C4A2B727}" srcOrd="5" destOrd="0" parTransId="{2D82361E-C95E-44AA-8F8A-00D5F93AE247}" sibTransId="{865F4D81-2145-42F5-BE96-93CFF7220438}"/>
    <dgm:cxn modelId="{415C9464-F715-448E-B770-CAF8730AD830}" srcId="{EBC9EE24-D2E0-4D80-88E4-8790F8D90664}" destId="{594E571F-2C4F-4F3E-89D4-0E7FC5DBB5B6}" srcOrd="2" destOrd="0" parTransId="{685C9EA9-7474-4BC4-9DA5-FCF947645733}" sibTransId="{CDE7E512-DD93-4868-96D4-CEFE03F1A889}"/>
    <dgm:cxn modelId="{4584B147-6880-43DD-A4D8-D7F4461FD782}" type="presOf" srcId="{6CC67278-5259-4B3B-A607-E74B38912D2A}" destId="{BD9D2BD0-05E5-4330-AE44-BB4B681B6F18}" srcOrd="0" destOrd="3" presId="urn:microsoft.com/office/officeart/2005/8/layout/hList1"/>
    <dgm:cxn modelId="{7EE4D147-BE94-48BD-8616-DB5DF095A55C}" type="presOf" srcId="{3EFFCB86-12D1-425B-9A04-387EBC014FD5}" destId="{DC6A645F-F6BE-4550-9FEA-E5AE90FF9B76}" srcOrd="0" destOrd="6" presId="urn:microsoft.com/office/officeart/2005/8/layout/hList1"/>
    <dgm:cxn modelId="{83BCD368-F4E5-41F7-9AE7-F99E51B8AD84}" srcId="{2495B192-5552-4DEF-88A9-3E027A4ABE05}" destId="{375EB95D-11BE-4825-A20C-45F19351A3E4}" srcOrd="4" destOrd="0" parTransId="{0625F00C-1BBB-4F90-A10E-97555A235CE7}" sibTransId="{B5E2733A-61C6-4115-859B-513FF07C39A2}"/>
    <dgm:cxn modelId="{71AE8B4D-AD61-4B75-B927-4A0E6359823C}" srcId="{A04CE5E9-CDEA-4A8C-BC41-3DD8B0321AAD}" destId="{1256FECB-97DF-40F1-AE39-CC1B95D6C90F}" srcOrd="0" destOrd="0" parTransId="{4C50C0B3-6D39-469C-8140-3AF7F6F7E24B}" sibTransId="{E59812A3-42EA-45E6-86AB-81840D454FE0}"/>
    <dgm:cxn modelId="{D802EF4D-E9E9-488C-AF56-83E2DCC31BF0}" type="presOf" srcId="{EBC9EE24-D2E0-4D80-88E4-8790F8D90664}" destId="{60E863B8-5BD0-4669-9643-A04ACCDA67EF}" srcOrd="0" destOrd="0" presId="urn:microsoft.com/office/officeart/2005/8/layout/hList1"/>
    <dgm:cxn modelId="{78B0416E-F378-4E02-A24E-FC10CF95D9B5}" srcId="{A04CE5E9-CDEA-4A8C-BC41-3DD8B0321AAD}" destId="{F0CB6037-61D4-410F-A59F-0C53D2457154}" srcOrd="6" destOrd="0" parTransId="{23DE5145-E129-4ADB-ADF5-A2878BABF5F4}" sibTransId="{6FBCA8F9-D1CC-4B71-9595-BFA27AB07738}"/>
    <dgm:cxn modelId="{CD3E8F6F-2298-43BB-98EC-264937946483}" srcId="{A04CE5E9-CDEA-4A8C-BC41-3DD8B0321AAD}" destId="{2C4C4AE7-0B3B-4B05-9BB0-3E150D5B36F4}" srcOrd="4" destOrd="0" parTransId="{DE1BC41F-D941-4719-893F-4F1AAD43B5AE}" sibTransId="{079C2FB4-A742-405C-AAAF-65A085936AA4}"/>
    <dgm:cxn modelId="{C36A0851-0B4D-4A4A-A67A-86CE6A30C0FA}" type="presOf" srcId="{07939551-A4CE-4FBE-96E3-0823C4A2B727}" destId="{BD9D2BD0-05E5-4330-AE44-BB4B681B6F18}" srcOrd="0" destOrd="5" presId="urn:microsoft.com/office/officeart/2005/8/layout/hList1"/>
    <dgm:cxn modelId="{43E23A54-D01F-4765-AFF6-F69A965E0CA9}" type="presOf" srcId="{D89E805B-2A62-490F-A446-200894C095DD}" destId="{6B3B8A5B-327C-47DA-8F24-31847F82ED02}" srcOrd="0" destOrd="1" presId="urn:microsoft.com/office/officeart/2005/8/layout/hList1"/>
    <dgm:cxn modelId="{E7B98855-9EDB-496B-92FC-7DDC24DFC34C}" srcId="{2495B192-5552-4DEF-88A9-3E027A4ABE05}" destId="{3EFFCB86-12D1-425B-9A04-387EBC014FD5}" srcOrd="6" destOrd="0" parTransId="{30962296-AA0A-4F17-AF4F-4CA5F68CCDFE}" sibTransId="{5C47B318-316F-4CEF-81FA-B0DF7C97110C}"/>
    <dgm:cxn modelId="{1D48A455-9370-4446-86A1-A98D249DDEB1}" type="presOf" srcId="{A04CE5E9-CDEA-4A8C-BC41-3DD8B0321AAD}" destId="{2FCC117A-B3AE-4D3B-ADB7-8507B6801E5D}" srcOrd="0" destOrd="0" presId="urn:microsoft.com/office/officeart/2005/8/layout/hList1"/>
    <dgm:cxn modelId="{8C9A7477-DCC6-4B96-AE46-909B6D0C633E}" srcId="{EBC9EE24-D2E0-4D80-88E4-8790F8D90664}" destId="{2E84816B-8AF0-4B8B-9D18-F5420796ADB6}" srcOrd="1" destOrd="0" parTransId="{0FDF482F-8336-44C9-A34D-2FC0AB5E1ECD}" sibTransId="{96A8D61C-4EA1-415B-9B74-C22D3CF6FA6F}"/>
    <dgm:cxn modelId="{5329EA7A-786A-46C7-9236-D003CFFA00E3}" srcId="{2495B192-5552-4DEF-88A9-3E027A4ABE05}" destId="{628A2F25-6556-4FE3-8EE2-C1E380888747}" srcOrd="3" destOrd="0" parTransId="{7F6702E7-6F71-4483-B023-F511A0899720}" sibTransId="{E7F0DAD0-2A89-4FE2-A69C-670755CC69EC}"/>
    <dgm:cxn modelId="{D93A277D-8108-46BD-910B-8351E999F474}" type="presOf" srcId="{594E571F-2C4F-4F3E-89D4-0E7FC5DBB5B6}" destId="{51639BF3-1C9F-4B13-9B37-5824D2B5B88F}" srcOrd="0" destOrd="2" presId="urn:microsoft.com/office/officeart/2005/8/layout/hList1"/>
    <dgm:cxn modelId="{398C5F87-8804-4E88-9EF6-9155A6565CE2}" srcId="{54791D7C-F286-4953-B3ED-BDB190C3041A}" destId="{A1165691-9792-488C-A1AF-078BD343EDA3}" srcOrd="0" destOrd="0" parTransId="{9B314391-890A-40F9-B008-6887F71461BD}" sibTransId="{06B83AD1-826B-4951-A0D8-EECD929728C5}"/>
    <dgm:cxn modelId="{AF49008C-A289-4041-8267-FE63B879EDD5}" type="presOf" srcId="{2E84816B-8AF0-4B8B-9D18-F5420796ADB6}" destId="{51639BF3-1C9F-4B13-9B37-5824D2B5B88F}" srcOrd="0" destOrd="1" presId="urn:microsoft.com/office/officeart/2005/8/layout/hList1"/>
    <dgm:cxn modelId="{5018FC97-9683-4B6F-A0D6-A655BBC85169}" type="presOf" srcId="{D94DF5AF-CC0E-4CF8-9361-0F4E89FB80D2}" destId="{DC6A645F-F6BE-4550-9FEA-E5AE90FF9B76}" srcOrd="0" destOrd="0" presId="urn:microsoft.com/office/officeart/2005/8/layout/hList1"/>
    <dgm:cxn modelId="{2F68C79A-44D0-473F-8354-5F78454476E5}" type="presOf" srcId="{5F2FCC5A-E0EF-420A-A67F-5E06F698D20F}" destId="{DC6A645F-F6BE-4550-9FEA-E5AE90FF9B76}" srcOrd="0" destOrd="1" presId="urn:microsoft.com/office/officeart/2005/8/layout/hList1"/>
    <dgm:cxn modelId="{50AFF99A-1977-4D9D-8104-83E28809CD34}" srcId="{2495B192-5552-4DEF-88A9-3E027A4ABE05}" destId="{5F2FCC5A-E0EF-420A-A67F-5E06F698D20F}" srcOrd="1" destOrd="0" parTransId="{BDC96CE9-3384-4C05-8765-D83822FFA41E}" sibTransId="{18F82ED0-7A84-4BE7-B932-33927A59295E}"/>
    <dgm:cxn modelId="{78FB489B-B6B4-438D-9628-66D7C5185A71}" type="presOf" srcId="{375EB95D-11BE-4825-A20C-45F19351A3E4}" destId="{DC6A645F-F6BE-4550-9FEA-E5AE90FF9B76}" srcOrd="0" destOrd="4" presId="urn:microsoft.com/office/officeart/2005/8/layout/hList1"/>
    <dgm:cxn modelId="{BEE1F19D-690A-4ABE-9364-8AB859ACC7C7}" srcId="{2495B192-5552-4DEF-88A9-3E027A4ABE05}" destId="{D94DF5AF-CC0E-4CF8-9361-0F4E89FB80D2}" srcOrd="0" destOrd="0" parTransId="{C7517D11-D2C9-43E2-9E72-EFD2B3DBDD19}" sibTransId="{951B7966-AE7D-439B-A8EE-031B20F89222}"/>
    <dgm:cxn modelId="{8D5ED1A1-E837-4F17-9AB2-BC86DB59C5D1}" srcId="{A04CE5E9-CDEA-4A8C-BC41-3DD8B0321AAD}" destId="{6CC67278-5259-4B3B-A607-E74B38912D2A}" srcOrd="3" destOrd="0" parTransId="{C4DF8F97-6446-4A39-BCFF-C68C74622826}" sibTransId="{627CEB25-6875-4671-B760-E77E177D4F7E}"/>
    <dgm:cxn modelId="{B0FFC6A3-67DD-4574-BB15-C30C91144AFF}" srcId="{EBC9EE24-D2E0-4D80-88E4-8790F8D90664}" destId="{20AEDF05-91D1-4DF1-B9D5-6A7EC963B7D3}" srcOrd="0" destOrd="0" parTransId="{1ED45B74-5F93-4E11-881A-094D314A145E}" sibTransId="{75A61782-BBF8-4ED6-997F-0B6FF18AD8B4}"/>
    <dgm:cxn modelId="{C3ADDDA5-4057-472F-8D54-613DBAAA07AB}" type="presOf" srcId="{A1165691-9792-488C-A1AF-078BD343EDA3}" destId="{6B3B8A5B-327C-47DA-8F24-31847F82ED02}" srcOrd="0" destOrd="0" presId="urn:microsoft.com/office/officeart/2005/8/layout/hList1"/>
    <dgm:cxn modelId="{4B2CFDA5-5B08-4E62-9274-81A500EDBDE3}" srcId="{2495B192-5552-4DEF-88A9-3E027A4ABE05}" destId="{6B32EFBC-DA4C-4859-AD36-F203181C2507}" srcOrd="5" destOrd="0" parTransId="{05370539-9096-4A79-A166-E87E3EE84B98}" sibTransId="{BD10758B-98B3-4F46-95F3-B8F185015F56}"/>
    <dgm:cxn modelId="{B53453A8-3172-4AB9-AFA7-F0B12E599440}" srcId="{54791D7C-F286-4953-B3ED-BDB190C3041A}" destId="{C9AA4E90-9BFF-458C-A8DA-CE418CA13E52}" srcOrd="4" destOrd="0" parTransId="{4190F010-4B28-46A5-9E81-E9B5DE9F5988}" sibTransId="{0D1692FF-B8BE-461F-90B3-218007C37E8C}"/>
    <dgm:cxn modelId="{A8D45CAF-75E6-4153-BE8F-FD1B780A6A00}" type="presOf" srcId="{628A2F25-6556-4FE3-8EE2-C1E380888747}" destId="{DC6A645F-F6BE-4550-9FEA-E5AE90FF9B76}" srcOrd="0" destOrd="3" presId="urn:microsoft.com/office/officeart/2005/8/layout/hList1"/>
    <dgm:cxn modelId="{71558CB3-0D2F-4573-BAAA-DD396C6A323B}" srcId="{C1826DC0-78EA-4DAF-8365-EBAEAB50BBA5}" destId="{EBC9EE24-D2E0-4D80-88E4-8790F8D90664}" srcOrd="2" destOrd="0" parTransId="{9FB5B5C6-D9EA-494B-9EC9-29768B8DA7E9}" sibTransId="{DCF59BA2-A670-48DF-8263-FFF5BD98C61D}"/>
    <dgm:cxn modelId="{8A5047B6-3F61-456F-A86B-6B0F6D0EB5D5}" type="presOf" srcId="{F0CB6037-61D4-410F-A59F-0C53D2457154}" destId="{BD9D2BD0-05E5-4330-AE44-BB4B681B6F18}" srcOrd="0" destOrd="6" presId="urn:microsoft.com/office/officeart/2005/8/layout/hList1"/>
    <dgm:cxn modelId="{840E62BD-B01D-45D4-B6FC-99C756DF62F7}" type="presOf" srcId="{A5198F1E-1C78-4560-9897-DC85EFC51F11}" destId="{BD9D2BD0-05E5-4330-AE44-BB4B681B6F18}" srcOrd="0" destOrd="1" presId="urn:microsoft.com/office/officeart/2005/8/layout/hList1"/>
    <dgm:cxn modelId="{1D5887BF-ED9E-465E-BBB9-9C05075AC735}" srcId="{EBC9EE24-D2E0-4D80-88E4-8790F8D90664}" destId="{09A13B7E-3923-4FE1-B974-F39EA5978A69}" srcOrd="4" destOrd="0" parTransId="{EA5ACEB8-6ABD-4895-8F8E-5F45E7545120}" sibTransId="{A6A83D64-34E2-41FF-8109-7F36C0B2D0A9}"/>
    <dgm:cxn modelId="{EC9771C7-C957-4302-A616-3DB770EFEE21}" type="presOf" srcId="{6B32EFBC-DA4C-4859-AD36-F203181C2507}" destId="{DC6A645F-F6BE-4550-9FEA-E5AE90FF9B76}" srcOrd="0" destOrd="5" presId="urn:microsoft.com/office/officeart/2005/8/layout/hList1"/>
    <dgm:cxn modelId="{958282CC-4F7B-4CE1-95BB-67BDD3F8840E}" srcId="{C1826DC0-78EA-4DAF-8365-EBAEAB50BBA5}" destId="{2495B192-5552-4DEF-88A9-3E027A4ABE05}" srcOrd="0" destOrd="0" parTransId="{4CE3EEB7-C620-4B50-AEEC-81D153592F06}" sibTransId="{9687B6F4-C1BC-4EDA-9D36-71F030C8A5C1}"/>
    <dgm:cxn modelId="{7013E3CC-A994-4583-9BBB-3B93737C4D14}" type="presOf" srcId="{2E02F9E4-5C23-4FFB-89D7-A2FB2A57B5CD}" destId="{51639BF3-1C9F-4B13-9B37-5824D2B5B88F}" srcOrd="0" destOrd="3" presId="urn:microsoft.com/office/officeart/2005/8/layout/hList1"/>
    <dgm:cxn modelId="{63F115DB-1B76-4847-B481-C4669DDD19BD}" srcId="{C1826DC0-78EA-4DAF-8365-EBAEAB50BBA5}" destId="{A04CE5E9-CDEA-4A8C-BC41-3DD8B0321AAD}" srcOrd="1" destOrd="0" parTransId="{E6C33054-32B6-43E2-9ABC-8B43ED24994F}" sibTransId="{C7B1F615-DB02-4A44-AC60-FC0776B47BC4}"/>
    <dgm:cxn modelId="{20D793DD-E5B1-4FDF-AB7B-98D52C5D3078}" type="presOf" srcId="{09A13B7E-3923-4FE1-B974-F39EA5978A69}" destId="{51639BF3-1C9F-4B13-9B37-5824D2B5B88F}" srcOrd="0" destOrd="4" presId="urn:microsoft.com/office/officeart/2005/8/layout/hList1"/>
    <dgm:cxn modelId="{9EC112E8-CF6C-4B53-B278-CE1EB12369EB}" srcId="{A04CE5E9-CDEA-4A8C-BC41-3DD8B0321AAD}" destId="{A5198F1E-1C78-4560-9897-DC85EFC51F11}" srcOrd="1" destOrd="0" parTransId="{A24BC565-019D-49F1-9212-742A550C1F7A}" sibTransId="{553C4C5D-BCF0-4D6E-96AD-59F7DAEE8050}"/>
    <dgm:cxn modelId="{F73D09EE-B331-44F1-92BD-8E7E7A4BDADE}" srcId="{54791D7C-F286-4953-B3ED-BDB190C3041A}" destId="{C871840E-F79F-4A2F-B225-64E687FADE81}" srcOrd="3" destOrd="0" parTransId="{960B4534-B66E-4095-BB19-20AFD395611E}" sibTransId="{6C515B3E-EA64-4808-B13E-CC718D204EB4}"/>
    <dgm:cxn modelId="{AD42D7F8-CEE7-4283-9512-89795322F038}" type="presOf" srcId="{2495B192-5552-4DEF-88A9-3E027A4ABE05}" destId="{BDACB41B-4278-4C48-AE48-495738C7F265}" srcOrd="0" destOrd="0" presId="urn:microsoft.com/office/officeart/2005/8/layout/hList1"/>
    <dgm:cxn modelId="{1202F2FD-260C-484A-8283-5A0839F82C1D}" type="presOf" srcId="{54791D7C-F286-4953-B3ED-BDB190C3041A}" destId="{94652393-1650-44C0-A789-1DFE49D18234}" srcOrd="0" destOrd="0" presId="urn:microsoft.com/office/officeart/2005/8/layout/hList1"/>
    <dgm:cxn modelId="{38671068-990D-48BD-A08B-26FB0A1829AC}" type="presParOf" srcId="{8B8F527F-73EC-463E-B554-967EA5F819D3}" destId="{FE47F51A-6B49-4ED6-AE57-465608CD6F48}" srcOrd="0" destOrd="0" presId="urn:microsoft.com/office/officeart/2005/8/layout/hList1"/>
    <dgm:cxn modelId="{A1583816-1446-449F-9B12-0AFACA2A90DB}" type="presParOf" srcId="{FE47F51A-6B49-4ED6-AE57-465608CD6F48}" destId="{BDACB41B-4278-4C48-AE48-495738C7F265}" srcOrd="0" destOrd="0" presId="urn:microsoft.com/office/officeart/2005/8/layout/hList1"/>
    <dgm:cxn modelId="{234E669F-EB22-4C59-AD95-38EBE043BB8B}" type="presParOf" srcId="{FE47F51A-6B49-4ED6-AE57-465608CD6F48}" destId="{DC6A645F-F6BE-4550-9FEA-E5AE90FF9B76}" srcOrd="1" destOrd="0" presId="urn:microsoft.com/office/officeart/2005/8/layout/hList1"/>
    <dgm:cxn modelId="{A30B6445-FF33-4892-AC18-78B904F02E7E}" type="presParOf" srcId="{8B8F527F-73EC-463E-B554-967EA5F819D3}" destId="{18056F88-AE1D-4B57-BCAC-0C0300585BCF}" srcOrd="1" destOrd="0" presId="urn:microsoft.com/office/officeart/2005/8/layout/hList1"/>
    <dgm:cxn modelId="{056E8A4C-FBA9-4D69-816D-377FFCA2F453}" type="presParOf" srcId="{8B8F527F-73EC-463E-B554-967EA5F819D3}" destId="{4D41B394-E8C4-4D88-8618-68D7110A5073}" srcOrd="2" destOrd="0" presId="urn:microsoft.com/office/officeart/2005/8/layout/hList1"/>
    <dgm:cxn modelId="{15212071-A2E3-43F0-9BC2-9334A72AEEA7}" type="presParOf" srcId="{4D41B394-E8C4-4D88-8618-68D7110A5073}" destId="{2FCC117A-B3AE-4D3B-ADB7-8507B6801E5D}" srcOrd="0" destOrd="0" presId="urn:microsoft.com/office/officeart/2005/8/layout/hList1"/>
    <dgm:cxn modelId="{F0037104-B949-4B01-A7B5-E7CAF9DE4A97}" type="presParOf" srcId="{4D41B394-E8C4-4D88-8618-68D7110A5073}" destId="{BD9D2BD0-05E5-4330-AE44-BB4B681B6F18}" srcOrd="1" destOrd="0" presId="urn:microsoft.com/office/officeart/2005/8/layout/hList1"/>
    <dgm:cxn modelId="{9B25E0B4-E24C-4E6C-8F3A-46E721B367E1}" type="presParOf" srcId="{8B8F527F-73EC-463E-B554-967EA5F819D3}" destId="{C2CB7D35-0D95-49E9-AD36-A34283735738}" srcOrd="3" destOrd="0" presId="urn:microsoft.com/office/officeart/2005/8/layout/hList1"/>
    <dgm:cxn modelId="{10933258-B75A-4146-A697-9285CCB6CBB1}" type="presParOf" srcId="{8B8F527F-73EC-463E-B554-967EA5F819D3}" destId="{4BC6437B-C41E-423E-869F-A74541D58C8F}" srcOrd="4" destOrd="0" presId="urn:microsoft.com/office/officeart/2005/8/layout/hList1"/>
    <dgm:cxn modelId="{1BFCFA4C-F756-4015-BC20-9369CB89D712}" type="presParOf" srcId="{4BC6437B-C41E-423E-869F-A74541D58C8F}" destId="{60E863B8-5BD0-4669-9643-A04ACCDA67EF}" srcOrd="0" destOrd="0" presId="urn:microsoft.com/office/officeart/2005/8/layout/hList1"/>
    <dgm:cxn modelId="{89A76DD7-25EC-4D06-8D34-2FB615199AD5}" type="presParOf" srcId="{4BC6437B-C41E-423E-869F-A74541D58C8F}" destId="{51639BF3-1C9F-4B13-9B37-5824D2B5B88F}" srcOrd="1" destOrd="0" presId="urn:microsoft.com/office/officeart/2005/8/layout/hList1"/>
    <dgm:cxn modelId="{CCE4DFD6-5D83-4101-A75B-907EC201EA46}" type="presParOf" srcId="{8B8F527F-73EC-463E-B554-967EA5F819D3}" destId="{56C54F6D-D6E2-4C89-A237-4F8FED02C1F4}" srcOrd="5" destOrd="0" presId="urn:microsoft.com/office/officeart/2005/8/layout/hList1"/>
    <dgm:cxn modelId="{2BA64752-73A9-4D28-89DD-350A5873046D}" type="presParOf" srcId="{8B8F527F-73EC-463E-B554-967EA5F819D3}" destId="{02C7D1CA-4CAD-44F0-B820-29AE3123F906}" srcOrd="6" destOrd="0" presId="urn:microsoft.com/office/officeart/2005/8/layout/hList1"/>
    <dgm:cxn modelId="{0607D680-65E9-4C91-AD31-3B8C0A977D83}" type="presParOf" srcId="{02C7D1CA-4CAD-44F0-B820-29AE3123F906}" destId="{94652393-1650-44C0-A789-1DFE49D18234}" srcOrd="0" destOrd="0" presId="urn:microsoft.com/office/officeart/2005/8/layout/hList1"/>
    <dgm:cxn modelId="{AC9BB575-9AF3-4298-B57B-32093F4666D5}" type="presParOf" srcId="{02C7D1CA-4CAD-44F0-B820-29AE3123F906}" destId="{6B3B8A5B-327C-47DA-8F24-31847F82ED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4477E8-6163-43A0-ABB7-721EB06B795A}" type="doc">
      <dgm:prSet loTypeId="urn:microsoft.com/office/officeart/2005/8/layout/hierarchy4" loCatId="hierarchy" qsTypeId="urn:microsoft.com/office/officeart/2005/8/quickstyle/simple3" qsCatId="simple" csTypeId="urn:microsoft.com/office/officeart/2005/8/colors/accent3_5" csCatId="accent3" phldr="1"/>
      <dgm:spPr/>
      <dgm:t>
        <a:bodyPr/>
        <a:lstStyle/>
        <a:p>
          <a:endParaRPr lang="fr-FR"/>
        </a:p>
      </dgm:t>
    </dgm:pt>
    <dgm:pt modelId="{BCDA8751-1600-4926-AE32-A3D63E5471EC}">
      <dgm:prSet phldrT="[Texte]" custT="1"/>
      <dgm:spPr>
        <a:xfrm>
          <a:off x="5427" y="2352"/>
          <a:ext cx="8117144" cy="1272645"/>
        </a:xfrm>
        <a:prstGeom prst="roundRect">
          <a:avLst>
            <a:gd name="adj" fmla="val 10000"/>
          </a:avLst>
        </a:prstGeom>
        <a:scene3d>
          <a:camera prst="orthographicFront"/>
          <a:lightRig rig="flat" dir="t"/>
        </a:scene3d>
        <a:sp3d prstMaterial="dkEdge">
          <a:bevelT w="8200" h="38100"/>
        </a:sp3d>
      </dgm:spPr>
      <dgm:t>
        <a:bodyPr/>
        <a:lstStyle/>
        <a:p>
          <a:r>
            <a:rPr lang="fr-FR" sz="3200" b="1" dirty="0">
              <a:latin typeface="Calibri" panose="020F0502020204030204"/>
              <a:ea typeface="+mn-ea"/>
              <a:cs typeface="+mn-cs"/>
            </a:rPr>
            <a:t>Etablissements et services Enfance – Adolescence- Jeunes adultes </a:t>
          </a:r>
        </a:p>
        <a:p>
          <a:r>
            <a:rPr lang="fr-FR" sz="3200" b="1" i="0" dirty="0">
              <a:latin typeface="Calibri" panose="020F0502020204030204"/>
              <a:ea typeface="+mn-ea"/>
              <a:cs typeface="+mn-cs"/>
            </a:rPr>
            <a:t>Directrice de Parcours </a:t>
          </a:r>
        </a:p>
      </dgm:t>
    </dgm:pt>
    <dgm:pt modelId="{C89B4C5A-3DC4-41FC-91CE-F40A5A958FDC}" type="parTrans" cxnId="{D9A42DE8-1383-4C3D-9393-8B965A91F0AA}">
      <dgm:prSet/>
      <dgm:spPr/>
      <dgm:t>
        <a:bodyPr/>
        <a:lstStyle/>
        <a:p>
          <a:endParaRPr lang="fr-FR"/>
        </a:p>
      </dgm:t>
    </dgm:pt>
    <dgm:pt modelId="{21EC5DF4-77BB-4984-9DC4-D2D1DD98B773}" type="sibTrans" cxnId="{D9A42DE8-1383-4C3D-9393-8B965A91F0AA}">
      <dgm:prSet/>
      <dgm:spPr/>
      <dgm:t>
        <a:bodyPr/>
        <a:lstStyle/>
        <a:p>
          <a:endParaRPr lang="fr-FR"/>
        </a:p>
      </dgm:t>
    </dgm:pt>
    <dgm:pt modelId="{542E318F-69A1-4BD6-98E7-470D8ED68FA5}">
      <dgm:prSet phldrT="[Texte]" custT="1"/>
      <dgm:spPr>
        <a:xfrm>
          <a:off x="44560" y="1381900"/>
          <a:ext cx="3622274" cy="1272645"/>
        </a:xfrm>
        <a:prstGeom prst="roundRect">
          <a:avLst>
            <a:gd name="adj" fmla="val 10000"/>
          </a:avLst>
        </a:prstGeom>
        <a:scene3d>
          <a:camera prst="orthographicFront"/>
          <a:lightRig rig="flat" dir="t"/>
        </a:scene3d>
        <a:sp3d prstMaterial="dkEdge">
          <a:bevelT w="8200" h="38100"/>
        </a:sp3d>
      </dgm:spPr>
      <dgm:t>
        <a:bodyPr/>
        <a:lstStyle/>
        <a:p>
          <a:r>
            <a:rPr lang="fr-FR" sz="2800" dirty="0">
              <a:latin typeface="Calibri" panose="020F0502020204030204"/>
              <a:ea typeface="+mn-ea"/>
              <a:cs typeface="+mn-cs"/>
            </a:rPr>
            <a:t>Direction Adjointe de Parcours </a:t>
          </a:r>
        </a:p>
        <a:p>
          <a:r>
            <a:rPr lang="fr-FR" sz="2800" dirty="0">
              <a:latin typeface="Calibri" panose="020F0502020204030204"/>
              <a:ea typeface="+mn-ea"/>
              <a:cs typeface="+mn-cs"/>
            </a:rPr>
            <a:t>Territoire La Rochelle </a:t>
          </a:r>
        </a:p>
      </dgm:t>
    </dgm:pt>
    <dgm:pt modelId="{412916B9-A45F-4CDF-8662-AF44BF924DC1}" type="parTrans" cxnId="{372DEBA0-C191-4F2D-8609-DDDA41C97789}">
      <dgm:prSet/>
      <dgm:spPr/>
      <dgm:t>
        <a:bodyPr/>
        <a:lstStyle/>
        <a:p>
          <a:endParaRPr lang="fr-FR"/>
        </a:p>
      </dgm:t>
    </dgm:pt>
    <dgm:pt modelId="{D49D6BC6-7BD1-4B10-A39E-CDDBFE48CCB8}" type="sibTrans" cxnId="{372DEBA0-C191-4F2D-8609-DDDA41C97789}">
      <dgm:prSet/>
      <dgm:spPr/>
      <dgm:t>
        <a:bodyPr/>
        <a:lstStyle/>
        <a:p>
          <a:endParaRPr lang="fr-FR"/>
        </a:p>
      </dgm:t>
    </dgm:pt>
    <dgm:pt modelId="{C07D4736-E7CB-40B1-BE7F-66B45C02D27A}">
      <dgm:prSet phldrT="[Texte]" custT="1"/>
      <dgm:spPr>
        <a:xfrm>
          <a:off x="62691" y="2761448"/>
          <a:ext cx="1736462" cy="1272645"/>
        </a:xfrm>
        <a:prstGeom prst="roundRect">
          <a:avLst>
            <a:gd name="adj" fmla="val 10000"/>
          </a:avLst>
        </a:prstGeom>
        <a:scene3d>
          <a:camera prst="orthographicFront"/>
          <a:lightRig rig="flat" dir="t"/>
        </a:scene3d>
        <a:sp3d prstMaterial="dkEdge">
          <a:bevelT w="8200" h="38100"/>
        </a:sp3d>
      </dgm:spPr>
      <dgm:t>
        <a:bodyPr/>
        <a:lstStyle/>
        <a:p>
          <a:r>
            <a:rPr lang="fr-FR" sz="2400" dirty="0">
              <a:latin typeface="Calibri" panose="020F0502020204030204"/>
              <a:ea typeface="+mn-ea"/>
              <a:cs typeface="+mn-cs"/>
            </a:rPr>
            <a:t>Chef de service </a:t>
          </a:r>
        </a:p>
        <a:p>
          <a:endParaRPr lang="fr-FR" sz="2400" i="1" dirty="0">
            <a:latin typeface="Calibri" panose="020F0502020204030204"/>
            <a:ea typeface="+mn-ea"/>
            <a:cs typeface="+mn-cs"/>
          </a:endParaRPr>
        </a:p>
      </dgm:t>
    </dgm:pt>
    <dgm:pt modelId="{726DBB4E-3E3D-4F08-A38B-B52ADE158F8D}" type="parTrans" cxnId="{029468AE-A509-4C09-BFDE-693B322A4577}">
      <dgm:prSet/>
      <dgm:spPr/>
      <dgm:t>
        <a:bodyPr/>
        <a:lstStyle/>
        <a:p>
          <a:endParaRPr lang="fr-FR"/>
        </a:p>
      </dgm:t>
    </dgm:pt>
    <dgm:pt modelId="{41128009-A6CE-442F-B108-24EE97F18345}" type="sibTrans" cxnId="{029468AE-A509-4C09-BFDE-693B322A4577}">
      <dgm:prSet/>
      <dgm:spPr/>
      <dgm:t>
        <a:bodyPr/>
        <a:lstStyle/>
        <a:p>
          <a:endParaRPr lang="fr-FR"/>
        </a:p>
      </dgm:t>
    </dgm:pt>
    <dgm:pt modelId="{3AAC148F-8DB6-47CE-9B8B-2755E4EF4D88}">
      <dgm:prSet phldrT="[Texte]" custT="1"/>
      <dgm:spPr>
        <a:xfrm>
          <a:off x="1950725" y="2774477"/>
          <a:ext cx="1649239" cy="1275318"/>
        </a:xfrm>
        <a:prstGeom prst="roundRect">
          <a:avLst>
            <a:gd name="adj" fmla="val 10000"/>
          </a:avLst>
        </a:prstGeom>
        <a:scene3d>
          <a:camera prst="orthographicFront"/>
          <a:lightRig rig="flat" dir="t"/>
        </a:scene3d>
        <a:sp3d prstMaterial="dkEdge">
          <a:bevelT w="8200" h="38100"/>
        </a:sp3d>
      </dgm:spPr>
      <dgm:t>
        <a:bodyPr/>
        <a:lstStyle/>
        <a:p>
          <a:r>
            <a:rPr lang="fr-FR" sz="2400" dirty="0">
              <a:latin typeface="Calibri" panose="020F0502020204030204"/>
              <a:ea typeface="+mn-ea"/>
              <a:cs typeface="+mn-cs"/>
            </a:rPr>
            <a:t>Cheffe de service </a:t>
          </a:r>
        </a:p>
        <a:p>
          <a:endParaRPr lang="fr-FR" sz="2400" i="1" dirty="0">
            <a:latin typeface="Calibri" panose="020F0502020204030204"/>
            <a:ea typeface="+mn-ea"/>
            <a:cs typeface="+mn-cs"/>
          </a:endParaRPr>
        </a:p>
      </dgm:t>
    </dgm:pt>
    <dgm:pt modelId="{0DA3A489-D237-406C-98F5-8BCDB770C55A}" type="parTrans" cxnId="{08EDF99A-FF98-4835-88B5-D81B659FFD51}">
      <dgm:prSet/>
      <dgm:spPr/>
      <dgm:t>
        <a:bodyPr/>
        <a:lstStyle/>
        <a:p>
          <a:endParaRPr lang="fr-FR"/>
        </a:p>
      </dgm:t>
    </dgm:pt>
    <dgm:pt modelId="{6393FDAB-F260-4E45-A6D2-D199AEE5DBF4}" type="sibTrans" cxnId="{08EDF99A-FF98-4835-88B5-D81B659FFD51}">
      <dgm:prSet/>
      <dgm:spPr/>
      <dgm:t>
        <a:bodyPr/>
        <a:lstStyle/>
        <a:p>
          <a:endParaRPr lang="fr-FR"/>
        </a:p>
      </dgm:t>
    </dgm:pt>
    <dgm:pt modelId="{02D18F2B-ABB6-4698-A062-BEAF55D538D4}">
      <dgm:prSet phldrT="[Texte]" custT="1"/>
      <dgm:spPr>
        <a:xfrm>
          <a:off x="6239884" y="1381900"/>
          <a:ext cx="1216775" cy="1272645"/>
        </a:xfrm>
        <a:prstGeom prst="roundRect">
          <a:avLst>
            <a:gd name="adj" fmla="val 10000"/>
          </a:avLst>
        </a:prstGeom>
        <a:scene3d>
          <a:camera prst="orthographicFront"/>
          <a:lightRig rig="flat" dir="t"/>
        </a:scene3d>
        <a:sp3d prstMaterial="dkEdge">
          <a:bevelT w="8200" h="38100"/>
        </a:sp3d>
      </dgm:spPr>
      <dgm:t>
        <a:bodyPr/>
        <a:lstStyle/>
        <a:p>
          <a:r>
            <a:rPr lang="fr-FR" sz="2800" dirty="0">
              <a:latin typeface="Calibri" panose="020F0502020204030204"/>
              <a:ea typeface="+mn-ea"/>
              <a:cs typeface="+mn-cs"/>
            </a:rPr>
            <a:t>DAP Territoire Aunis Sud </a:t>
          </a:r>
        </a:p>
        <a:p>
          <a:endParaRPr lang="fr-FR" sz="2800" i="1" dirty="0">
            <a:latin typeface="Calibri" panose="020F0502020204030204"/>
            <a:ea typeface="+mn-ea"/>
            <a:cs typeface="+mn-cs"/>
          </a:endParaRPr>
        </a:p>
      </dgm:t>
    </dgm:pt>
    <dgm:pt modelId="{E1433659-64B6-4D95-BAD2-69DE208718B4}" type="parTrans" cxnId="{0358733B-C8B7-4922-BF63-6E4A486DAC62}">
      <dgm:prSet/>
      <dgm:spPr/>
      <dgm:t>
        <a:bodyPr/>
        <a:lstStyle/>
        <a:p>
          <a:endParaRPr lang="fr-FR"/>
        </a:p>
      </dgm:t>
    </dgm:pt>
    <dgm:pt modelId="{FA3A13FA-C57E-4507-B433-6D8561F584A4}" type="sibTrans" cxnId="{0358733B-C8B7-4922-BF63-6E4A486DAC62}">
      <dgm:prSet/>
      <dgm:spPr/>
      <dgm:t>
        <a:bodyPr/>
        <a:lstStyle/>
        <a:p>
          <a:endParaRPr lang="fr-FR"/>
        </a:p>
      </dgm:t>
    </dgm:pt>
    <dgm:pt modelId="{2AFC65DB-7F55-42AB-9B46-65BF25837B5A}">
      <dgm:prSet phldrT="[Texte]" custT="1"/>
      <dgm:spPr>
        <a:xfrm>
          <a:off x="7507184" y="1381900"/>
          <a:ext cx="602072" cy="1272645"/>
        </a:xfrm>
        <a:prstGeom prst="roundRect">
          <a:avLst>
            <a:gd name="adj" fmla="val 10000"/>
          </a:avLst>
        </a:prstGeom>
        <a:scene3d>
          <a:camera prst="orthographicFront"/>
          <a:lightRig rig="flat" dir="t"/>
        </a:scene3d>
        <a:sp3d prstMaterial="dkEdge">
          <a:bevelT w="8200" h="38100"/>
        </a:sp3d>
      </dgm:spPr>
      <dgm:t>
        <a:bodyPr/>
        <a:lstStyle/>
        <a:p>
          <a:r>
            <a:rPr lang="fr-FR" sz="2200" dirty="0">
              <a:latin typeface="Calibri" panose="020F0502020204030204"/>
              <a:ea typeface="+mn-ea"/>
              <a:cs typeface="+mn-cs"/>
            </a:rPr>
            <a:t>DAP  Rochefort Saintonge</a:t>
          </a:r>
        </a:p>
        <a:p>
          <a:endParaRPr lang="fr-FR" sz="2200" i="1" dirty="0">
            <a:latin typeface="Calibri" panose="020F0502020204030204"/>
            <a:ea typeface="+mn-ea"/>
            <a:cs typeface="+mn-cs"/>
          </a:endParaRPr>
        </a:p>
      </dgm:t>
    </dgm:pt>
    <dgm:pt modelId="{9762731B-E8A7-4010-97A5-C76FA886A27C}" type="parTrans" cxnId="{2784596C-9FB6-43FB-A404-92F224DCC3CE}">
      <dgm:prSet/>
      <dgm:spPr/>
      <dgm:t>
        <a:bodyPr/>
        <a:lstStyle/>
        <a:p>
          <a:endParaRPr lang="fr-FR"/>
        </a:p>
      </dgm:t>
    </dgm:pt>
    <dgm:pt modelId="{FE5EA610-5294-40A1-92E0-2C26B4F4F7A2}" type="sibTrans" cxnId="{2784596C-9FB6-43FB-A404-92F224DCC3CE}">
      <dgm:prSet/>
      <dgm:spPr/>
      <dgm:t>
        <a:bodyPr/>
        <a:lstStyle/>
        <a:p>
          <a:endParaRPr lang="fr-FR"/>
        </a:p>
      </dgm:t>
    </dgm:pt>
    <dgm:pt modelId="{7D5D6DA5-19BD-4A91-BF3B-A3078727BF0D}">
      <dgm:prSet phldrT="[Texte]" custT="1"/>
      <dgm:spPr>
        <a:xfrm>
          <a:off x="3743176" y="2761448"/>
          <a:ext cx="2446182" cy="1272645"/>
        </a:xfrm>
        <a:prstGeom prst="roundRect">
          <a:avLst>
            <a:gd name="adj" fmla="val 10000"/>
          </a:avLst>
        </a:prstGeom>
        <a:scene3d>
          <a:camera prst="orthographicFront"/>
          <a:lightRig rig="flat" dir="t"/>
        </a:scene3d>
        <a:sp3d prstMaterial="dkEdge">
          <a:bevelT w="8200" h="38100"/>
        </a:sp3d>
      </dgm:spPr>
      <dgm:t>
        <a:bodyPr/>
        <a:lstStyle/>
        <a:p>
          <a:r>
            <a:rPr lang="fr-FR" sz="2400" dirty="0">
              <a:latin typeface="Calibri" panose="020F0502020204030204"/>
              <a:ea typeface="+mn-ea"/>
              <a:cs typeface="+mn-cs"/>
            </a:rPr>
            <a:t>Cheffe de service </a:t>
          </a:r>
        </a:p>
      </dgm:t>
    </dgm:pt>
    <dgm:pt modelId="{575BE74D-73D1-475E-9D8F-1CE35F935B13}" type="sibTrans" cxnId="{7C407655-DD04-4FE6-9CFF-4221F47175D3}">
      <dgm:prSet/>
      <dgm:spPr/>
      <dgm:t>
        <a:bodyPr/>
        <a:lstStyle/>
        <a:p>
          <a:endParaRPr lang="fr-FR"/>
        </a:p>
      </dgm:t>
    </dgm:pt>
    <dgm:pt modelId="{8C382DBB-B6DA-4EB0-809A-AEC222BBFF19}" type="parTrans" cxnId="{7C407655-DD04-4FE6-9CFF-4221F47175D3}">
      <dgm:prSet/>
      <dgm:spPr/>
      <dgm:t>
        <a:bodyPr/>
        <a:lstStyle/>
        <a:p>
          <a:endParaRPr lang="fr-FR"/>
        </a:p>
      </dgm:t>
    </dgm:pt>
    <dgm:pt modelId="{6C6FC14E-1C84-4BD2-A413-BC4FB071B2C3}">
      <dgm:prSet phldrT="[Texte]" custT="1"/>
      <dgm:spPr>
        <a:xfrm>
          <a:off x="3743176" y="1381900"/>
          <a:ext cx="2446182" cy="1272645"/>
        </a:xfrm>
        <a:prstGeom prst="roundRect">
          <a:avLst>
            <a:gd name="adj" fmla="val 10000"/>
          </a:avLst>
        </a:prstGeom>
        <a:scene3d>
          <a:camera prst="orthographicFront"/>
          <a:lightRig rig="flat" dir="t"/>
        </a:scene3d>
        <a:sp3d prstMaterial="dkEdge">
          <a:bevelT w="8200" h="38100"/>
        </a:sp3d>
      </dgm:spPr>
      <dgm:t>
        <a:bodyPr/>
        <a:lstStyle/>
        <a:p>
          <a:r>
            <a:rPr lang="fr-FR" sz="2800" dirty="0">
              <a:latin typeface="Calibri" panose="020F0502020204030204"/>
              <a:ea typeface="+mn-ea"/>
              <a:cs typeface="+mn-cs"/>
            </a:rPr>
            <a:t>Direction Adjointe de Parcours TSA </a:t>
          </a:r>
        </a:p>
        <a:p>
          <a:endParaRPr lang="fr-FR" sz="2800" i="1" dirty="0">
            <a:latin typeface="Calibri" panose="020F0502020204030204"/>
            <a:ea typeface="+mn-ea"/>
            <a:cs typeface="+mn-cs"/>
          </a:endParaRPr>
        </a:p>
      </dgm:t>
    </dgm:pt>
    <dgm:pt modelId="{2F61F7E1-596F-49EE-A7C6-935CDD3348B5}" type="sibTrans" cxnId="{102C68B0-D45F-4DFC-97D9-EF7853B6E47F}">
      <dgm:prSet/>
      <dgm:spPr/>
      <dgm:t>
        <a:bodyPr/>
        <a:lstStyle/>
        <a:p>
          <a:endParaRPr lang="fr-FR"/>
        </a:p>
      </dgm:t>
    </dgm:pt>
    <dgm:pt modelId="{C7B5AC60-E140-46B5-BD48-160C4D75B98E}" type="parTrans" cxnId="{102C68B0-D45F-4DFC-97D9-EF7853B6E47F}">
      <dgm:prSet/>
      <dgm:spPr/>
      <dgm:t>
        <a:bodyPr/>
        <a:lstStyle/>
        <a:p>
          <a:endParaRPr lang="fr-FR"/>
        </a:p>
      </dgm:t>
    </dgm:pt>
    <dgm:pt modelId="{D460B34C-AEBF-422B-ACBC-E6309BC5D73C}">
      <dgm:prSet phldrT="[Texte]" custT="1"/>
      <dgm:spPr>
        <a:xfrm>
          <a:off x="4972565" y="4140996"/>
          <a:ext cx="602072" cy="1272645"/>
        </a:xfrm>
        <a:prstGeom prst="roundRect">
          <a:avLst>
            <a:gd name="adj" fmla="val 10000"/>
          </a:avLst>
        </a:prstGeom>
        <a:scene3d>
          <a:camera prst="orthographicFront"/>
          <a:lightRig rig="flat" dir="t"/>
        </a:scene3d>
        <a:sp3d prstMaterial="dkEdge">
          <a:bevelT w="8200" h="38100"/>
        </a:sp3d>
      </dgm:spPr>
      <dgm:t>
        <a:bodyPr/>
        <a:lstStyle/>
        <a:p>
          <a:r>
            <a:rPr lang="fr-FR" sz="2000" dirty="0">
              <a:latin typeface="Calibri" panose="020F0502020204030204"/>
              <a:ea typeface="+mn-ea"/>
              <a:cs typeface="+mn-cs"/>
            </a:rPr>
            <a:t>DAR</a:t>
          </a:r>
        </a:p>
      </dgm:t>
    </dgm:pt>
    <dgm:pt modelId="{4C559D0C-0548-4394-A136-7625B338F667}" type="parTrans" cxnId="{BA76104F-B828-4985-996C-69DF49F417C7}">
      <dgm:prSet/>
      <dgm:spPr/>
      <dgm:t>
        <a:bodyPr/>
        <a:lstStyle/>
        <a:p>
          <a:endParaRPr lang="fr-FR"/>
        </a:p>
      </dgm:t>
    </dgm:pt>
    <dgm:pt modelId="{FA920798-92F5-4911-BB69-AAB91CB966A3}" type="sibTrans" cxnId="{BA76104F-B828-4985-996C-69DF49F417C7}">
      <dgm:prSet/>
      <dgm:spPr/>
      <dgm:t>
        <a:bodyPr/>
        <a:lstStyle/>
        <a:p>
          <a:endParaRPr lang="fr-FR"/>
        </a:p>
      </dgm:t>
    </dgm:pt>
    <dgm:pt modelId="{379123B3-DCF8-4A31-ACEC-E53AC5E56912}">
      <dgm:prSet phldrT="[Texte]" custT="1"/>
      <dgm:spPr>
        <a:xfrm>
          <a:off x="3743231" y="4140996"/>
          <a:ext cx="602072" cy="1272645"/>
        </a:xfrm>
        <a:prstGeom prst="roundRect">
          <a:avLst>
            <a:gd name="adj" fmla="val 10000"/>
          </a:avLst>
        </a:prstGeom>
        <a:scene3d>
          <a:camera prst="orthographicFront"/>
          <a:lightRig rig="flat" dir="t"/>
        </a:scene3d>
        <a:sp3d prstMaterial="dkEdge">
          <a:bevelT w="8200" h="38100"/>
        </a:sp3d>
      </dgm:spPr>
      <dgm:t>
        <a:bodyPr/>
        <a:lstStyle/>
        <a:p>
          <a:r>
            <a:rPr lang="fr-FR" sz="2000" dirty="0">
              <a:latin typeface="Calibri" panose="020F0502020204030204"/>
              <a:ea typeface="+mn-ea"/>
              <a:cs typeface="+mn-cs"/>
            </a:rPr>
            <a:t>IME Le Breuil section TSA (Petit Bois)</a:t>
          </a:r>
        </a:p>
      </dgm:t>
    </dgm:pt>
    <dgm:pt modelId="{135E5A2E-D830-4264-88E7-D74B33A3B214}" type="parTrans" cxnId="{E9A1B488-DD1C-47C6-BD16-D77AAE727632}">
      <dgm:prSet/>
      <dgm:spPr/>
      <dgm:t>
        <a:bodyPr/>
        <a:lstStyle/>
        <a:p>
          <a:endParaRPr lang="fr-FR"/>
        </a:p>
      </dgm:t>
    </dgm:pt>
    <dgm:pt modelId="{2593B8D9-25FC-4F60-8C38-234CC07ACB1F}" type="sibTrans" cxnId="{E9A1B488-DD1C-47C6-BD16-D77AAE727632}">
      <dgm:prSet/>
      <dgm:spPr/>
      <dgm:t>
        <a:bodyPr/>
        <a:lstStyle/>
        <a:p>
          <a:endParaRPr lang="fr-FR"/>
        </a:p>
      </dgm:t>
    </dgm:pt>
    <dgm:pt modelId="{66A0DA5C-E934-432C-8E6F-403B7780EBA6}">
      <dgm:prSet phldrT="[Texte]" custT="1"/>
      <dgm:spPr>
        <a:xfrm>
          <a:off x="4357898" y="4140996"/>
          <a:ext cx="602072" cy="1272645"/>
        </a:xfrm>
        <a:prstGeom prst="roundRect">
          <a:avLst>
            <a:gd name="adj" fmla="val 10000"/>
          </a:avLst>
        </a:prstGeom>
        <a:scene3d>
          <a:camera prst="orthographicFront"/>
          <a:lightRig rig="flat" dir="t"/>
        </a:scene3d>
        <a:sp3d prstMaterial="dkEdge">
          <a:bevelT w="8200" h="38100"/>
        </a:sp3d>
      </dgm:spPr>
      <dgm:t>
        <a:bodyPr/>
        <a:lstStyle/>
        <a:p>
          <a:r>
            <a:rPr lang="fr-FR" sz="2000" dirty="0">
              <a:latin typeface="Calibri" panose="020F0502020204030204"/>
              <a:ea typeface="+mn-ea"/>
              <a:cs typeface="+mn-cs"/>
            </a:rPr>
            <a:t>UEMA</a:t>
          </a:r>
        </a:p>
      </dgm:t>
    </dgm:pt>
    <dgm:pt modelId="{D33B23D9-E2B6-41F9-A057-77A811C119BC}" type="parTrans" cxnId="{0D087293-A2D9-4EE5-A13D-996E2478FA27}">
      <dgm:prSet/>
      <dgm:spPr/>
      <dgm:t>
        <a:bodyPr/>
        <a:lstStyle/>
        <a:p>
          <a:endParaRPr lang="fr-FR"/>
        </a:p>
      </dgm:t>
    </dgm:pt>
    <dgm:pt modelId="{C8C8377E-5CDF-441A-9038-CF4DA48E4BD4}" type="sibTrans" cxnId="{0D087293-A2D9-4EE5-A13D-996E2478FA27}">
      <dgm:prSet/>
      <dgm:spPr/>
      <dgm:t>
        <a:bodyPr/>
        <a:lstStyle/>
        <a:p>
          <a:endParaRPr lang="fr-FR"/>
        </a:p>
      </dgm:t>
    </dgm:pt>
    <dgm:pt modelId="{3BA3C883-6354-48E5-AAA1-902E0E0C0F02}">
      <dgm:prSet phldrT="[Texte]" custT="1"/>
      <dgm:spPr>
        <a:xfrm>
          <a:off x="1868291" y="4143669"/>
          <a:ext cx="599723" cy="1272645"/>
        </a:xfrm>
        <a:prstGeom prst="roundRect">
          <a:avLst>
            <a:gd name="adj" fmla="val 10000"/>
          </a:avLst>
        </a:prstGeom>
        <a:scene3d>
          <a:camera prst="orthographicFront"/>
          <a:lightRig rig="flat" dir="t"/>
        </a:scene3d>
        <a:sp3d prstMaterial="dkEdge">
          <a:bevelT w="8200" h="38100"/>
        </a:sp3d>
      </dgm:spPr>
      <dgm:t>
        <a:bodyPr/>
        <a:lstStyle/>
        <a:p>
          <a:r>
            <a:rPr lang="fr-FR" sz="2000" dirty="0">
              <a:latin typeface="Calibri" panose="020F0502020204030204"/>
              <a:ea typeface="+mn-ea"/>
              <a:cs typeface="+mn-cs"/>
            </a:rPr>
            <a:t>IME Le Breuil section TDI</a:t>
          </a:r>
        </a:p>
      </dgm:t>
    </dgm:pt>
    <dgm:pt modelId="{5B9D8D05-A4FF-4898-85A8-402BC5940B4D}" type="parTrans" cxnId="{29B92F67-BB30-4A42-9CB9-B0DE07EB8271}">
      <dgm:prSet/>
      <dgm:spPr/>
      <dgm:t>
        <a:bodyPr/>
        <a:lstStyle/>
        <a:p>
          <a:endParaRPr lang="fr-FR"/>
        </a:p>
      </dgm:t>
    </dgm:pt>
    <dgm:pt modelId="{8CE091CF-1FFD-46C3-A35B-BA95055CAB6A}" type="sibTrans" cxnId="{29B92F67-BB30-4A42-9CB9-B0DE07EB8271}">
      <dgm:prSet/>
      <dgm:spPr/>
      <dgm:t>
        <a:bodyPr/>
        <a:lstStyle/>
        <a:p>
          <a:endParaRPr lang="fr-FR"/>
        </a:p>
      </dgm:t>
    </dgm:pt>
    <dgm:pt modelId="{B7BE4B0E-30CE-476E-8298-B709A78B3E74}">
      <dgm:prSet phldrT="[Texte]" custT="1"/>
      <dgm:spPr>
        <a:xfrm>
          <a:off x="6239884" y="2761448"/>
          <a:ext cx="1216775" cy="1272645"/>
        </a:xfrm>
        <a:prstGeom prst="roundRect">
          <a:avLst>
            <a:gd name="adj" fmla="val 10000"/>
          </a:avLst>
        </a:prstGeom>
        <a:scene3d>
          <a:camera prst="orthographicFront"/>
          <a:lightRig rig="flat" dir="t"/>
        </a:scene3d>
        <a:sp3d prstMaterial="dkEdge">
          <a:bevelT w="8200" h="38100"/>
        </a:sp3d>
      </dgm:spPr>
      <dgm:t>
        <a:bodyPr/>
        <a:lstStyle/>
        <a:p>
          <a:r>
            <a:rPr lang="fr-FR" sz="2400" dirty="0">
              <a:latin typeface="Calibri" panose="020F0502020204030204"/>
              <a:ea typeface="+mn-ea"/>
              <a:cs typeface="+mn-cs"/>
            </a:rPr>
            <a:t>Cadre  Proximité</a:t>
          </a:r>
        </a:p>
        <a:p>
          <a:r>
            <a:rPr lang="fr-FR" sz="2400" i="1" dirty="0">
              <a:latin typeface="Calibri" panose="020F0502020204030204"/>
              <a:ea typeface="+mn-ea"/>
              <a:cs typeface="+mn-cs"/>
            </a:rPr>
            <a:t> </a:t>
          </a:r>
        </a:p>
      </dgm:t>
    </dgm:pt>
    <dgm:pt modelId="{928445A8-CD75-4738-81A6-8E99C58AA53F}" type="parTrans" cxnId="{BD0F6659-CD39-4DDF-BFBC-6F93EBC06315}">
      <dgm:prSet/>
      <dgm:spPr/>
      <dgm:t>
        <a:bodyPr/>
        <a:lstStyle/>
        <a:p>
          <a:endParaRPr lang="fr-FR"/>
        </a:p>
      </dgm:t>
    </dgm:pt>
    <dgm:pt modelId="{A9E1A09E-4D6E-4920-9D60-EC9C197DF86E}" type="sibTrans" cxnId="{BD0F6659-CD39-4DDF-BFBC-6F93EBC06315}">
      <dgm:prSet/>
      <dgm:spPr/>
      <dgm:t>
        <a:bodyPr/>
        <a:lstStyle/>
        <a:p>
          <a:endParaRPr lang="fr-FR"/>
        </a:p>
      </dgm:t>
    </dgm:pt>
    <dgm:pt modelId="{6DCD4DC7-C12F-4AF3-8FA8-461580DD6818}">
      <dgm:prSet phldrT="[Texte]" custT="1"/>
      <dgm:spPr>
        <a:xfrm>
          <a:off x="7518738" y="4146021"/>
          <a:ext cx="602072" cy="1272645"/>
        </a:xfrm>
        <a:prstGeom prst="roundRect">
          <a:avLst>
            <a:gd name="adj" fmla="val 10000"/>
          </a:avLst>
        </a:prstGeom>
        <a:scene3d>
          <a:camera prst="orthographicFront"/>
          <a:lightRig rig="flat" dir="t"/>
        </a:scene3d>
        <a:sp3d prstMaterial="dkEdge">
          <a:bevelT w="8200" h="38100"/>
        </a:sp3d>
      </dgm:spPr>
      <dgm:t>
        <a:bodyPr/>
        <a:lstStyle/>
        <a:p>
          <a:r>
            <a:rPr lang="fr-FR" sz="2000" dirty="0">
              <a:latin typeface="Calibri" panose="020F0502020204030204"/>
              <a:ea typeface="+mn-ea"/>
              <a:cs typeface="+mn-cs"/>
            </a:rPr>
            <a:t>Projet Unité IME </a:t>
          </a:r>
          <a:r>
            <a:rPr lang="fr-FR" sz="2000" dirty="0" err="1">
              <a:latin typeface="Calibri" panose="020F0502020204030204"/>
              <a:ea typeface="+mn-ea"/>
              <a:cs typeface="+mn-cs"/>
            </a:rPr>
            <a:t>Tonnay</a:t>
          </a:r>
          <a:r>
            <a:rPr lang="fr-FR" sz="2000" dirty="0">
              <a:latin typeface="Calibri" panose="020F0502020204030204"/>
              <a:ea typeface="+mn-ea"/>
              <a:cs typeface="+mn-cs"/>
            </a:rPr>
            <a:t> Charente</a:t>
          </a:r>
        </a:p>
        <a:p>
          <a:r>
            <a:rPr lang="fr-FR" sz="2000" dirty="0">
              <a:latin typeface="Calibri" panose="020F0502020204030204"/>
              <a:ea typeface="+mn-ea"/>
              <a:cs typeface="+mn-cs"/>
            </a:rPr>
            <a:t>(sept 2022)</a:t>
          </a:r>
        </a:p>
      </dgm:t>
    </dgm:pt>
    <dgm:pt modelId="{3C232E70-2895-4642-9C7A-B0E5A45944A1}" type="parTrans" cxnId="{B6ADCB6B-CB8C-4EA5-B57E-FC62435AA66B}">
      <dgm:prSet/>
      <dgm:spPr/>
      <dgm:t>
        <a:bodyPr/>
        <a:lstStyle/>
        <a:p>
          <a:endParaRPr lang="fr-FR"/>
        </a:p>
      </dgm:t>
    </dgm:pt>
    <dgm:pt modelId="{366E0245-5A86-4BAD-B6F0-3573C7F89AB8}" type="sibTrans" cxnId="{B6ADCB6B-CB8C-4EA5-B57E-FC62435AA66B}">
      <dgm:prSet/>
      <dgm:spPr/>
      <dgm:t>
        <a:bodyPr/>
        <a:lstStyle/>
        <a:p>
          <a:endParaRPr lang="fr-FR"/>
        </a:p>
      </dgm:t>
    </dgm:pt>
    <dgm:pt modelId="{A1F52B8C-8664-424E-A24D-C1BB1FDB9A13}">
      <dgm:prSet phldrT="[Texte]" custT="1"/>
      <dgm:spPr>
        <a:xfrm>
          <a:off x="18742" y="4140996"/>
          <a:ext cx="599723" cy="1272645"/>
        </a:xfrm>
        <a:prstGeom prst="roundRect">
          <a:avLst>
            <a:gd name="adj" fmla="val 10000"/>
          </a:avLst>
        </a:prstGeom>
        <a:scene3d>
          <a:camera prst="orthographicFront"/>
          <a:lightRig rig="flat" dir="t"/>
        </a:scene3d>
        <a:sp3d prstMaterial="dkEdge">
          <a:bevelT w="8200" h="38100"/>
        </a:sp3d>
      </dgm:spPr>
      <dgm:t>
        <a:bodyPr/>
        <a:lstStyle/>
        <a:p>
          <a:r>
            <a:rPr lang="fr-FR" sz="2000" dirty="0">
              <a:latin typeface="Calibri" panose="020F0502020204030204"/>
              <a:ea typeface="+mn-ea"/>
              <a:cs typeface="+mn-cs"/>
            </a:rPr>
            <a:t>IME La Rochelle </a:t>
          </a:r>
        </a:p>
      </dgm:t>
    </dgm:pt>
    <dgm:pt modelId="{9AAEBC2B-F11A-4C05-B8CD-667C9AEFBB21}" type="parTrans" cxnId="{42C95A82-C09C-4EAE-9C49-5E28C4D9B2CB}">
      <dgm:prSet/>
      <dgm:spPr/>
      <dgm:t>
        <a:bodyPr/>
        <a:lstStyle/>
        <a:p>
          <a:endParaRPr lang="fr-FR"/>
        </a:p>
      </dgm:t>
    </dgm:pt>
    <dgm:pt modelId="{9036F088-DCB0-4036-ADA7-65D8AE9AC8CC}" type="sibTrans" cxnId="{42C95A82-C09C-4EAE-9C49-5E28C4D9B2CB}">
      <dgm:prSet/>
      <dgm:spPr/>
      <dgm:t>
        <a:bodyPr/>
        <a:lstStyle/>
        <a:p>
          <a:endParaRPr lang="fr-FR"/>
        </a:p>
      </dgm:t>
    </dgm:pt>
    <dgm:pt modelId="{DE0D324E-644B-4FA8-914E-8E0E0D4520ED}">
      <dgm:prSet phldrT="[Texte]" custT="1"/>
      <dgm:spPr>
        <a:xfrm>
          <a:off x="631061" y="4140996"/>
          <a:ext cx="599723" cy="1272645"/>
        </a:xfrm>
        <a:prstGeom prst="roundRect">
          <a:avLst>
            <a:gd name="adj" fmla="val 10000"/>
          </a:avLst>
        </a:prstGeom>
        <a:scene3d>
          <a:camera prst="orthographicFront"/>
          <a:lightRig rig="flat" dir="t"/>
        </a:scene3d>
        <a:sp3d prstMaterial="dkEdge">
          <a:bevelT w="8200" h="38100"/>
        </a:sp3d>
      </dgm:spPr>
      <dgm:t>
        <a:bodyPr/>
        <a:lstStyle/>
        <a:p>
          <a:r>
            <a:rPr lang="fr-FR" sz="2000" dirty="0">
              <a:latin typeface="Calibri" panose="020F0502020204030204"/>
              <a:ea typeface="+mn-ea"/>
              <a:cs typeface="+mn-cs"/>
            </a:rPr>
            <a:t>Bateau Bleu</a:t>
          </a:r>
        </a:p>
      </dgm:t>
    </dgm:pt>
    <dgm:pt modelId="{D573690A-56CD-4E95-BC99-B72098083028}" type="parTrans" cxnId="{ED0F51F5-F382-47AB-9298-A254AF058BAD}">
      <dgm:prSet/>
      <dgm:spPr/>
      <dgm:t>
        <a:bodyPr/>
        <a:lstStyle/>
        <a:p>
          <a:endParaRPr lang="fr-FR"/>
        </a:p>
      </dgm:t>
    </dgm:pt>
    <dgm:pt modelId="{3F48711F-1F24-4930-973C-25AED9434CAE}" type="sibTrans" cxnId="{ED0F51F5-F382-47AB-9298-A254AF058BAD}">
      <dgm:prSet/>
      <dgm:spPr/>
      <dgm:t>
        <a:bodyPr/>
        <a:lstStyle/>
        <a:p>
          <a:endParaRPr lang="fr-FR"/>
        </a:p>
      </dgm:t>
    </dgm:pt>
    <dgm:pt modelId="{33E93399-18D1-4B0E-8293-7A0BEAF33F42}">
      <dgm:prSet phldrT="[Texte]" custT="1"/>
      <dgm:spPr>
        <a:xfrm>
          <a:off x="2480609" y="4143669"/>
          <a:ext cx="599723" cy="1272645"/>
        </a:xfrm>
        <a:prstGeom prst="roundRect">
          <a:avLst>
            <a:gd name="adj" fmla="val 10000"/>
          </a:avLst>
        </a:prstGeom>
        <a:solidFill>
          <a:srgbClr val="FF3399"/>
        </a:solidFill>
        <a:ln w="28575">
          <a:noFill/>
        </a:ln>
        <a:scene3d>
          <a:camera prst="orthographicFront"/>
          <a:lightRig rig="flat" dir="t"/>
        </a:scene3d>
        <a:sp3d prstMaterial="dkEdge">
          <a:bevelT w="8200" h="38100"/>
        </a:sp3d>
      </dgm:spPr>
      <dgm:t>
        <a:bodyPr/>
        <a:lstStyle/>
        <a:p>
          <a:r>
            <a:rPr lang="fr-FR" sz="1800" dirty="0">
              <a:solidFill>
                <a:srgbClr val="050607"/>
              </a:solidFill>
              <a:latin typeface="Calibri" panose="020F0502020204030204"/>
              <a:ea typeface="+mn-ea"/>
              <a:cs typeface="+mn-cs"/>
            </a:rPr>
            <a:t>Plateforme </a:t>
          </a:r>
        </a:p>
        <a:p>
          <a:r>
            <a:rPr lang="fr-FR" sz="2000" dirty="0">
              <a:solidFill>
                <a:srgbClr val="050607"/>
              </a:solidFill>
              <a:latin typeface="Calibri" panose="020F0502020204030204"/>
              <a:ea typeface="+mn-ea"/>
              <a:cs typeface="+mn-cs"/>
            </a:rPr>
            <a:t>16-25 ans </a:t>
          </a:r>
        </a:p>
        <a:p>
          <a:r>
            <a:rPr lang="fr-FR" sz="2000" dirty="0">
              <a:solidFill>
                <a:srgbClr val="050607"/>
              </a:solidFill>
              <a:latin typeface="Calibri" panose="020F0502020204030204"/>
              <a:ea typeface="+mn-ea"/>
              <a:cs typeface="+mn-cs"/>
            </a:rPr>
            <a:t>IME-</a:t>
          </a:r>
          <a:r>
            <a:rPr lang="fr-FR" sz="2000" dirty="0" err="1">
              <a:solidFill>
                <a:srgbClr val="050607"/>
              </a:solidFill>
              <a:latin typeface="Calibri" panose="020F0502020204030204"/>
              <a:ea typeface="+mn-ea"/>
              <a:cs typeface="+mn-cs"/>
            </a:rPr>
            <a:t>Sessad</a:t>
          </a:r>
          <a:endParaRPr lang="fr-FR" sz="2000" dirty="0">
            <a:solidFill>
              <a:srgbClr val="050607"/>
            </a:solidFill>
            <a:latin typeface="Calibri" panose="020F0502020204030204"/>
            <a:ea typeface="+mn-ea"/>
            <a:cs typeface="+mn-cs"/>
          </a:endParaRPr>
        </a:p>
      </dgm:t>
    </dgm:pt>
    <dgm:pt modelId="{13D93AE2-D0C1-4779-B721-B2C4E37AF3EE}" type="parTrans" cxnId="{680C668A-CB62-4D70-9927-C1CCBAFB4590}">
      <dgm:prSet/>
      <dgm:spPr/>
      <dgm:t>
        <a:bodyPr/>
        <a:lstStyle/>
        <a:p>
          <a:endParaRPr lang="fr-FR"/>
        </a:p>
      </dgm:t>
    </dgm:pt>
    <dgm:pt modelId="{AB441EB5-230E-4707-8C4F-BD37F8FF4FF2}" type="sibTrans" cxnId="{680C668A-CB62-4D70-9927-C1CCBAFB4590}">
      <dgm:prSet/>
      <dgm:spPr/>
      <dgm:t>
        <a:bodyPr/>
        <a:lstStyle/>
        <a:p>
          <a:endParaRPr lang="fr-FR"/>
        </a:p>
      </dgm:t>
    </dgm:pt>
    <dgm:pt modelId="{B7D43084-49EE-4A0C-BDED-7B8AB19401E5}">
      <dgm:prSet phldrT="[Texte]" custT="1"/>
      <dgm:spPr>
        <a:xfrm>
          <a:off x="3092927" y="4143669"/>
          <a:ext cx="599723" cy="1272645"/>
        </a:xfrm>
        <a:prstGeom prst="roundRect">
          <a:avLst>
            <a:gd name="adj" fmla="val 10000"/>
          </a:avLst>
        </a:prstGeom>
        <a:scene3d>
          <a:camera prst="orthographicFront"/>
          <a:lightRig rig="flat" dir="t"/>
        </a:scene3d>
        <a:sp3d prstMaterial="dkEdge">
          <a:bevelT w="8200" h="38100"/>
        </a:sp3d>
      </dgm:spPr>
      <dgm:t>
        <a:bodyPr/>
        <a:lstStyle/>
        <a:p>
          <a:r>
            <a:rPr lang="fr-FR" sz="2000" dirty="0">
              <a:latin typeface="Calibri" panose="020F0502020204030204"/>
              <a:ea typeface="+mn-ea"/>
              <a:cs typeface="+mn-cs"/>
            </a:rPr>
            <a:t>EMAS</a:t>
          </a:r>
        </a:p>
      </dgm:t>
    </dgm:pt>
    <dgm:pt modelId="{2AFDB964-7BBA-470A-89BD-5EDB0FD4C224}" type="parTrans" cxnId="{D66865E8-49A9-4F06-8C99-51EDD733E95D}">
      <dgm:prSet/>
      <dgm:spPr/>
      <dgm:t>
        <a:bodyPr/>
        <a:lstStyle/>
        <a:p>
          <a:endParaRPr lang="fr-FR"/>
        </a:p>
      </dgm:t>
    </dgm:pt>
    <dgm:pt modelId="{9153E8A5-93DD-450F-B910-6094AE30D0BA}" type="sibTrans" cxnId="{D66865E8-49A9-4F06-8C99-51EDD733E95D}">
      <dgm:prSet/>
      <dgm:spPr/>
      <dgm:t>
        <a:bodyPr/>
        <a:lstStyle/>
        <a:p>
          <a:endParaRPr lang="fr-FR"/>
        </a:p>
      </dgm:t>
    </dgm:pt>
    <dgm:pt modelId="{6C801374-2708-4248-A085-8F6E927D1A37}">
      <dgm:prSet phldrT="[Texte]" custT="1"/>
      <dgm:spPr>
        <a:xfrm>
          <a:off x="5587231" y="4140996"/>
          <a:ext cx="602072" cy="1272645"/>
        </a:xfrm>
        <a:prstGeom prst="roundRect">
          <a:avLst>
            <a:gd name="adj" fmla="val 10000"/>
          </a:avLst>
        </a:prstGeom>
        <a:scene3d>
          <a:camera prst="orthographicFront"/>
          <a:lightRig rig="flat" dir="t"/>
        </a:scene3d>
        <a:sp3d prstMaterial="dkEdge">
          <a:bevelT w="8200" h="38100"/>
        </a:sp3d>
      </dgm:spPr>
      <dgm:t>
        <a:bodyPr/>
        <a:lstStyle/>
        <a:p>
          <a:r>
            <a:rPr lang="fr-FR" sz="2000" dirty="0" err="1">
              <a:latin typeface="Calibri" panose="020F0502020204030204"/>
              <a:ea typeface="+mn-ea"/>
              <a:cs typeface="+mn-cs"/>
            </a:rPr>
            <a:t>Sessad</a:t>
          </a:r>
          <a:r>
            <a:rPr lang="fr-FR" sz="2000" dirty="0">
              <a:latin typeface="Calibri" panose="020F0502020204030204"/>
              <a:ea typeface="+mn-ea"/>
              <a:cs typeface="+mn-cs"/>
            </a:rPr>
            <a:t> TSA </a:t>
          </a:r>
          <a:endParaRPr lang="fr-FR" sz="1000" dirty="0">
            <a:latin typeface="Calibri" panose="020F0502020204030204"/>
            <a:ea typeface="+mn-ea"/>
            <a:cs typeface="+mn-cs"/>
          </a:endParaRPr>
        </a:p>
      </dgm:t>
    </dgm:pt>
    <dgm:pt modelId="{ABD8228F-1723-467D-8B9C-87E055FBB8F3}" type="parTrans" cxnId="{1A322511-5771-4B82-B764-3E15F9D11837}">
      <dgm:prSet/>
      <dgm:spPr/>
      <dgm:t>
        <a:bodyPr/>
        <a:lstStyle/>
        <a:p>
          <a:endParaRPr lang="fr-FR"/>
        </a:p>
      </dgm:t>
    </dgm:pt>
    <dgm:pt modelId="{FF8FDFC5-BAEE-40D9-AF0B-B54AAFF3B638}" type="sibTrans" cxnId="{1A322511-5771-4B82-B764-3E15F9D11837}">
      <dgm:prSet/>
      <dgm:spPr/>
      <dgm:t>
        <a:bodyPr/>
        <a:lstStyle/>
        <a:p>
          <a:endParaRPr lang="fr-FR"/>
        </a:p>
      </dgm:t>
    </dgm:pt>
    <dgm:pt modelId="{0EC2524C-604D-40C2-A1DD-8F4142DD81FD}">
      <dgm:prSet phldrT="[Texte]" custT="1"/>
      <dgm:spPr>
        <a:xfrm>
          <a:off x="1243379" y="4140996"/>
          <a:ext cx="599723" cy="1272645"/>
        </a:xfrm>
        <a:prstGeom prst="roundRect">
          <a:avLst>
            <a:gd name="adj" fmla="val 10000"/>
          </a:avLst>
        </a:prstGeom>
        <a:scene3d>
          <a:camera prst="orthographicFront"/>
          <a:lightRig rig="flat" dir="t"/>
        </a:scene3d>
        <a:sp3d prstMaterial="dkEdge">
          <a:bevelT w="8200" h="38100"/>
        </a:sp3d>
      </dgm:spPr>
      <dgm:t>
        <a:bodyPr/>
        <a:lstStyle/>
        <a:p>
          <a:r>
            <a:rPr lang="fr-FR" sz="2000" dirty="0" err="1">
              <a:latin typeface="Calibri" panose="020F0502020204030204"/>
              <a:ea typeface="+mn-ea"/>
              <a:cs typeface="+mn-cs"/>
            </a:rPr>
            <a:t>Sessad</a:t>
          </a:r>
          <a:r>
            <a:rPr lang="fr-FR" sz="2000" dirty="0">
              <a:latin typeface="Calibri" panose="020F0502020204030204"/>
              <a:ea typeface="+mn-ea"/>
              <a:cs typeface="+mn-cs"/>
            </a:rPr>
            <a:t> La Rochelle</a:t>
          </a:r>
        </a:p>
      </dgm:t>
    </dgm:pt>
    <dgm:pt modelId="{5E8ABB29-C7BB-47CC-AFAB-6433DF2C2E0E}" type="parTrans" cxnId="{1BEA89EA-5B6D-4424-B7BB-30B2659018AF}">
      <dgm:prSet/>
      <dgm:spPr/>
      <dgm:t>
        <a:bodyPr/>
        <a:lstStyle/>
        <a:p>
          <a:endParaRPr lang="fr-FR"/>
        </a:p>
      </dgm:t>
    </dgm:pt>
    <dgm:pt modelId="{D2113021-D690-4F97-B9A1-FFFC468D6DEF}" type="sibTrans" cxnId="{1BEA89EA-5B6D-4424-B7BB-30B2659018AF}">
      <dgm:prSet/>
      <dgm:spPr/>
      <dgm:t>
        <a:bodyPr/>
        <a:lstStyle/>
        <a:p>
          <a:endParaRPr lang="fr-FR"/>
        </a:p>
      </dgm:t>
    </dgm:pt>
    <dgm:pt modelId="{2AC23C90-214C-4F24-8BC9-54BAF81B95F5}">
      <dgm:prSet phldrT="[Texte]" custT="1"/>
      <dgm:spPr>
        <a:xfrm>
          <a:off x="6239902" y="4140996"/>
          <a:ext cx="602072" cy="1272645"/>
        </a:xfrm>
        <a:prstGeom prst="roundRect">
          <a:avLst>
            <a:gd name="adj" fmla="val 10000"/>
          </a:avLst>
        </a:prstGeom>
        <a:scene3d>
          <a:camera prst="orthographicFront"/>
          <a:lightRig rig="flat" dir="t"/>
        </a:scene3d>
        <a:sp3d prstMaterial="dkEdge">
          <a:bevelT w="8200" h="38100"/>
        </a:sp3d>
      </dgm:spPr>
      <dgm:t>
        <a:bodyPr/>
        <a:lstStyle/>
        <a:p>
          <a:r>
            <a:rPr lang="fr-FR" sz="2000" dirty="0" err="1">
              <a:latin typeface="Calibri" panose="020F0502020204030204"/>
              <a:ea typeface="+mn-ea"/>
              <a:cs typeface="+mn-cs"/>
            </a:rPr>
            <a:t>Sessad</a:t>
          </a:r>
          <a:r>
            <a:rPr lang="fr-FR" sz="2000" dirty="0">
              <a:latin typeface="Calibri" panose="020F0502020204030204"/>
              <a:ea typeface="+mn-ea"/>
              <a:cs typeface="+mn-cs"/>
            </a:rPr>
            <a:t> Surgères</a:t>
          </a:r>
        </a:p>
      </dgm:t>
    </dgm:pt>
    <dgm:pt modelId="{7B1ED850-2082-454E-B4D0-D4D10909C545}" type="parTrans" cxnId="{9F4172AA-8EB5-4790-A025-1F7811CA3794}">
      <dgm:prSet/>
      <dgm:spPr/>
      <dgm:t>
        <a:bodyPr/>
        <a:lstStyle/>
        <a:p>
          <a:endParaRPr lang="fr-FR"/>
        </a:p>
      </dgm:t>
    </dgm:pt>
    <dgm:pt modelId="{4521A44D-8E34-493F-BAF3-89FA10DEF1A0}" type="sibTrans" cxnId="{9F4172AA-8EB5-4790-A025-1F7811CA3794}">
      <dgm:prSet/>
      <dgm:spPr/>
      <dgm:t>
        <a:bodyPr/>
        <a:lstStyle/>
        <a:p>
          <a:endParaRPr lang="fr-FR"/>
        </a:p>
      </dgm:t>
    </dgm:pt>
    <dgm:pt modelId="{6C0466CC-6D8C-42D3-88DB-4D792A6BA2C6}">
      <dgm:prSet phldrT="[Texte]" custT="1"/>
      <dgm:spPr>
        <a:xfrm>
          <a:off x="6854569" y="4140996"/>
          <a:ext cx="602072" cy="1272645"/>
        </a:xfrm>
        <a:prstGeom prst="roundRect">
          <a:avLst>
            <a:gd name="adj" fmla="val 10000"/>
          </a:avLst>
        </a:prstGeom>
        <a:scene3d>
          <a:camera prst="orthographicFront"/>
          <a:lightRig rig="flat" dir="t"/>
        </a:scene3d>
        <a:sp3d prstMaterial="dkEdge">
          <a:bevelT w="8200" h="38100"/>
        </a:sp3d>
      </dgm:spPr>
      <dgm:t>
        <a:bodyPr/>
        <a:lstStyle/>
        <a:p>
          <a:r>
            <a:rPr lang="fr-FR" sz="2000" dirty="0" err="1">
              <a:latin typeface="Calibri" panose="020F0502020204030204"/>
              <a:ea typeface="+mn-ea"/>
              <a:cs typeface="+mn-cs"/>
            </a:rPr>
            <a:t>Sessad</a:t>
          </a:r>
          <a:r>
            <a:rPr lang="fr-FR" sz="2000" dirty="0">
              <a:latin typeface="Calibri" panose="020F0502020204030204"/>
              <a:ea typeface="+mn-ea"/>
              <a:cs typeface="+mn-cs"/>
            </a:rPr>
            <a:t> </a:t>
          </a:r>
        </a:p>
        <a:p>
          <a:r>
            <a:rPr lang="fr-FR" sz="2000" dirty="0">
              <a:latin typeface="Calibri" panose="020F0502020204030204"/>
              <a:ea typeface="+mn-ea"/>
              <a:cs typeface="+mn-cs"/>
            </a:rPr>
            <a:t>St Jean </a:t>
          </a:r>
          <a:r>
            <a:rPr lang="fr-FR" sz="2000" dirty="0" err="1">
              <a:latin typeface="Calibri" panose="020F0502020204030204"/>
              <a:ea typeface="+mn-ea"/>
              <a:cs typeface="+mn-cs"/>
            </a:rPr>
            <a:t>Angély</a:t>
          </a:r>
          <a:r>
            <a:rPr lang="fr-FR" sz="2000" dirty="0">
              <a:latin typeface="Calibri" panose="020F0502020204030204"/>
              <a:ea typeface="+mn-ea"/>
              <a:cs typeface="+mn-cs"/>
            </a:rPr>
            <a:t> (2023)</a:t>
          </a:r>
        </a:p>
      </dgm:t>
    </dgm:pt>
    <dgm:pt modelId="{845760F4-0BEF-4A01-8B3D-3B8D632FCB56}" type="parTrans" cxnId="{F1D8096C-8F5E-4A4B-AFF3-73A970B79EE4}">
      <dgm:prSet/>
      <dgm:spPr/>
      <dgm:t>
        <a:bodyPr/>
        <a:lstStyle/>
        <a:p>
          <a:endParaRPr lang="fr-FR"/>
        </a:p>
      </dgm:t>
    </dgm:pt>
    <dgm:pt modelId="{32E2D8BB-AD16-4200-8530-FE63211E80A6}" type="sibTrans" cxnId="{F1D8096C-8F5E-4A4B-AFF3-73A970B79EE4}">
      <dgm:prSet/>
      <dgm:spPr/>
      <dgm:t>
        <a:bodyPr/>
        <a:lstStyle/>
        <a:p>
          <a:endParaRPr lang="fr-FR"/>
        </a:p>
      </dgm:t>
    </dgm:pt>
    <dgm:pt modelId="{167021D7-26D8-432A-BC3B-70B2DCB262F0}" type="pres">
      <dgm:prSet presAssocID="{BE4477E8-6163-43A0-ABB7-721EB06B795A}" presName="Name0" presStyleCnt="0">
        <dgm:presLayoutVars>
          <dgm:chPref val="1"/>
          <dgm:dir/>
          <dgm:animOne val="branch"/>
          <dgm:animLvl val="lvl"/>
          <dgm:resizeHandles/>
        </dgm:presLayoutVars>
      </dgm:prSet>
      <dgm:spPr/>
    </dgm:pt>
    <dgm:pt modelId="{4320631B-AB30-49A7-8488-4239FF85B0DD}" type="pres">
      <dgm:prSet presAssocID="{BCDA8751-1600-4926-AE32-A3D63E5471EC}" presName="vertOne" presStyleCnt="0"/>
      <dgm:spPr/>
    </dgm:pt>
    <dgm:pt modelId="{CB118398-65D8-4A44-AA94-8E9F34AC03D6}" type="pres">
      <dgm:prSet presAssocID="{BCDA8751-1600-4926-AE32-A3D63E5471EC}" presName="txOne" presStyleLbl="node0" presStyleIdx="0" presStyleCnt="1" custLinFactNeighborX="-336" custLinFactNeighborY="8507">
        <dgm:presLayoutVars>
          <dgm:chPref val="3"/>
        </dgm:presLayoutVars>
      </dgm:prSet>
      <dgm:spPr/>
    </dgm:pt>
    <dgm:pt modelId="{A348E775-9033-4C0E-A0B2-B6429AEBD296}" type="pres">
      <dgm:prSet presAssocID="{BCDA8751-1600-4926-AE32-A3D63E5471EC}" presName="parTransOne" presStyleCnt="0"/>
      <dgm:spPr/>
    </dgm:pt>
    <dgm:pt modelId="{C206C159-6D78-420F-91EE-79A0E4DF1BA4}" type="pres">
      <dgm:prSet presAssocID="{BCDA8751-1600-4926-AE32-A3D63E5471EC}" presName="horzOne" presStyleCnt="0"/>
      <dgm:spPr/>
    </dgm:pt>
    <dgm:pt modelId="{5E9BAA7E-3564-4D51-80AD-61B2C5862B92}" type="pres">
      <dgm:prSet presAssocID="{542E318F-69A1-4BD6-98E7-470D8ED68FA5}" presName="vertTwo" presStyleCnt="0"/>
      <dgm:spPr/>
    </dgm:pt>
    <dgm:pt modelId="{10A031BA-864B-4C27-B75A-C9557BDD012A}" type="pres">
      <dgm:prSet presAssocID="{542E318F-69A1-4BD6-98E7-470D8ED68FA5}" presName="txTwo" presStyleLbl="node2" presStyleIdx="0" presStyleCnt="4" custScaleX="98210">
        <dgm:presLayoutVars>
          <dgm:chPref val="3"/>
        </dgm:presLayoutVars>
      </dgm:prSet>
      <dgm:spPr/>
    </dgm:pt>
    <dgm:pt modelId="{F6B68A45-4617-4F01-B56D-C86BD5893947}" type="pres">
      <dgm:prSet presAssocID="{542E318F-69A1-4BD6-98E7-470D8ED68FA5}" presName="parTransTwo" presStyleCnt="0"/>
      <dgm:spPr/>
    </dgm:pt>
    <dgm:pt modelId="{0CED950F-709F-4DCD-B417-95489E4C94C8}" type="pres">
      <dgm:prSet presAssocID="{542E318F-69A1-4BD6-98E7-470D8ED68FA5}" presName="horzTwo" presStyleCnt="0"/>
      <dgm:spPr/>
    </dgm:pt>
    <dgm:pt modelId="{F5E2BE6F-91D5-48C6-9C7C-BFECAE094E60}" type="pres">
      <dgm:prSet presAssocID="{C07D4736-E7CB-40B1-BE7F-66B45C02D27A}" presName="vertThree" presStyleCnt="0"/>
      <dgm:spPr/>
    </dgm:pt>
    <dgm:pt modelId="{3FC2F6C2-1071-4762-B38D-996A248AA32F}" type="pres">
      <dgm:prSet presAssocID="{C07D4736-E7CB-40B1-BE7F-66B45C02D27A}" presName="txThree" presStyleLbl="node3" presStyleIdx="0" presStyleCnt="5" custScaleX="95182">
        <dgm:presLayoutVars>
          <dgm:chPref val="3"/>
        </dgm:presLayoutVars>
      </dgm:prSet>
      <dgm:spPr/>
    </dgm:pt>
    <dgm:pt modelId="{A6617EED-9A19-4409-83F3-3D35DCE88D04}" type="pres">
      <dgm:prSet presAssocID="{C07D4736-E7CB-40B1-BE7F-66B45C02D27A}" presName="parTransThree" presStyleCnt="0"/>
      <dgm:spPr/>
    </dgm:pt>
    <dgm:pt modelId="{2D8047A1-5CB6-457D-80CB-8DD092B375CE}" type="pres">
      <dgm:prSet presAssocID="{C07D4736-E7CB-40B1-BE7F-66B45C02D27A}" presName="horzThree" presStyleCnt="0"/>
      <dgm:spPr/>
    </dgm:pt>
    <dgm:pt modelId="{078185EE-0050-41EF-8ACE-75677BDC1B4F}" type="pres">
      <dgm:prSet presAssocID="{A1F52B8C-8664-424E-A24D-C1BB1FDB9A13}" presName="vertFour" presStyleCnt="0">
        <dgm:presLayoutVars>
          <dgm:chPref val="3"/>
        </dgm:presLayoutVars>
      </dgm:prSet>
      <dgm:spPr/>
    </dgm:pt>
    <dgm:pt modelId="{289A2D14-239B-4BD2-BA11-74FF80589CAF}" type="pres">
      <dgm:prSet presAssocID="{A1F52B8C-8664-424E-A24D-C1BB1FDB9A13}" presName="txFour" presStyleLbl="node4" presStyleIdx="0" presStyleCnt="12">
        <dgm:presLayoutVars>
          <dgm:chPref val="3"/>
        </dgm:presLayoutVars>
      </dgm:prSet>
      <dgm:spPr/>
    </dgm:pt>
    <dgm:pt modelId="{8D392F74-81EB-4E9A-BBE1-E29A315E6B6C}" type="pres">
      <dgm:prSet presAssocID="{A1F52B8C-8664-424E-A24D-C1BB1FDB9A13}" presName="horzFour" presStyleCnt="0"/>
      <dgm:spPr/>
    </dgm:pt>
    <dgm:pt modelId="{BB8C4E21-4E34-420C-B06E-4652CA99F7BF}" type="pres">
      <dgm:prSet presAssocID="{9036F088-DCB0-4036-ADA7-65D8AE9AC8CC}" presName="sibSpaceFour" presStyleCnt="0"/>
      <dgm:spPr/>
    </dgm:pt>
    <dgm:pt modelId="{1601126A-7895-4BA3-97D0-49581CEFB1FD}" type="pres">
      <dgm:prSet presAssocID="{DE0D324E-644B-4FA8-914E-8E0E0D4520ED}" presName="vertFour" presStyleCnt="0">
        <dgm:presLayoutVars>
          <dgm:chPref val="3"/>
        </dgm:presLayoutVars>
      </dgm:prSet>
      <dgm:spPr/>
    </dgm:pt>
    <dgm:pt modelId="{D3234061-6E91-4E5E-8F59-E7273A48B952}" type="pres">
      <dgm:prSet presAssocID="{DE0D324E-644B-4FA8-914E-8E0E0D4520ED}" presName="txFour" presStyleLbl="node4" presStyleIdx="1" presStyleCnt="12">
        <dgm:presLayoutVars>
          <dgm:chPref val="3"/>
        </dgm:presLayoutVars>
      </dgm:prSet>
      <dgm:spPr/>
    </dgm:pt>
    <dgm:pt modelId="{3A064FC8-EA32-45F9-8F5C-8850018A7BE5}" type="pres">
      <dgm:prSet presAssocID="{DE0D324E-644B-4FA8-914E-8E0E0D4520ED}" presName="horzFour" presStyleCnt="0"/>
      <dgm:spPr/>
    </dgm:pt>
    <dgm:pt modelId="{FA065A13-FB71-4967-BE7A-F2C499C51DD4}" type="pres">
      <dgm:prSet presAssocID="{3F48711F-1F24-4930-973C-25AED9434CAE}" presName="sibSpaceFour" presStyleCnt="0"/>
      <dgm:spPr/>
    </dgm:pt>
    <dgm:pt modelId="{765FDAFF-4F18-48B5-9BB8-BBD999C3CFC6}" type="pres">
      <dgm:prSet presAssocID="{0EC2524C-604D-40C2-A1DD-8F4142DD81FD}" presName="vertFour" presStyleCnt="0">
        <dgm:presLayoutVars>
          <dgm:chPref val="3"/>
        </dgm:presLayoutVars>
      </dgm:prSet>
      <dgm:spPr/>
    </dgm:pt>
    <dgm:pt modelId="{FB3CAAE8-5C0E-4913-A4B1-A98EA90B9B3E}" type="pres">
      <dgm:prSet presAssocID="{0EC2524C-604D-40C2-A1DD-8F4142DD81FD}" presName="txFour" presStyleLbl="node4" presStyleIdx="2" presStyleCnt="12">
        <dgm:presLayoutVars>
          <dgm:chPref val="3"/>
        </dgm:presLayoutVars>
      </dgm:prSet>
      <dgm:spPr/>
    </dgm:pt>
    <dgm:pt modelId="{5555B31B-9EA1-437A-A0BD-138E4A5FDB9E}" type="pres">
      <dgm:prSet presAssocID="{0EC2524C-604D-40C2-A1DD-8F4142DD81FD}" presName="horzFour" presStyleCnt="0"/>
      <dgm:spPr/>
    </dgm:pt>
    <dgm:pt modelId="{A21D1910-466C-46B1-8CFE-9F77B8C1597B}" type="pres">
      <dgm:prSet presAssocID="{41128009-A6CE-442F-B108-24EE97F18345}" presName="sibSpaceThree" presStyleCnt="0"/>
      <dgm:spPr/>
    </dgm:pt>
    <dgm:pt modelId="{5F19BD69-4C50-4015-B509-B46F802166E2}" type="pres">
      <dgm:prSet presAssocID="{3AAC148F-8DB6-47CE-9B8B-2755E4EF4D88}" presName="vertThree" presStyleCnt="0"/>
      <dgm:spPr/>
    </dgm:pt>
    <dgm:pt modelId="{7864E031-9178-4C95-ABB0-A77B1A9A94EA}" type="pres">
      <dgm:prSet presAssocID="{3AAC148F-8DB6-47CE-9B8B-2755E4EF4D88}" presName="txThree" presStyleLbl="node3" presStyleIdx="1" presStyleCnt="5" custScaleX="90401" custScaleY="100210" custLinFactNeighborX="-281" custLinFactNeighborY="12188">
        <dgm:presLayoutVars>
          <dgm:chPref val="3"/>
        </dgm:presLayoutVars>
      </dgm:prSet>
      <dgm:spPr/>
    </dgm:pt>
    <dgm:pt modelId="{19867A20-93CC-43C6-A02B-5C0C77913474}" type="pres">
      <dgm:prSet presAssocID="{3AAC148F-8DB6-47CE-9B8B-2755E4EF4D88}" presName="parTransThree" presStyleCnt="0"/>
      <dgm:spPr/>
    </dgm:pt>
    <dgm:pt modelId="{6148367B-C502-4630-B742-E90C92C5C4CA}" type="pres">
      <dgm:prSet presAssocID="{3AAC148F-8DB6-47CE-9B8B-2755E4EF4D88}" presName="horzThree" presStyleCnt="0"/>
      <dgm:spPr/>
    </dgm:pt>
    <dgm:pt modelId="{1680BA0C-098D-4634-B135-A42B3EF23C71}" type="pres">
      <dgm:prSet presAssocID="{3BA3C883-6354-48E5-AAA1-902E0E0C0F02}" presName="vertFour" presStyleCnt="0">
        <dgm:presLayoutVars>
          <dgm:chPref val="3"/>
        </dgm:presLayoutVars>
      </dgm:prSet>
      <dgm:spPr/>
    </dgm:pt>
    <dgm:pt modelId="{F8D95B58-5437-4F4E-99A6-B3CC434C8B66}" type="pres">
      <dgm:prSet presAssocID="{3BA3C883-6354-48E5-AAA1-902E0E0C0F02}" presName="txFour" presStyleLbl="node4" presStyleIdx="3" presStyleCnt="12">
        <dgm:presLayoutVars>
          <dgm:chPref val="3"/>
        </dgm:presLayoutVars>
      </dgm:prSet>
      <dgm:spPr/>
    </dgm:pt>
    <dgm:pt modelId="{C871EE1D-8F70-457D-9863-B887B9A98EB6}" type="pres">
      <dgm:prSet presAssocID="{3BA3C883-6354-48E5-AAA1-902E0E0C0F02}" presName="horzFour" presStyleCnt="0"/>
      <dgm:spPr/>
    </dgm:pt>
    <dgm:pt modelId="{BA5FEF73-5E65-49FF-A430-BE755DD5BF2F}" type="pres">
      <dgm:prSet presAssocID="{8CE091CF-1FFD-46C3-A35B-BA95055CAB6A}" presName="sibSpaceFour" presStyleCnt="0"/>
      <dgm:spPr/>
    </dgm:pt>
    <dgm:pt modelId="{2CB93756-327A-4048-A9EA-D649DB6771D5}" type="pres">
      <dgm:prSet presAssocID="{33E93399-18D1-4B0E-8293-7A0BEAF33F42}" presName="vertFour" presStyleCnt="0">
        <dgm:presLayoutVars>
          <dgm:chPref val="3"/>
        </dgm:presLayoutVars>
      </dgm:prSet>
      <dgm:spPr/>
    </dgm:pt>
    <dgm:pt modelId="{1AC7A039-30C8-4159-9ECD-84AC055D6BC5}" type="pres">
      <dgm:prSet presAssocID="{33E93399-18D1-4B0E-8293-7A0BEAF33F42}" presName="txFour" presStyleLbl="node4" presStyleIdx="4" presStyleCnt="12">
        <dgm:presLayoutVars>
          <dgm:chPref val="3"/>
        </dgm:presLayoutVars>
      </dgm:prSet>
      <dgm:spPr/>
    </dgm:pt>
    <dgm:pt modelId="{EB70C658-18DD-4A9B-BC9F-ADF49E6DA623}" type="pres">
      <dgm:prSet presAssocID="{33E93399-18D1-4B0E-8293-7A0BEAF33F42}" presName="horzFour" presStyleCnt="0"/>
      <dgm:spPr/>
    </dgm:pt>
    <dgm:pt modelId="{296F800F-6E82-4F6D-8960-EE1E24C27A5F}" type="pres">
      <dgm:prSet presAssocID="{AB441EB5-230E-4707-8C4F-BD37F8FF4FF2}" presName="sibSpaceFour" presStyleCnt="0"/>
      <dgm:spPr/>
    </dgm:pt>
    <dgm:pt modelId="{9772FF57-3E1F-4D41-8B84-E2040694E28B}" type="pres">
      <dgm:prSet presAssocID="{B7D43084-49EE-4A0C-BDED-7B8AB19401E5}" presName="vertFour" presStyleCnt="0">
        <dgm:presLayoutVars>
          <dgm:chPref val="3"/>
        </dgm:presLayoutVars>
      </dgm:prSet>
      <dgm:spPr/>
    </dgm:pt>
    <dgm:pt modelId="{896EF495-048E-41C3-B746-EC367EB78490}" type="pres">
      <dgm:prSet presAssocID="{B7D43084-49EE-4A0C-BDED-7B8AB19401E5}" presName="txFour" presStyleLbl="node4" presStyleIdx="5" presStyleCnt="12">
        <dgm:presLayoutVars>
          <dgm:chPref val="3"/>
        </dgm:presLayoutVars>
      </dgm:prSet>
      <dgm:spPr/>
    </dgm:pt>
    <dgm:pt modelId="{CD999548-CB45-4BD3-A16D-92FDDFB734C5}" type="pres">
      <dgm:prSet presAssocID="{B7D43084-49EE-4A0C-BDED-7B8AB19401E5}" presName="horzFour" presStyleCnt="0"/>
      <dgm:spPr/>
    </dgm:pt>
    <dgm:pt modelId="{5DDDB954-9543-4C78-ABB6-40D45DF34C75}" type="pres">
      <dgm:prSet presAssocID="{D49D6BC6-7BD1-4B10-A39E-CDDBFE48CCB8}" presName="sibSpaceTwo" presStyleCnt="0"/>
      <dgm:spPr/>
    </dgm:pt>
    <dgm:pt modelId="{1B2E88B1-0D84-497E-883D-C547A545E863}" type="pres">
      <dgm:prSet presAssocID="{6C6FC14E-1C84-4BD2-A413-BC4FB071B2C3}" presName="vertTwo" presStyleCnt="0"/>
      <dgm:spPr/>
    </dgm:pt>
    <dgm:pt modelId="{272C8F1F-F242-4A4D-8F67-8D1424FAEC28}" type="pres">
      <dgm:prSet presAssocID="{6C6FC14E-1C84-4BD2-A413-BC4FB071B2C3}" presName="txTwo" presStyleLbl="node2" presStyleIdx="1" presStyleCnt="4">
        <dgm:presLayoutVars>
          <dgm:chPref val="3"/>
        </dgm:presLayoutVars>
      </dgm:prSet>
      <dgm:spPr/>
    </dgm:pt>
    <dgm:pt modelId="{0AD2E9F2-DFC5-464D-980A-8B78EA28DBDB}" type="pres">
      <dgm:prSet presAssocID="{6C6FC14E-1C84-4BD2-A413-BC4FB071B2C3}" presName="parTransTwo" presStyleCnt="0"/>
      <dgm:spPr/>
    </dgm:pt>
    <dgm:pt modelId="{711A7CE6-BD23-482A-89E7-186233B34B65}" type="pres">
      <dgm:prSet presAssocID="{6C6FC14E-1C84-4BD2-A413-BC4FB071B2C3}" presName="horzTwo" presStyleCnt="0"/>
      <dgm:spPr/>
    </dgm:pt>
    <dgm:pt modelId="{046355DF-5B0A-4EFD-8491-8E6246CCBB41}" type="pres">
      <dgm:prSet presAssocID="{7D5D6DA5-19BD-4A91-BF3B-A3078727BF0D}" presName="vertThree" presStyleCnt="0"/>
      <dgm:spPr/>
    </dgm:pt>
    <dgm:pt modelId="{1771C0FC-E1B2-4C86-8334-901B1B969E9F}" type="pres">
      <dgm:prSet presAssocID="{7D5D6DA5-19BD-4A91-BF3B-A3078727BF0D}" presName="txThree" presStyleLbl="node3" presStyleIdx="2" presStyleCnt="5">
        <dgm:presLayoutVars>
          <dgm:chPref val="3"/>
        </dgm:presLayoutVars>
      </dgm:prSet>
      <dgm:spPr/>
    </dgm:pt>
    <dgm:pt modelId="{BBA6B8A3-F4C7-4274-931F-33540D31BCA9}" type="pres">
      <dgm:prSet presAssocID="{7D5D6DA5-19BD-4A91-BF3B-A3078727BF0D}" presName="parTransThree" presStyleCnt="0"/>
      <dgm:spPr/>
    </dgm:pt>
    <dgm:pt modelId="{70381FA3-199D-429E-B40B-DE9FA5195F34}" type="pres">
      <dgm:prSet presAssocID="{7D5D6DA5-19BD-4A91-BF3B-A3078727BF0D}" presName="horzThree" presStyleCnt="0"/>
      <dgm:spPr/>
    </dgm:pt>
    <dgm:pt modelId="{DBBAC7BF-2327-4E6C-9458-33F5561D7C72}" type="pres">
      <dgm:prSet presAssocID="{379123B3-DCF8-4A31-ACEC-E53AC5E56912}" presName="vertFour" presStyleCnt="0">
        <dgm:presLayoutVars>
          <dgm:chPref val="3"/>
        </dgm:presLayoutVars>
      </dgm:prSet>
      <dgm:spPr/>
    </dgm:pt>
    <dgm:pt modelId="{AD57EF9D-3CB0-42FF-BD2E-CA31F2D0C44F}" type="pres">
      <dgm:prSet presAssocID="{379123B3-DCF8-4A31-ACEC-E53AC5E56912}" presName="txFour" presStyleLbl="node4" presStyleIdx="6" presStyleCnt="12">
        <dgm:presLayoutVars>
          <dgm:chPref val="3"/>
        </dgm:presLayoutVars>
      </dgm:prSet>
      <dgm:spPr/>
    </dgm:pt>
    <dgm:pt modelId="{5D6B0ED9-C327-4678-9AA4-6136FDF9C170}" type="pres">
      <dgm:prSet presAssocID="{379123B3-DCF8-4A31-ACEC-E53AC5E56912}" presName="horzFour" presStyleCnt="0"/>
      <dgm:spPr/>
    </dgm:pt>
    <dgm:pt modelId="{16B365D7-5B25-449D-B921-C3DD9FB9B4B5}" type="pres">
      <dgm:prSet presAssocID="{2593B8D9-25FC-4F60-8C38-234CC07ACB1F}" presName="sibSpaceFour" presStyleCnt="0"/>
      <dgm:spPr/>
    </dgm:pt>
    <dgm:pt modelId="{4E94EAAF-3197-4C9F-8E8C-AFBABAC2EC1A}" type="pres">
      <dgm:prSet presAssocID="{66A0DA5C-E934-432C-8E6F-403B7780EBA6}" presName="vertFour" presStyleCnt="0">
        <dgm:presLayoutVars>
          <dgm:chPref val="3"/>
        </dgm:presLayoutVars>
      </dgm:prSet>
      <dgm:spPr/>
    </dgm:pt>
    <dgm:pt modelId="{D3803110-0F52-403F-B553-2C9E2B6B9933}" type="pres">
      <dgm:prSet presAssocID="{66A0DA5C-E934-432C-8E6F-403B7780EBA6}" presName="txFour" presStyleLbl="node4" presStyleIdx="7" presStyleCnt="12">
        <dgm:presLayoutVars>
          <dgm:chPref val="3"/>
        </dgm:presLayoutVars>
      </dgm:prSet>
      <dgm:spPr/>
    </dgm:pt>
    <dgm:pt modelId="{1179029F-F15E-4B1C-A9B6-E37C216A0298}" type="pres">
      <dgm:prSet presAssocID="{66A0DA5C-E934-432C-8E6F-403B7780EBA6}" presName="horzFour" presStyleCnt="0"/>
      <dgm:spPr/>
    </dgm:pt>
    <dgm:pt modelId="{FF4DD83B-BE4F-478F-9ED8-B04E08B51861}" type="pres">
      <dgm:prSet presAssocID="{C8C8377E-5CDF-441A-9038-CF4DA48E4BD4}" presName="sibSpaceFour" presStyleCnt="0"/>
      <dgm:spPr/>
    </dgm:pt>
    <dgm:pt modelId="{16E89091-D5A9-441B-9630-453041223971}" type="pres">
      <dgm:prSet presAssocID="{D460B34C-AEBF-422B-ACBC-E6309BC5D73C}" presName="vertFour" presStyleCnt="0">
        <dgm:presLayoutVars>
          <dgm:chPref val="3"/>
        </dgm:presLayoutVars>
      </dgm:prSet>
      <dgm:spPr/>
    </dgm:pt>
    <dgm:pt modelId="{ECE8F48E-C99A-4147-8F0F-F5EB28E6C440}" type="pres">
      <dgm:prSet presAssocID="{D460B34C-AEBF-422B-ACBC-E6309BC5D73C}" presName="txFour" presStyleLbl="node4" presStyleIdx="8" presStyleCnt="12">
        <dgm:presLayoutVars>
          <dgm:chPref val="3"/>
        </dgm:presLayoutVars>
      </dgm:prSet>
      <dgm:spPr/>
    </dgm:pt>
    <dgm:pt modelId="{61832633-A427-4E76-8246-4B179E4129C3}" type="pres">
      <dgm:prSet presAssocID="{D460B34C-AEBF-422B-ACBC-E6309BC5D73C}" presName="horzFour" presStyleCnt="0"/>
      <dgm:spPr/>
    </dgm:pt>
    <dgm:pt modelId="{50DA68A4-5B33-4E6C-ACED-8674EA56C026}" type="pres">
      <dgm:prSet presAssocID="{FA920798-92F5-4911-BB69-AAB91CB966A3}" presName="sibSpaceFour" presStyleCnt="0"/>
      <dgm:spPr/>
    </dgm:pt>
    <dgm:pt modelId="{CC1BA81C-FE1C-424C-BF51-255168C17ADF}" type="pres">
      <dgm:prSet presAssocID="{6C801374-2708-4248-A085-8F6E927D1A37}" presName="vertFour" presStyleCnt="0">
        <dgm:presLayoutVars>
          <dgm:chPref val="3"/>
        </dgm:presLayoutVars>
      </dgm:prSet>
      <dgm:spPr/>
    </dgm:pt>
    <dgm:pt modelId="{DB9EFAD5-31DB-4868-A3FE-9E95EEB15C85}" type="pres">
      <dgm:prSet presAssocID="{6C801374-2708-4248-A085-8F6E927D1A37}" presName="txFour" presStyleLbl="node4" presStyleIdx="9" presStyleCnt="12">
        <dgm:presLayoutVars>
          <dgm:chPref val="3"/>
        </dgm:presLayoutVars>
      </dgm:prSet>
      <dgm:spPr/>
    </dgm:pt>
    <dgm:pt modelId="{60B80E7E-02EE-4B3A-9631-3AA8FD39746B}" type="pres">
      <dgm:prSet presAssocID="{6C801374-2708-4248-A085-8F6E927D1A37}" presName="horzFour" presStyleCnt="0"/>
      <dgm:spPr/>
    </dgm:pt>
    <dgm:pt modelId="{CF0C5A88-1DFB-4362-8157-65912C14744C}" type="pres">
      <dgm:prSet presAssocID="{2F61F7E1-596F-49EE-A7C6-935CDD3348B5}" presName="sibSpaceTwo" presStyleCnt="0"/>
      <dgm:spPr/>
    </dgm:pt>
    <dgm:pt modelId="{3DFF590E-BB68-419E-98B5-CC3B59D87FE1}" type="pres">
      <dgm:prSet presAssocID="{02D18F2B-ABB6-4698-A062-BEAF55D538D4}" presName="vertTwo" presStyleCnt="0"/>
      <dgm:spPr/>
    </dgm:pt>
    <dgm:pt modelId="{FF93A1B7-0650-4FE2-90FC-9CC09EC9E488}" type="pres">
      <dgm:prSet presAssocID="{02D18F2B-ABB6-4698-A062-BEAF55D538D4}" presName="txTwo" presStyleLbl="node2" presStyleIdx="2" presStyleCnt="4">
        <dgm:presLayoutVars>
          <dgm:chPref val="3"/>
        </dgm:presLayoutVars>
      </dgm:prSet>
      <dgm:spPr/>
    </dgm:pt>
    <dgm:pt modelId="{05041117-E65C-43AD-8B07-173025288768}" type="pres">
      <dgm:prSet presAssocID="{02D18F2B-ABB6-4698-A062-BEAF55D538D4}" presName="parTransTwo" presStyleCnt="0"/>
      <dgm:spPr/>
    </dgm:pt>
    <dgm:pt modelId="{3596F2A6-DCB4-4945-A024-50D4BF7F0E8F}" type="pres">
      <dgm:prSet presAssocID="{02D18F2B-ABB6-4698-A062-BEAF55D538D4}" presName="horzTwo" presStyleCnt="0"/>
      <dgm:spPr/>
    </dgm:pt>
    <dgm:pt modelId="{097A61D4-46BE-4911-B75F-E5F7036F2559}" type="pres">
      <dgm:prSet presAssocID="{B7BE4B0E-30CE-476E-8298-B709A78B3E74}" presName="vertThree" presStyleCnt="0"/>
      <dgm:spPr/>
    </dgm:pt>
    <dgm:pt modelId="{AC939FE4-66C6-4D47-8F13-8CE1D1B4524D}" type="pres">
      <dgm:prSet presAssocID="{B7BE4B0E-30CE-476E-8298-B709A78B3E74}" presName="txThree" presStyleLbl="node3" presStyleIdx="3" presStyleCnt="5">
        <dgm:presLayoutVars>
          <dgm:chPref val="3"/>
        </dgm:presLayoutVars>
      </dgm:prSet>
      <dgm:spPr/>
    </dgm:pt>
    <dgm:pt modelId="{6193043F-D0EF-482E-8E8A-4CE732160F92}" type="pres">
      <dgm:prSet presAssocID="{B7BE4B0E-30CE-476E-8298-B709A78B3E74}" presName="parTransThree" presStyleCnt="0"/>
      <dgm:spPr/>
    </dgm:pt>
    <dgm:pt modelId="{FD266567-04AE-4358-96BF-D9D6DB3056FA}" type="pres">
      <dgm:prSet presAssocID="{B7BE4B0E-30CE-476E-8298-B709A78B3E74}" presName="horzThree" presStyleCnt="0"/>
      <dgm:spPr/>
    </dgm:pt>
    <dgm:pt modelId="{509CA5DC-CDD1-4281-9D98-45BD078FAEB8}" type="pres">
      <dgm:prSet presAssocID="{2AC23C90-214C-4F24-8BC9-54BAF81B95F5}" presName="vertFour" presStyleCnt="0">
        <dgm:presLayoutVars>
          <dgm:chPref val="3"/>
        </dgm:presLayoutVars>
      </dgm:prSet>
      <dgm:spPr/>
    </dgm:pt>
    <dgm:pt modelId="{A00AA942-6A67-4D7C-A32F-454928475015}" type="pres">
      <dgm:prSet presAssocID="{2AC23C90-214C-4F24-8BC9-54BAF81B95F5}" presName="txFour" presStyleLbl="node4" presStyleIdx="10" presStyleCnt="12">
        <dgm:presLayoutVars>
          <dgm:chPref val="3"/>
        </dgm:presLayoutVars>
      </dgm:prSet>
      <dgm:spPr/>
    </dgm:pt>
    <dgm:pt modelId="{A7C159DE-7281-4341-B704-56B1E3DEE339}" type="pres">
      <dgm:prSet presAssocID="{2AC23C90-214C-4F24-8BC9-54BAF81B95F5}" presName="horzFour" presStyleCnt="0"/>
      <dgm:spPr/>
    </dgm:pt>
    <dgm:pt modelId="{FDEDAEAA-E3A9-4154-BCAC-74738C81EBAC}" type="pres">
      <dgm:prSet presAssocID="{4521A44D-8E34-493F-BAF3-89FA10DEF1A0}" presName="sibSpaceFour" presStyleCnt="0"/>
      <dgm:spPr/>
    </dgm:pt>
    <dgm:pt modelId="{0E7ECD4B-0C50-499E-8504-D78A74B7F352}" type="pres">
      <dgm:prSet presAssocID="{6C0466CC-6D8C-42D3-88DB-4D792A6BA2C6}" presName="vertFour" presStyleCnt="0">
        <dgm:presLayoutVars>
          <dgm:chPref val="3"/>
        </dgm:presLayoutVars>
      </dgm:prSet>
      <dgm:spPr/>
    </dgm:pt>
    <dgm:pt modelId="{1DF4FEE1-F44F-4E0F-9BB9-37B1F53A5BC0}" type="pres">
      <dgm:prSet presAssocID="{6C0466CC-6D8C-42D3-88DB-4D792A6BA2C6}" presName="txFour" presStyleLbl="node4" presStyleIdx="11" presStyleCnt="12">
        <dgm:presLayoutVars>
          <dgm:chPref val="3"/>
        </dgm:presLayoutVars>
      </dgm:prSet>
      <dgm:spPr/>
    </dgm:pt>
    <dgm:pt modelId="{C2E3AAD0-931B-49E7-86BB-4CEAF5D3A13A}" type="pres">
      <dgm:prSet presAssocID="{6C0466CC-6D8C-42D3-88DB-4D792A6BA2C6}" presName="horzFour" presStyleCnt="0"/>
      <dgm:spPr/>
    </dgm:pt>
    <dgm:pt modelId="{68150796-7A7F-44FC-AF55-47A0D47C4739}" type="pres">
      <dgm:prSet presAssocID="{FA3A13FA-C57E-4507-B433-6D8561F584A4}" presName="sibSpaceTwo" presStyleCnt="0"/>
      <dgm:spPr/>
    </dgm:pt>
    <dgm:pt modelId="{E497C607-9930-437D-84BA-BEC3F815D11F}" type="pres">
      <dgm:prSet presAssocID="{2AFC65DB-7F55-42AB-9B46-65BF25837B5A}" presName="vertTwo" presStyleCnt="0"/>
      <dgm:spPr/>
    </dgm:pt>
    <dgm:pt modelId="{AE2D81C8-DF9A-4BED-9294-3B553D754D6A}" type="pres">
      <dgm:prSet presAssocID="{2AFC65DB-7F55-42AB-9B46-65BF25837B5A}" presName="txTwo" presStyleLbl="node2" presStyleIdx="3" presStyleCnt="4" custScaleX="113066">
        <dgm:presLayoutVars>
          <dgm:chPref val="3"/>
        </dgm:presLayoutVars>
      </dgm:prSet>
      <dgm:spPr/>
    </dgm:pt>
    <dgm:pt modelId="{B370AA7C-69F9-4EB5-A768-DBB07FE7CE3A}" type="pres">
      <dgm:prSet presAssocID="{2AFC65DB-7F55-42AB-9B46-65BF25837B5A}" presName="parTransTwo" presStyleCnt="0"/>
      <dgm:spPr/>
    </dgm:pt>
    <dgm:pt modelId="{45ADFF51-82AD-479C-88EF-903C02EC6CA0}" type="pres">
      <dgm:prSet presAssocID="{2AFC65DB-7F55-42AB-9B46-65BF25837B5A}" presName="horzTwo" presStyleCnt="0"/>
      <dgm:spPr/>
    </dgm:pt>
    <dgm:pt modelId="{C51BE39D-BD1A-4640-87C8-A2C3E554C7D9}" type="pres">
      <dgm:prSet presAssocID="{6DCD4DC7-C12F-4AF3-8FA8-461580DD6818}" presName="vertThree" presStyleCnt="0"/>
      <dgm:spPr/>
    </dgm:pt>
    <dgm:pt modelId="{269F4BCC-AAF6-4D74-BF75-BD417C8D70C4}" type="pres">
      <dgm:prSet presAssocID="{6DCD4DC7-C12F-4AF3-8FA8-461580DD6818}" presName="txThree" presStyleLbl="node3" presStyleIdx="4" presStyleCnt="5" custLinFactY="16798" custLinFactNeighborX="1919" custLinFactNeighborY="100000">
        <dgm:presLayoutVars>
          <dgm:chPref val="3"/>
        </dgm:presLayoutVars>
      </dgm:prSet>
      <dgm:spPr/>
    </dgm:pt>
    <dgm:pt modelId="{8E352F63-894E-48C2-93AA-AB9F6F691534}" type="pres">
      <dgm:prSet presAssocID="{6DCD4DC7-C12F-4AF3-8FA8-461580DD6818}" presName="horzThree" presStyleCnt="0"/>
      <dgm:spPr/>
    </dgm:pt>
  </dgm:ptLst>
  <dgm:cxnLst>
    <dgm:cxn modelId="{169C3B01-C8DF-413C-AB46-7BD7523E5372}" type="presOf" srcId="{BCDA8751-1600-4926-AE32-A3D63E5471EC}" destId="{CB118398-65D8-4A44-AA94-8E9F34AC03D6}" srcOrd="0" destOrd="0" presId="urn:microsoft.com/office/officeart/2005/8/layout/hierarchy4"/>
    <dgm:cxn modelId="{8C570108-01E7-4E99-8B42-267C3EEE5BE5}" type="presOf" srcId="{6C0466CC-6D8C-42D3-88DB-4D792A6BA2C6}" destId="{1DF4FEE1-F44F-4E0F-9BB9-37B1F53A5BC0}" srcOrd="0" destOrd="0" presId="urn:microsoft.com/office/officeart/2005/8/layout/hierarchy4"/>
    <dgm:cxn modelId="{22E06709-F117-4196-9AE3-123B98F27FAC}" type="presOf" srcId="{3BA3C883-6354-48E5-AAA1-902E0E0C0F02}" destId="{F8D95B58-5437-4F4E-99A6-B3CC434C8B66}" srcOrd="0" destOrd="0" presId="urn:microsoft.com/office/officeart/2005/8/layout/hierarchy4"/>
    <dgm:cxn modelId="{1A322511-5771-4B82-B764-3E15F9D11837}" srcId="{7D5D6DA5-19BD-4A91-BF3B-A3078727BF0D}" destId="{6C801374-2708-4248-A085-8F6E927D1A37}" srcOrd="3" destOrd="0" parTransId="{ABD8228F-1723-467D-8B9C-87E055FBB8F3}" sibTransId="{FF8FDFC5-BAEE-40D9-AF0B-B54AAFF3B638}"/>
    <dgm:cxn modelId="{96763D12-E5B4-4B0B-AF5F-7329FCF5FE78}" type="presOf" srcId="{379123B3-DCF8-4A31-ACEC-E53AC5E56912}" destId="{AD57EF9D-3CB0-42FF-BD2E-CA31F2D0C44F}" srcOrd="0" destOrd="0" presId="urn:microsoft.com/office/officeart/2005/8/layout/hierarchy4"/>
    <dgm:cxn modelId="{325FF514-11A8-4C54-BAA4-BDF66E0475DE}" type="presOf" srcId="{B7D43084-49EE-4A0C-BDED-7B8AB19401E5}" destId="{896EF495-048E-41C3-B746-EC367EB78490}" srcOrd="0" destOrd="0" presId="urn:microsoft.com/office/officeart/2005/8/layout/hierarchy4"/>
    <dgm:cxn modelId="{6A097616-7FE7-4A8B-841B-62A2EEF18E0A}" type="presOf" srcId="{6C801374-2708-4248-A085-8F6E927D1A37}" destId="{DB9EFAD5-31DB-4868-A3FE-9E95EEB15C85}" srcOrd="0" destOrd="0" presId="urn:microsoft.com/office/officeart/2005/8/layout/hierarchy4"/>
    <dgm:cxn modelId="{828F0B1F-1FF1-4645-8601-B469D3F964DE}" type="presOf" srcId="{6C6FC14E-1C84-4BD2-A413-BC4FB071B2C3}" destId="{272C8F1F-F242-4A4D-8F67-8D1424FAEC28}" srcOrd="0" destOrd="0" presId="urn:microsoft.com/office/officeart/2005/8/layout/hierarchy4"/>
    <dgm:cxn modelId="{1CFFF826-5865-42BC-9611-C8E3B0542D87}" type="presOf" srcId="{6DCD4DC7-C12F-4AF3-8FA8-461580DD6818}" destId="{269F4BCC-AAF6-4D74-BF75-BD417C8D70C4}" srcOrd="0" destOrd="0" presId="urn:microsoft.com/office/officeart/2005/8/layout/hierarchy4"/>
    <dgm:cxn modelId="{5170BA31-9A25-420C-8CA0-5323C37732D6}" type="presOf" srcId="{2AFC65DB-7F55-42AB-9B46-65BF25837B5A}" destId="{AE2D81C8-DF9A-4BED-9294-3B553D754D6A}" srcOrd="0" destOrd="0" presId="urn:microsoft.com/office/officeart/2005/8/layout/hierarchy4"/>
    <dgm:cxn modelId="{58B4BA3A-4357-487C-BB7B-D86DE8ECFE22}" type="presOf" srcId="{D460B34C-AEBF-422B-ACBC-E6309BC5D73C}" destId="{ECE8F48E-C99A-4147-8F0F-F5EB28E6C440}" srcOrd="0" destOrd="0" presId="urn:microsoft.com/office/officeart/2005/8/layout/hierarchy4"/>
    <dgm:cxn modelId="{0358733B-C8B7-4922-BF63-6E4A486DAC62}" srcId="{BCDA8751-1600-4926-AE32-A3D63E5471EC}" destId="{02D18F2B-ABB6-4698-A062-BEAF55D538D4}" srcOrd="2" destOrd="0" parTransId="{E1433659-64B6-4D95-BAD2-69DE208718B4}" sibTransId="{FA3A13FA-C57E-4507-B433-6D8561F584A4}"/>
    <dgm:cxn modelId="{B4225F5D-A183-4733-992F-962D48F9E6F4}" type="presOf" srcId="{66A0DA5C-E934-432C-8E6F-403B7780EBA6}" destId="{D3803110-0F52-403F-B553-2C9E2B6B9933}" srcOrd="0" destOrd="0" presId="urn:microsoft.com/office/officeart/2005/8/layout/hierarchy4"/>
    <dgm:cxn modelId="{6133B85D-7420-4284-807F-5C3E69AAB186}" type="presOf" srcId="{BE4477E8-6163-43A0-ABB7-721EB06B795A}" destId="{167021D7-26D8-432A-BC3B-70B2DCB262F0}" srcOrd="0" destOrd="0" presId="urn:microsoft.com/office/officeart/2005/8/layout/hierarchy4"/>
    <dgm:cxn modelId="{A0E5E85F-F4DE-4FAB-AD0B-D0F740843246}" type="presOf" srcId="{2AC23C90-214C-4F24-8BC9-54BAF81B95F5}" destId="{A00AA942-6A67-4D7C-A32F-454928475015}" srcOrd="0" destOrd="0" presId="urn:microsoft.com/office/officeart/2005/8/layout/hierarchy4"/>
    <dgm:cxn modelId="{D03A5961-7B38-449E-92BC-0EE7A69997AC}" type="presOf" srcId="{B7BE4B0E-30CE-476E-8298-B709A78B3E74}" destId="{AC939FE4-66C6-4D47-8F13-8CE1D1B4524D}" srcOrd="0" destOrd="0" presId="urn:microsoft.com/office/officeart/2005/8/layout/hierarchy4"/>
    <dgm:cxn modelId="{29B92F67-BB30-4A42-9CB9-B0DE07EB8271}" srcId="{3AAC148F-8DB6-47CE-9B8B-2755E4EF4D88}" destId="{3BA3C883-6354-48E5-AAA1-902E0E0C0F02}" srcOrd="0" destOrd="0" parTransId="{5B9D8D05-A4FF-4898-85A8-402BC5940B4D}" sibTransId="{8CE091CF-1FFD-46C3-A35B-BA95055CAB6A}"/>
    <dgm:cxn modelId="{674A1F48-7A8B-4B99-8FB2-7076C08F06B5}" type="presOf" srcId="{7D5D6DA5-19BD-4A91-BF3B-A3078727BF0D}" destId="{1771C0FC-E1B2-4C86-8334-901B1B969E9F}" srcOrd="0" destOrd="0" presId="urn:microsoft.com/office/officeart/2005/8/layout/hierarchy4"/>
    <dgm:cxn modelId="{FAFAD968-E49B-4B7B-8558-8C28C6AB32F2}" type="presOf" srcId="{542E318F-69A1-4BD6-98E7-470D8ED68FA5}" destId="{10A031BA-864B-4C27-B75A-C9557BDD012A}" srcOrd="0" destOrd="0" presId="urn:microsoft.com/office/officeart/2005/8/layout/hierarchy4"/>
    <dgm:cxn modelId="{C8DB504A-ADE2-4B2D-A323-ABA8DD10226E}" type="presOf" srcId="{0EC2524C-604D-40C2-A1DD-8F4142DD81FD}" destId="{FB3CAAE8-5C0E-4913-A4B1-A98EA90B9B3E}" srcOrd="0" destOrd="0" presId="urn:microsoft.com/office/officeart/2005/8/layout/hierarchy4"/>
    <dgm:cxn modelId="{2E0D864A-02E8-4AB0-9AC4-279F8766EA0E}" type="presOf" srcId="{33E93399-18D1-4B0E-8293-7A0BEAF33F42}" destId="{1AC7A039-30C8-4159-9ECD-84AC055D6BC5}" srcOrd="0" destOrd="0" presId="urn:microsoft.com/office/officeart/2005/8/layout/hierarchy4"/>
    <dgm:cxn modelId="{B6ADCB6B-CB8C-4EA5-B57E-FC62435AA66B}" srcId="{2AFC65DB-7F55-42AB-9B46-65BF25837B5A}" destId="{6DCD4DC7-C12F-4AF3-8FA8-461580DD6818}" srcOrd="0" destOrd="0" parTransId="{3C232E70-2895-4642-9C7A-B0E5A45944A1}" sibTransId="{366E0245-5A86-4BAD-B6F0-3573C7F89AB8}"/>
    <dgm:cxn modelId="{F1D8096C-8F5E-4A4B-AFF3-73A970B79EE4}" srcId="{B7BE4B0E-30CE-476E-8298-B709A78B3E74}" destId="{6C0466CC-6D8C-42D3-88DB-4D792A6BA2C6}" srcOrd="1" destOrd="0" parTransId="{845760F4-0BEF-4A01-8B3D-3B8D632FCB56}" sibTransId="{32E2D8BB-AD16-4200-8530-FE63211E80A6}"/>
    <dgm:cxn modelId="{2784596C-9FB6-43FB-A404-92F224DCC3CE}" srcId="{BCDA8751-1600-4926-AE32-A3D63E5471EC}" destId="{2AFC65DB-7F55-42AB-9B46-65BF25837B5A}" srcOrd="3" destOrd="0" parTransId="{9762731B-E8A7-4010-97A5-C76FA886A27C}" sibTransId="{FE5EA610-5294-40A1-92E0-2C26B4F4F7A2}"/>
    <dgm:cxn modelId="{BA76104F-B828-4985-996C-69DF49F417C7}" srcId="{7D5D6DA5-19BD-4A91-BF3B-A3078727BF0D}" destId="{D460B34C-AEBF-422B-ACBC-E6309BC5D73C}" srcOrd="2" destOrd="0" parTransId="{4C559D0C-0548-4394-A136-7625B338F667}" sibTransId="{FA920798-92F5-4911-BB69-AAB91CB966A3}"/>
    <dgm:cxn modelId="{7C407655-DD04-4FE6-9CFF-4221F47175D3}" srcId="{6C6FC14E-1C84-4BD2-A413-BC4FB071B2C3}" destId="{7D5D6DA5-19BD-4A91-BF3B-A3078727BF0D}" srcOrd="0" destOrd="0" parTransId="{8C382DBB-B6DA-4EB0-809A-AEC222BBFF19}" sibTransId="{575BE74D-73D1-475E-9D8F-1CE35F935B13}"/>
    <dgm:cxn modelId="{B1436259-0D4A-43CB-BD7C-C7096F5C52DD}" type="presOf" srcId="{3AAC148F-8DB6-47CE-9B8B-2755E4EF4D88}" destId="{7864E031-9178-4C95-ABB0-A77B1A9A94EA}" srcOrd="0" destOrd="0" presId="urn:microsoft.com/office/officeart/2005/8/layout/hierarchy4"/>
    <dgm:cxn modelId="{BD0F6659-CD39-4DDF-BFBC-6F93EBC06315}" srcId="{02D18F2B-ABB6-4698-A062-BEAF55D538D4}" destId="{B7BE4B0E-30CE-476E-8298-B709A78B3E74}" srcOrd="0" destOrd="0" parTransId="{928445A8-CD75-4738-81A6-8E99C58AA53F}" sibTransId="{A9E1A09E-4D6E-4920-9D60-EC9C197DF86E}"/>
    <dgm:cxn modelId="{42C95A82-C09C-4EAE-9C49-5E28C4D9B2CB}" srcId="{C07D4736-E7CB-40B1-BE7F-66B45C02D27A}" destId="{A1F52B8C-8664-424E-A24D-C1BB1FDB9A13}" srcOrd="0" destOrd="0" parTransId="{9AAEBC2B-F11A-4C05-B8CD-667C9AEFBB21}" sibTransId="{9036F088-DCB0-4036-ADA7-65D8AE9AC8CC}"/>
    <dgm:cxn modelId="{E9A1B488-DD1C-47C6-BD16-D77AAE727632}" srcId="{7D5D6DA5-19BD-4A91-BF3B-A3078727BF0D}" destId="{379123B3-DCF8-4A31-ACEC-E53AC5E56912}" srcOrd="0" destOrd="0" parTransId="{135E5A2E-D830-4264-88E7-D74B33A3B214}" sibTransId="{2593B8D9-25FC-4F60-8C38-234CC07ACB1F}"/>
    <dgm:cxn modelId="{680C668A-CB62-4D70-9927-C1CCBAFB4590}" srcId="{3AAC148F-8DB6-47CE-9B8B-2755E4EF4D88}" destId="{33E93399-18D1-4B0E-8293-7A0BEAF33F42}" srcOrd="1" destOrd="0" parTransId="{13D93AE2-D0C1-4779-B721-B2C4E37AF3EE}" sibTransId="{AB441EB5-230E-4707-8C4F-BD37F8FF4FF2}"/>
    <dgm:cxn modelId="{614C748B-5F15-4045-87C1-65B7DCED3EB9}" type="presOf" srcId="{02D18F2B-ABB6-4698-A062-BEAF55D538D4}" destId="{FF93A1B7-0650-4FE2-90FC-9CC09EC9E488}" srcOrd="0" destOrd="0" presId="urn:microsoft.com/office/officeart/2005/8/layout/hierarchy4"/>
    <dgm:cxn modelId="{78A2528D-B6A3-426F-9415-D0DB96816C85}" type="presOf" srcId="{C07D4736-E7CB-40B1-BE7F-66B45C02D27A}" destId="{3FC2F6C2-1071-4762-B38D-996A248AA32F}" srcOrd="0" destOrd="0" presId="urn:microsoft.com/office/officeart/2005/8/layout/hierarchy4"/>
    <dgm:cxn modelId="{0D087293-A2D9-4EE5-A13D-996E2478FA27}" srcId="{7D5D6DA5-19BD-4A91-BF3B-A3078727BF0D}" destId="{66A0DA5C-E934-432C-8E6F-403B7780EBA6}" srcOrd="1" destOrd="0" parTransId="{D33B23D9-E2B6-41F9-A057-77A811C119BC}" sibTransId="{C8C8377E-5CDF-441A-9038-CF4DA48E4BD4}"/>
    <dgm:cxn modelId="{08EDF99A-FF98-4835-88B5-D81B659FFD51}" srcId="{542E318F-69A1-4BD6-98E7-470D8ED68FA5}" destId="{3AAC148F-8DB6-47CE-9B8B-2755E4EF4D88}" srcOrd="1" destOrd="0" parTransId="{0DA3A489-D237-406C-98F5-8BCDB770C55A}" sibTransId="{6393FDAB-F260-4E45-A6D2-D199AEE5DBF4}"/>
    <dgm:cxn modelId="{2C26599F-FDBE-4518-A231-ADB8B9A677CE}" type="presOf" srcId="{DE0D324E-644B-4FA8-914E-8E0E0D4520ED}" destId="{D3234061-6E91-4E5E-8F59-E7273A48B952}" srcOrd="0" destOrd="0" presId="urn:microsoft.com/office/officeart/2005/8/layout/hierarchy4"/>
    <dgm:cxn modelId="{372DEBA0-C191-4F2D-8609-DDDA41C97789}" srcId="{BCDA8751-1600-4926-AE32-A3D63E5471EC}" destId="{542E318F-69A1-4BD6-98E7-470D8ED68FA5}" srcOrd="0" destOrd="0" parTransId="{412916B9-A45F-4CDF-8662-AF44BF924DC1}" sibTransId="{D49D6BC6-7BD1-4B10-A39E-CDDBFE48CCB8}"/>
    <dgm:cxn modelId="{9F4172AA-8EB5-4790-A025-1F7811CA3794}" srcId="{B7BE4B0E-30CE-476E-8298-B709A78B3E74}" destId="{2AC23C90-214C-4F24-8BC9-54BAF81B95F5}" srcOrd="0" destOrd="0" parTransId="{7B1ED850-2082-454E-B4D0-D4D10909C545}" sibTransId="{4521A44D-8E34-493F-BAF3-89FA10DEF1A0}"/>
    <dgm:cxn modelId="{029468AE-A509-4C09-BFDE-693B322A4577}" srcId="{542E318F-69A1-4BD6-98E7-470D8ED68FA5}" destId="{C07D4736-E7CB-40B1-BE7F-66B45C02D27A}" srcOrd="0" destOrd="0" parTransId="{726DBB4E-3E3D-4F08-A38B-B52ADE158F8D}" sibTransId="{41128009-A6CE-442F-B108-24EE97F18345}"/>
    <dgm:cxn modelId="{102C68B0-D45F-4DFC-97D9-EF7853B6E47F}" srcId="{BCDA8751-1600-4926-AE32-A3D63E5471EC}" destId="{6C6FC14E-1C84-4BD2-A413-BC4FB071B2C3}" srcOrd="1" destOrd="0" parTransId="{C7B5AC60-E140-46B5-BD48-160C4D75B98E}" sibTransId="{2F61F7E1-596F-49EE-A7C6-935CDD3348B5}"/>
    <dgm:cxn modelId="{D9A42DE8-1383-4C3D-9393-8B965A91F0AA}" srcId="{BE4477E8-6163-43A0-ABB7-721EB06B795A}" destId="{BCDA8751-1600-4926-AE32-A3D63E5471EC}" srcOrd="0" destOrd="0" parTransId="{C89B4C5A-3DC4-41FC-91CE-F40A5A958FDC}" sibTransId="{21EC5DF4-77BB-4984-9DC4-D2D1DD98B773}"/>
    <dgm:cxn modelId="{D66865E8-49A9-4F06-8C99-51EDD733E95D}" srcId="{3AAC148F-8DB6-47CE-9B8B-2755E4EF4D88}" destId="{B7D43084-49EE-4A0C-BDED-7B8AB19401E5}" srcOrd="2" destOrd="0" parTransId="{2AFDB964-7BBA-470A-89BD-5EDB0FD4C224}" sibTransId="{9153E8A5-93DD-450F-B910-6094AE30D0BA}"/>
    <dgm:cxn modelId="{1BEA89EA-5B6D-4424-B7BB-30B2659018AF}" srcId="{C07D4736-E7CB-40B1-BE7F-66B45C02D27A}" destId="{0EC2524C-604D-40C2-A1DD-8F4142DD81FD}" srcOrd="2" destOrd="0" parTransId="{5E8ABB29-C7BB-47CC-AFAB-6433DF2C2E0E}" sibTransId="{D2113021-D690-4F97-B9A1-FFFC468D6DEF}"/>
    <dgm:cxn modelId="{ED0F51F5-F382-47AB-9298-A254AF058BAD}" srcId="{C07D4736-E7CB-40B1-BE7F-66B45C02D27A}" destId="{DE0D324E-644B-4FA8-914E-8E0E0D4520ED}" srcOrd="1" destOrd="0" parTransId="{D573690A-56CD-4E95-BC99-B72098083028}" sibTransId="{3F48711F-1F24-4930-973C-25AED9434CAE}"/>
    <dgm:cxn modelId="{B515FDFC-DDB3-4B6C-89D5-77EC3B82B734}" type="presOf" srcId="{A1F52B8C-8664-424E-A24D-C1BB1FDB9A13}" destId="{289A2D14-239B-4BD2-BA11-74FF80589CAF}" srcOrd="0" destOrd="0" presId="urn:microsoft.com/office/officeart/2005/8/layout/hierarchy4"/>
    <dgm:cxn modelId="{3825989D-10AE-4EC0-9E23-B5B4696DA187}" type="presParOf" srcId="{167021D7-26D8-432A-BC3B-70B2DCB262F0}" destId="{4320631B-AB30-49A7-8488-4239FF85B0DD}" srcOrd="0" destOrd="0" presId="urn:microsoft.com/office/officeart/2005/8/layout/hierarchy4"/>
    <dgm:cxn modelId="{8C563B8C-12B3-418C-A880-FB7CB87F6349}" type="presParOf" srcId="{4320631B-AB30-49A7-8488-4239FF85B0DD}" destId="{CB118398-65D8-4A44-AA94-8E9F34AC03D6}" srcOrd="0" destOrd="0" presId="urn:microsoft.com/office/officeart/2005/8/layout/hierarchy4"/>
    <dgm:cxn modelId="{97243371-557E-4FC5-8B1C-54D7857F546A}" type="presParOf" srcId="{4320631B-AB30-49A7-8488-4239FF85B0DD}" destId="{A348E775-9033-4C0E-A0B2-B6429AEBD296}" srcOrd="1" destOrd="0" presId="urn:microsoft.com/office/officeart/2005/8/layout/hierarchy4"/>
    <dgm:cxn modelId="{30981F1A-C2BB-4846-B30B-4BC71B9C53A9}" type="presParOf" srcId="{4320631B-AB30-49A7-8488-4239FF85B0DD}" destId="{C206C159-6D78-420F-91EE-79A0E4DF1BA4}" srcOrd="2" destOrd="0" presId="urn:microsoft.com/office/officeart/2005/8/layout/hierarchy4"/>
    <dgm:cxn modelId="{CBC9E81C-35FD-4023-B714-B5C607338119}" type="presParOf" srcId="{C206C159-6D78-420F-91EE-79A0E4DF1BA4}" destId="{5E9BAA7E-3564-4D51-80AD-61B2C5862B92}" srcOrd="0" destOrd="0" presId="urn:microsoft.com/office/officeart/2005/8/layout/hierarchy4"/>
    <dgm:cxn modelId="{4D7070BD-3AA5-4DEA-B05D-1350EC24CFDA}" type="presParOf" srcId="{5E9BAA7E-3564-4D51-80AD-61B2C5862B92}" destId="{10A031BA-864B-4C27-B75A-C9557BDD012A}" srcOrd="0" destOrd="0" presId="urn:microsoft.com/office/officeart/2005/8/layout/hierarchy4"/>
    <dgm:cxn modelId="{5E42EF62-AC75-480D-A2E7-BF43E3B444A4}" type="presParOf" srcId="{5E9BAA7E-3564-4D51-80AD-61B2C5862B92}" destId="{F6B68A45-4617-4F01-B56D-C86BD5893947}" srcOrd="1" destOrd="0" presId="urn:microsoft.com/office/officeart/2005/8/layout/hierarchy4"/>
    <dgm:cxn modelId="{18BD5A97-7C85-42AD-B3ED-C8CEE7CFE8A3}" type="presParOf" srcId="{5E9BAA7E-3564-4D51-80AD-61B2C5862B92}" destId="{0CED950F-709F-4DCD-B417-95489E4C94C8}" srcOrd="2" destOrd="0" presId="urn:microsoft.com/office/officeart/2005/8/layout/hierarchy4"/>
    <dgm:cxn modelId="{2FB428E9-F7C4-4954-AF6A-BF236DBD7825}" type="presParOf" srcId="{0CED950F-709F-4DCD-B417-95489E4C94C8}" destId="{F5E2BE6F-91D5-48C6-9C7C-BFECAE094E60}" srcOrd="0" destOrd="0" presId="urn:microsoft.com/office/officeart/2005/8/layout/hierarchy4"/>
    <dgm:cxn modelId="{07977152-BCDF-415C-8E39-C51B5B6CC2C7}" type="presParOf" srcId="{F5E2BE6F-91D5-48C6-9C7C-BFECAE094E60}" destId="{3FC2F6C2-1071-4762-B38D-996A248AA32F}" srcOrd="0" destOrd="0" presId="urn:microsoft.com/office/officeart/2005/8/layout/hierarchy4"/>
    <dgm:cxn modelId="{6F5B91AD-C166-404C-BA0A-C9FAC25FE4DE}" type="presParOf" srcId="{F5E2BE6F-91D5-48C6-9C7C-BFECAE094E60}" destId="{A6617EED-9A19-4409-83F3-3D35DCE88D04}" srcOrd="1" destOrd="0" presId="urn:microsoft.com/office/officeart/2005/8/layout/hierarchy4"/>
    <dgm:cxn modelId="{4C180C75-36BC-4087-982A-E3AE66198966}" type="presParOf" srcId="{F5E2BE6F-91D5-48C6-9C7C-BFECAE094E60}" destId="{2D8047A1-5CB6-457D-80CB-8DD092B375CE}" srcOrd="2" destOrd="0" presId="urn:microsoft.com/office/officeart/2005/8/layout/hierarchy4"/>
    <dgm:cxn modelId="{845A1DC3-5EFF-4C91-89A2-2C20612778A6}" type="presParOf" srcId="{2D8047A1-5CB6-457D-80CB-8DD092B375CE}" destId="{078185EE-0050-41EF-8ACE-75677BDC1B4F}" srcOrd="0" destOrd="0" presId="urn:microsoft.com/office/officeart/2005/8/layout/hierarchy4"/>
    <dgm:cxn modelId="{0F658215-438A-478D-B84F-EBDC611B57DB}" type="presParOf" srcId="{078185EE-0050-41EF-8ACE-75677BDC1B4F}" destId="{289A2D14-239B-4BD2-BA11-74FF80589CAF}" srcOrd="0" destOrd="0" presId="urn:microsoft.com/office/officeart/2005/8/layout/hierarchy4"/>
    <dgm:cxn modelId="{7D173D0E-1523-4C9F-8D00-3D02FC44275F}" type="presParOf" srcId="{078185EE-0050-41EF-8ACE-75677BDC1B4F}" destId="{8D392F74-81EB-4E9A-BBE1-E29A315E6B6C}" srcOrd="1" destOrd="0" presId="urn:microsoft.com/office/officeart/2005/8/layout/hierarchy4"/>
    <dgm:cxn modelId="{B0536FB7-8E1F-4D22-B123-565A57AA92FA}" type="presParOf" srcId="{2D8047A1-5CB6-457D-80CB-8DD092B375CE}" destId="{BB8C4E21-4E34-420C-B06E-4652CA99F7BF}" srcOrd="1" destOrd="0" presId="urn:microsoft.com/office/officeart/2005/8/layout/hierarchy4"/>
    <dgm:cxn modelId="{323F9BF7-1B0B-4329-A258-DBDE948498E7}" type="presParOf" srcId="{2D8047A1-5CB6-457D-80CB-8DD092B375CE}" destId="{1601126A-7895-4BA3-97D0-49581CEFB1FD}" srcOrd="2" destOrd="0" presId="urn:microsoft.com/office/officeart/2005/8/layout/hierarchy4"/>
    <dgm:cxn modelId="{0F55464F-0078-440E-A96A-8428B9D157A4}" type="presParOf" srcId="{1601126A-7895-4BA3-97D0-49581CEFB1FD}" destId="{D3234061-6E91-4E5E-8F59-E7273A48B952}" srcOrd="0" destOrd="0" presId="urn:microsoft.com/office/officeart/2005/8/layout/hierarchy4"/>
    <dgm:cxn modelId="{60FBB649-2228-4A46-9612-7AE0C93862EF}" type="presParOf" srcId="{1601126A-7895-4BA3-97D0-49581CEFB1FD}" destId="{3A064FC8-EA32-45F9-8F5C-8850018A7BE5}" srcOrd="1" destOrd="0" presId="urn:microsoft.com/office/officeart/2005/8/layout/hierarchy4"/>
    <dgm:cxn modelId="{3CF0C0A4-A7FB-42AD-AB20-428D7E696DD7}" type="presParOf" srcId="{2D8047A1-5CB6-457D-80CB-8DD092B375CE}" destId="{FA065A13-FB71-4967-BE7A-F2C499C51DD4}" srcOrd="3" destOrd="0" presId="urn:microsoft.com/office/officeart/2005/8/layout/hierarchy4"/>
    <dgm:cxn modelId="{F4C0FBB7-BD98-4AF8-A1A1-FE5A8F1AA764}" type="presParOf" srcId="{2D8047A1-5CB6-457D-80CB-8DD092B375CE}" destId="{765FDAFF-4F18-48B5-9BB8-BBD999C3CFC6}" srcOrd="4" destOrd="0" presId="urn:microsoft.com/office/officeart/2005/8/layout/hierarchy4"/>
    <dgm:cxn modelId="{CBCF81A9-C6D2-4362-8A55-65102250E6EF}" type="presParOf" srcId="{765FDAFF-4F18-48B5-9BB8-BBD999C3CFC6}" destId="{FB3CAAE8-5C0E-4913-A4B1-A98EA90B9B3E}" srcOrd="0" destOrd="0" presId="urn:microsoft.com/office/officeart/2005/8/layout/hierarchy4"/>
    <dgm:cxn modelId="{F622280C-300A-40AE-8FB4-BD4B86F4BA98}" type="presParOf" srcId="{765FDAFF-4F18-48B5-9BB8-BBD999C3CFC6}" destId="{5555B31B-9EA1-437A-A0BD-138E4A5FDB9E}" srcOrd="1" destOrd="0" presId="urn:microsoft.com/office/officeart/2005/8/layout/hierarchy4"/>
    <dgm:cxn modelId="{7BDB6A2E-C2E2-45CE-913C-DDD0F53BDB16}" type="presParOf" srcId="{0CED950F-709F-4DCD-B417-95489E4C94C8}" destId="{A21D1910-466C-46B1-8CFE-9F77B8C1597B}" srcOrd="1" destOrd="0" presId="urn:microsoft.com/office/officeart/2005/8/layout/hierarchy4"/>
    <dgm:cxn modelId="{2FEE3E6F-76A3-42C8-9782-AE6755CF017B}" type="presParOf" srcId="{0CED950F-709F-4DCD-B417-95489E4C94C8}" destId="{5F19BD69-4C50-4015-B509-B46F802166E2}" srcOrd="2" destOrd="0" presId="urn:microsoft.com/office/officeart/2005/8/layout/hierarchy4"/>
    <dgm:cxn modelId="{68303EA0-86C4-4AB5-88C1-319364A6FD6C}" type="presParOf" srcId="{5F19BD69-4C50-4015-B509-B46F802166E2}" destId="{7864E031-9178-4C95-ABB0-A77B1A9A94EA}" srcOrd="0" destOrd="0" presId="urn:microsoft.com/office/officeart/2005/8/layout/hierarchy4"/>
    <dgm:cxn modelId="{57D093E7-13C0-4D05-B1A9-ED3FA5B33EB6}" type="presParOf" srcId="{5F19BD69-4C50-4015-B509-B46F802166E2}" destId="{19867A20-93CC-43C6-A02B-5C0C77913474}" srcOrd="1" destOrd="0" presId="urn:microsoft.com/office/officeart/2005/8/layout/hierarchy4"/>
    <dgm:cxn modelId="{5AB2EF3A-A3B1-41C4-A839-5A226906148F}" type="presParOf" srcId="{5F19BD69-4C50-4015-B509-B46F802166E2}" destId="{6148367B-C502-4630-B742-E90C92C5C4CA}" srcOrd="2" destOrd="0" presId="urn:microsoft.com/office/officeart/2005/8/layout/hierarchy4"/>
    <dgm:cxn modelId="{E6DFB39E-971E-4EC4-BB25-D35FDF840849}" type="presParOf" srcId="{6148367B-C502-4630-B742-E90C92C5C4CA}" destId="{1680BA0C-098D-4634-B135-A42B3EF23C71}" srcOrd="0" destOrd="0" presId="urn:microsoft.com/office/officeart/2005/8/layout/hierarchy4"/>
    <dgm:cxn modelId="{1E924D9C-B490-444E-9D75-F5314FA3BF47}" type="presParOf" srcId="{1680BA0C-098D-4634-B135-A42B3EF23C71}" destId="{F8D95B58-5437-4F4E-99A6-B3CC434C8B66}" srcOrd="0" destOrd="0" presId="urn:microsoft.com/office/officeart/2005/8/layout/hierarchy4"/>
    <dgm:cxn modelId="{05F8E789-45CB-4962-ABA2-1A20ED07BDFC}" type="presParOf" srcId="{1680BA0C-098D-4634-B135-A42B3EF23C71}" destId="{C871EE1D-8F70-457D-9863-B887B9A98EB6}" srcOrd="1" destOrd="0" presId="urn:microsoft.com/office/officeart/2005/8/layout/hierarchy4"/>
    <dgm:cxn modelId="{944B78E8-3EA5-41F2-8BD2-2CED0BBD2ECD}" type="presParOf" srcId="{6148367B-C502-4630-B742-E90C92C5C4CA}" destId="{BA5FEF73-5E65-49FF-A430-BE755DD5BF2F}" srcOrd="1" destOrd="0" presId="urn:microsoft.com/office/officeart/2005/8/layout/hierarchy4"/>
    <dgm:cxn modelId="{1D182609-499D-4205-B5B1-FC815009C742}" type="presParOf" srcId="{6148367B-C502-4630-B742-E90C92C5C4CA}" destId="{2CB93756-327A-4048-A9EA-D649DB6771D5}" srcOrd="2" destOrd="0" presId="urn:microsoft.com/office/officeart/2005/8/layout/hierarchy4"/>
    <dgm:cxn modelId="{524D7BEC-BE57-4611-AC49-DD0E69D3ECEF}" type="presParOf" srcId="{2CB93756-327A-4048-A9EA-D649DB6771D5}" destId="{1AC7A039-30C8-4159-9ECD-84AC055D6BC5}" srcOrd="0" destOrd="0" presId="urn:microsoft.com/office/officeart/2005/8/layout/hierarchy4"/>
    <dgm:cxn modelId="{6E87C0DC-CAE2-43ED-9412-2D9CB2B5C0AC}" type="presParOf" srcId="{2CB93756-327A-4048-A9EA-D649DB6771D5}" destId="{EB70C658-18DD-4A9B-BC9F-ADF49E6DA623}" srcOrd="1" destOrd="0" presId="urn:microsoft.com/office/officeart/2005/8/layout/hierarchy4"/>
    <dgm:cxn modelId="{FBBA48A1-6613-4EED-B842-51586F561DFB}" type="presParOf" srcId="{6148367B-C502-4630-B742-E90C92C5C4CA}" destId="{296F800F-6E82-4F6D-8960-EE1E24C27A5F}" srcOrd="3" destOrd="0" presId="urn:microsoft.com/office/officeart/2005/8/layout/hierarchy4"/>
    <dgm:cxn modelId="{02250DFA-B1EB-4406-919B-08CCDB1DEFBF}" type="presParOf" srcId="{6148367B-C502-4630-B742-E90C92C5C4CA}" destId="{9772FF57-3E1F-4D41-8B84-E2040694E28B}" srcOrd="4" destOrd="0" presId="urn:microsoft.com/office/officeart/2005/8/layout/hierarchy4"/>
    <dgm:cxn modelId="{14EAAD2F-D279-492A-BCA9-8D7B0FADCA96}" type="presParOf" srcId="{9772FF57-3E1F-4D41-8B84-E2040694E28B}" destId="{896EF495-048E-41C3-B746-EC367EB78490}" srcOrd="0" destOrd="0" presId="urn:microsoft.com/office/officeart/2005/8/layout/hierarchy4"/>
    <dgm:cxn modelId="{D1ED0D50-2DD7-4967-8B96-F97A03441D0F}" type="presParOf" srcId="{9772FF57-3E1F-4D41-8B84-E2040694E28B}" destId="{CD999548-CB45-4BD3-A16D-92FDDFB734C5}" srcOrd="1" destOrd="0" presId="urn:microsoft.com/office/officeart/2005/8/layout/hierarchy4"/>
    <dgm:cxn modelId="{CC8FCFF1-2E0D-4336-814A-C7358691AC5E}" type="presParOf" srcId="{C206C159-6D78-420F-91EE-79A0E4DF1BA4}" destId="{5DDDB954-9543-4C78-ABB6-40D45DF34C75}" srcOrd="1" destOrd="0" presId="urn:microsoft.com/office/officeart/2005/8/layout/hierarchy4"/>
    <dgm:cxn modelId="{70CD807F-D6AC-4F34-8D3E-1CB7E7A9B993}" type="presParOf" srcId="{C206C159-6D78-420F-91EE-79A0E4DF1BA4}" destId="{1B2E88B1-0D84-497E-883D-C547A545E863}" srcOrd="2" destOrd="0" presId="urn:microsoft.com/office/officeart/2005/8/layout/hierarchy4"/>
    <dgm:cxn modelId="{8AB733F7-6D73-4486-8DA2-8746AFC300F6}" type="presParOf" srcId="{1B2E88B1-0D84-497E-883D-C547A545E863}" destId="{272C8F1F-F242-4A4D-8F67-8D1424FAEC28}" srcOrd="0" destOrd="0" presId="urn:microsoft.com/office/officeart/2005/8/layout/hierarchy4"/>
    <dgm:cxn modelId="{9D3D0FC4-F42E-4968-9783-BFA54A0A2D4F}" type="presParOf" srcId="{1B2E88B1-0D84-497E-883D-C547A545E863}" destId="{0AD2E9F2-DFC5-464D-980A-8B78EA28DBDB}" srcOrd="1" destOrd="0" presId="urn:microsoft.com/office/officeart/2005/8/layout/hierarchy4"/>
    <dgm:cxn modelId="{0EC807D1-4798-483C-8055-85D5A0D4D808}" type="presParOf" srcId="{1B2E88B1-0D84-497E-883D-C547A545E863}" destId="{711A7CE6-BD23-482A-89E7-186233B34B65}" srcOrd="2" destOrd="0" presId="urn:microsoft.com/office/officeart/2005/8/layout/hierarchy4"/>
    <dgm:cxn modelId="{81DA07C3-E102-45B7-9307-6C0666F6968A}" type="presParOf" srcId="{711A7CE6-BD23-482A-89E7-186233B34B65}" destId="{046355DF-5B0A-4EFD-8491-8E6246CCBB41}" srcOrd="0" destOrd="0" presId="urn:microsoft.com/office/officeart/2005/8/layout/hierarchy4"/>
    <dgm:cxn modelId="{79FE9D3E-7B08-4516-B5A0-66016AD1487C}" type="presParOf" srcId="{046355DF-5B0A-4EFD-8491-8E6246CCBB41}" destId="{1771C0FC-E1B2-4C86-8334-901B1B969E9F}" srcOrd="0" destOrd="0" presId="urn:microsoft.com/office/officeart/2005/8/layout/hierarchy4"/>
    <dgm:cxn modelId="{934BD525-913D-4501-B6F4-51BC25CC36E6}" type="presParOf" srcId="{046355DF-5B0A-4EFD-8491-8E6246CCBB41}" destId="{BBA6B8A3-F4C7-4274-931F-33540D31BCA9}" srcOrd="1" destOrd="0" presId="urn:microsoft.com/office/officeart/2005/8/layout/hierarchy4"/>
    <dgm:cxn modelId="{C8A249BB-E18C-4B56-8820-0C6FE7785B03}" type="presParOf" srcId="{046355DF-5B0A-4EFD-8491-8E6246CCBB41}" destId="{70381FA3-199D-429E-B40B-DE9FA5195F34}" srcOrd="2" destOrd="0" presId="urn:microsoft.com/office/officeart/2005/8/layout/hierarchy4"/>
    <dgm:cxn modelId="{06894770-3C7A-408E-B888-0CCA6BA1E44E}" type="presParOf" srcId="{70381FA3-199D-429E-B40B-DE9FA5195F34}" destId="{DBBAC7BF-2327-4E6C-9458-33F5561D7C72}" srcOrd="0" destOrd="0" presId="urn:microsoft.com/office/officeart/2005/8/layout/hierarchy4"/>
    <dgm:cxn modelId="{2BA07378-5A22-4E5D-B1B6-3920166B3E41}" type="presParOf" srcId="{DBBAC7BF-2327-4E6C-9458-33F5561D7C72}" destId="{AD57EF9D-3CB0-42FF-BD2E-CA31F2D0C44F}" srcOrd="0" destOrd="0" presId="urn:microsoft.com/office/officeart/2005/8/layout/hierarchy4"/>
    <dgm:cxn modelId="{DA8336D1-4DC1-4048-A560-1D28107B26AB}" type="presParOf" srcId="{DBBAC7BF-2327-4E6C-9458-33F5561D7C72}" destId="{5D6B0ED9-C327-4678-9AA4-6136FDF9C170}" srcOrd="1" destOrd="0" presId="urn:microsoft.com/office/officeart/2005/8/layout/hierarchy4"/>
    <dgm:cxn modelId="{77471E54-69B1-44A7-B002-10108F5C4D32}" type="presParOf" srcId="{70381FA3-199D-429E-B40B-DE9FA5195F34}" destId="{16B365D7-5B25-449D-B921-C3DD9FB9B4B5}" srcOrd="1" destOrd="0" presId="urn:microsoft.com/office/officeart/2005/8/layout/hierarchy4"/>
    <dgm:cxn modelId="{4FEE7189-DF73-4B03-B0C1-2C6EF9BE0111}" type="presParOf" srcId="{70381FA3-199D-429E-B40B-DE9FA5195F34}" destId="{4E94EAAF-3197-4C9F-8E8C-AFBABAC2EC1A}" srcOrd="2" destOrd="0" presId="urn:microsoft.com/office/officeart/2005/8/layout/hierarchy4"/>
    <dgm:cxn modelId="{F46050B1-29C1-45F6-AE9B-B84C66735827}" type="presParOf" srcId="{4E94EAAF-3197-4C9F-8E8C-AFBABAC2EC1A}" destId="{D3803110-0F52-403F-B553-2C9E2B6B9933}" srcOrd="0" destOrd="0" presId="urn:microsoft.com/office/officeart/2005/8/layout/hierarchy4"/>
    <dgm:cxn modelId="{2495BA68-184E-4CDB-943E-426FCC49E74A}" type="presParOf" srcId="{4E94EAAF-3197-4C9F-8E8C-AFBABAC2EC1A}" destId="{1179029F-F15E-4B1C-A9B6-E37C216A0298}" srcOrd="1" destOrd="0" presId="urn:microsoft.com/office/officeart/2005/8/layout/hierarchy4"/>
    <dgm:cxn modelId="{A814D77C-3A72-4446-A49E-ED2358AFB00E}" type="presParOf" srcId="{70381FA3-199D-429E-B40B-DE9FA5195F34}" destId="{FF4DD83B-BE4F-478F-9ED8-B04E08B51861}" srcOrd="3" destOrd="0" presId="urn:microsoft.com/office/officeart/2005/8/layout/hierarchy4"/>
    <dgm:cxn modelId="{7E3CB156-4E46-4DF1-A991-BA80EB2154BF}" type="presParOf" srcId="{70381FA3-199D-429E-B40B-DE9FA5195F34}" destId="{16E89091-D5A9-441B-9630-453041223971}" srcOrd="4" destOrd="0" presId="urn:microsoft.com/office/officeart/2005/8/layout/hierarchy4"/>
    <dgm:cxn modelId="{A3AD6B4D-0790-45C4-9B45-9A635F0D85EF}" type="presParOf" srcId="{16E89091-D5A9-441B-9630-453041223971}" destId="{ECE8F48E-C99A-4147-8F0F-F5EB28E6C440}" srcOrd="0" destOrd="0" presId="urn:microsoft.com/office/officeart/2005/8/layout/hierarchy4"/>
    <dgm:cxn modelId="{5F1B7DCE-2548-4CBF-BC32-CFF9A18893AC}" type="presParOf" srcId="{16E89091-D5A9-441B-9630-453041223971}" destId="{61832633-A427-4E76-8246-4B179E4129C3}" srcOrd="1" destOrd="0" presId="urn:microsoft.com/office/officeart/2005/8/layout/hierarchy4"/>
    <dgm:cxn modelId="{8AD0F7AA-84FE-4CFD-8DFC-D2C11F07BB66}" type="presParOf" srcId="{70381FA3-199D-429E-B40B-DE9FA5195F34}" destId="{50DA68A4-5B33-4E6C-ACED-8674EA56C026}" srcOrd="5" destOrd="0" presId="urn:microsoft.com/office/officeart/2005/8/layout/hierarchy4"/>
    <dgm:cxn modelId="{9EEE0130-EBA5-4E25-827D-50A96CFD409C}" type="presParOf" srcId="{70381FA3-199D-429E-B40B-DE9FA5195F34}" destId="{CC1BA81C-FE1C-424C-BF51-255168C17ADF}" srcOrd="6" destOrd="0" presId="urn:microsoft.com/office/officeart/2005/8/layout/hierarchy4"/>
    <dgm:cxn modelId="{92289A78-D5A2-48FF-8AC4-17684A3D0F8C}" type="presParOf" srcId="{CC1BA81C-FE1C-424C-BF51-255168C17ADF}" destId="{DB9EFAD5-31DB-4868-A3FE-9E95EEB15C85}" srcOrd="0" destOrd="0" presId="urn:microsoft.com/office/officeart/2005/8/layout/hierarchy4"/>
    <dgm:cxn modelId="{B48AB9C2-10CD-4832-90CD-2439DCF5A685}" type="presParOf" srcId="{CC1BA81C-FE1C-424C-BF51-255168C17ADF}" destId="{60B80E7E-02EE-4B3A-9631-3AA8FD39746B}" srcOrd="1" destOrd="0" presId="urn:microsoft.com/office/officeart/2005/8/layout/hierarchy4"/>
    <dgm:cxn modelId="{53359B44-829D-4AFE-9DFF-9F1A8FE7751F}" type="presParOf" srcId="{C206C159-6D78-420F-91EE-79A0E4DF1BA4}" destId="{CF0C5A88-1DFB-4362-8157-65912C14744C}" srcOrd="3" destOrd="0" presId="urn:microsoft.com/office/officeart/2005/8/layout/hierarchy4"/>
    <dgm:cxn modelId="{9ACA8CD6-15E2-428E-81A2-B0162842EAE4}" type="presParOf" srcId="{C206C159-6D78-420F-91EE-79A0E4DF1BA4}" destId="{3DFF590E-BB68-419E-98B5-CC3B59D87FE1}" srcOrd="4" destOrd="0" presId="urn:microsoft.com/office/officeart/2005/8/layout/hierarchy4"/>
    <dgm:cxn modelId="{21051DA3-1547-4FC1-BABA-57A5A5783ADD}" type="presParOf" srcId="{3DFF590E-BB68-419E-98B5-CC3B59D87FE1}" destId="{FF93A1B7-0650-4FE2-90FC-9CC09EC9E488}" srcOrd="0" destOrd="0" presId="urn:microsoft.com/office/officeart/2005/8/layout/hierarchy4"/>
    <dgm:cxn modelId="{5A8A38A5-ECA9-4F82-AE09-E72833540F2E}" type="presParOf" srcId="{3DFF590E-BB68-419E-98B5-CC3B59D87FE1}" destId="{05041117-E65C-43AD-8B07-173025288768}" srcOrd="1" destOrd="0" presId="urn:microsoft.com/office/officeart/2005/8/layout/hierarchy4"/>
    <dgm:cxn modelId="{540A0268-C959-4BA3-AE7F-1EC643475291}" type="presParOf" srcId="{3DFF590E-BB68-419E-98B5-CC3B59D87FE1}" destId="{3596F2A6-DCB4-4945-A024-50D4BF7F0E8F}" srcOrd="2" destOrd="0" presId="urn:microsoft.com/office/officeart/2005/8/layout/hierarchy4"/>
    <dgm:cxn modelId="{EB3F0A03-72D8-4329-A129-332CD8D6B690}" type="presParOf" srcId="{3596F2A6-DCB4-4945-A024-50D4BF7F0E8F}" destId="{097A61D4-46BE-4911-B75F-E5F7036F2559}" srcOrd="0" destOrd="0" presId="urn:microsoft.com/office/officeart/2005/8/layout/hierarchy4"/>
    <dgm:cxn modelId="{9445388D-2E77-41B8-A2B8-E9F8B2F116F6}" type="presParOf" srcId="{097A61D4-46BE-4911-B75F-E5F7036F2559}" destId="{AC939FE4-66C6-4D47-8F13-8CE1D1B4524D}" srcOrd="0" destOrd="0" presId="urn:microsoft.com/office/officeart/2005/8/layout/hierarchy4"/>
    <dgm:cxn modelId="{EE24FCE2-C760-4757-8875-60A22131F0F3}" type="presParOf" srcId="{097A61D4-46BE-4911-B75F-E5F7036F2559}" destId="{6193043F-D0EF-482E-8E8A-4CE732160F92}" srcOrd="1" destOrd="0" presId="urn:microsoft.com/office/officeart/2005/8/layout/hierarchy4"/>
    <dgm:cxn modelId="{0AE2D306-C7D4-460A-8BCB-E8427C92C3F4}" type="presParOf" srcId="{097A61D4-46BE-4911-B75F-E5F7036F2559}" destId="{FD266567-04AE-4358-96BF-D9D6DB3056FA}" srcOrd="2" destOrd="0" presId="urn:microsoft.com/office/officeart/2005/8/layout/hierarchy4"/>
    <dgm:cxn modelId="{2F370F36-AB40-427A-9792-78395127B99C}" type="presParOf" srcId="{FD266567-04AE-4358-96BF-D9D6DB3056FA}" destId="{509CA5DC-CDD1-4281-9D98-45BD078FAEB8}" srcOrd="0" destOrd="0" presId="urn:microsoft.com/office/officeart/2005/8/layout/hierarchy4"/>
    <dgm:cxn modelId="{0CB44648-0E7C-4C8F-9630-FFF512554F84}" type="presParOf" srcId="{509CA5DC-CDD1-4281-9D98-45BD078FAEB8}" destId="{A00AA942-6A67-4D7C-A32F-454928475015}" srcOrd="0" destOrd="0" presId="urn:microsoft.com/office/officeart/2005/8/layout/hierarchy4"/>
    <dgm:cxn modelId="{EBECF3E6-DD9E-48ED-B38C-588AEA267CB7}" type="presParOf" srcId="{509CA5DC-CDD1-4281-9D98-45BD078FAEB8}" destId="{A7C159DE-7281-4341-B704-56B1E3DEE339}" srcOrd="1" destOrd="0" presId="urn:microsoft.com/office/officeart/2005/8/layout/hierarchy4"/>
    <dgm:cxn modelId="{3CFAA93E-7544-410C-8546-93201F6B2F22}" type="presParOf" srcId="{FD266567-04AE-4358-96BF-D9D6DB3056FA}" destId="{FDEDAEAA-E3A9-4154-BCAC-74738C81EBAC}" srcOrd="1" destOrd="0" presId="urn:microsoft.com/office/officeart/2005/8/layout/hierarchy4"/>
    <dgm:cxn modelId="{1B1F4B9D-1451-4CEC-9997-FC0F59C6BBB9}" type="presParOf" srcId="{FD266567-04AE-4358-96BF-D9D6DB3056FA}" destId="{0E7ECD4B-0C50-499E-8504-D78A74B7F352}" srcOrd="2" destOrd="0" presId="urn:microsoft.com/office/officeart/2005/8/layout/hierarchy4"/>
    <dgm:cxn modelId="{34EA0F65-A28D-44B5-B401-CDBF3DC24978}" type="presParOf" srcId="{0E7ECD4B-0C50-499E-8504-D78A74B7F352}" destId="{1DF4FEE1-F44F-4E0F-9BB9-37B1F53A5BC0}" srcOrd="0" destOrd="0" presId="urn:microsoft.com/office/officeart/2005/8/layout/hierarchy4"/>
    <dgm:cxn modelId="{2F699DD2-7B52-4ABF-A669-D89DAB85A290}" type="presParOf" srcId="{0E7ECD4B-0C50-499E-8504-D78A74B7F352}" destId="{C2E3AAD0-931B-49E7-86BB-4CEAF5D3A13A}" srcOrd="1" destOrd="0" presId="urn:microsoft.com/office/officeart/2005/8/layout/hierarchy4"/>
    <dgm:cxn modelId="{A1E87BD9-C47D-464C-B3D7-D9F5DCEB49AD}" type="presParOf" srcId="{C206C159-6D78-420F-91EE-79A0E4DF1BA4}" destId="{68150796-7A7F-44FC-AF55-47A0D47C4739}" srcOrd="5" destOrd="0" presId="urn:microsoft.com/office/officeart/2005/8/layout/hierarchy4"/>
    <dgm:cxn modelId="{341C8616-088C-47D1-9EFD-9D351D7EA065}" type="presParOf" srcId="{C206C159-6D78-420F-91EE-79A0E4DF1BA4}" destId="{E497C607-9930-437D-84BA-BEC3F815D11F}" srcOrd="6" destOrd="0" presId="urn:microsoft.com/office/officeart/2005/8/layout/hierarchy4"/>
    <dgm:cxn modelId="{06F7660D-C168-4437-B49A-ED35BB89D290}" type="presParOf" srcId="{E497C607-9930-437D-84BA-BEC3F815D11F}" destId="{AE2D81C8-DF9A-4BED-9294-3B553D754D6A}" srcOrd="0" destOrd="0" presId="urn:microsoft.com/office/officeart/2005/8/layout/hierarchy4"/>
    <dgm:cxn modelId="{233197E9-D364-4DDA-948F-08040209932B}" type="presParOf" srcId="{E497C607-9930-437D-84BA-BEC3F815D11F}" destId="{B370AA7C-69F9-4EB5-A768-DBB07FE7CE3A}" srcOrd="1" destOrd="0" presId="urn:microsoft.com/office/officeart/2005/8/layout/hierarchy4"/>
    <dgm:cxn modelId="{5AE37462-3108-48A6-93F3-46D8C4E38BE3}" type="presParOf" srcId="{E497C607-9930-437D-84BA-BEC3F815D11F}" destId="{45ADFF51-82AD-479C-88EF-903C02EC6CA0}" srcOrd="2" destOrd="0" presId="urn:microsoft.com/office/officeart/2005/8/layout/hierarchy4"/>
    <dgm:cxn modelId="{C1F5CFD5-A52C-46BF-876D-7AD191071044}" type="presParOf" srcId="{45ADFF51-82AD-479C-88EF-903C02EC6CA0}" destId="{C51BE39D-BD1A-4640-87C8-A2C3E554C7D9}" srcOrd="0" destOrd="0" presId="urn:microsoft.com/office/officeart/2005/8/layout/hierarchy4"/>
    <dgm:cxn modelId="{512FFA8F-27A4-4D0C-A071-C300BDF8104F}" type="presParOf" srcId="{C51BE39D-BD1A-4640-87C8-A2C3E554C7D9}" destId="{269F4BCC-AAF6-4D74-BF75-BD417C8D70C4}" srcOrd="0" destOrd="0" presId="urn:microsoft.com/office/officeart/2005/8/layout/hierarchy4"/>
    <dgm:cxn modelId="{99838150-C166-40F0-8AE7-EB6405CCC28B}" type="presParOf" srcId="{C51BE39D-BD1A-4640-87C8-A2C3E554C7D9}" destId="{8E352F63-894E-48C2-93AA-AB9F6F691534}"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83FC34-C18A-411F-A745-332D65910D88}" type="doc">
      <dgm:prSet loTypeId="urn:microsoft.com/office/officeart/2005/8/layout/cycle4" loCatId="matrix" qsTypeId="urn:microsoft.com/office/officeart/2005/8/quickstyle/simple3" qsCatId="simple" csTypeId="urn:microsoft.com/office/officeart/2005/8/colors/accent3_2" csCatId="accent3" phldr="1"/>
      <dgm:spPr/>
      <dgm:t>
        <a:bodyPr/>
        <a:lstStyle/>
        <a:p>
          <a:endParaRPr lang="fr-FR"/>
        </a:p>
      </dgm:t>
    </dgm:pt>
    <dgm:pt modelId="{AE0162D5-2C63-41E2-A5C6-88525766AF07}">
      <dgm:prSet phldrT="[Texte]" custT="1"/>
      <dgm:spPr/>
      <dgm:t>
        <a:bodyPr/>
        <a:lstStyle/>
        <a:p>
          <a:r>
            <a:rPr lang="fr-FR" sz="3200" b="1" dirty="0">
              <a:latin typeface="Century Gothic" panose="020B0502020202020204" pitchFamily="34" charset="0"/>
            </a:rPr>
            <a:t>Vie sociale</a:t>
          </a:r>
        </a:p>
      </dgm:t>
    </dgm:pt>
    <dgm:pt modelId="{C6E9448E-FC2E-4620-94FB-E21495792DC8}" type="parTrans" cxnId="{88A0C0FE-CB9D-44F9-8EE9-E728AEB4C7C9}">
      <dgm:prSet/>
      <dgm:spPr/>
      <dgm:t>
        <a:bodyPr/>
        <a:lstStyle/>
        <a:p>
          <a:endParaRPr lang="fr-FR"/>
        </a:p>
      </dgm:t>
    </dgm:pt>
    <dgm:pt modelId="{893FE569-ABDB-46E0-8CD5-FDF5BF3FC0C5}" type="sibTrans" cxnId="{88A0C0FE-CB9D-44F9-8EE9-E728AEB4C7C9}">
      <dgm:prSet/>
      <dgm:spPr/>
      <dgm:t>
        <a:bodyPr/>
        <a:lstStyle/>
        <a:p>
          <a:endParaRPr lang="fr-FR"/>
        </a:p>
      </dgm:t>
    </dgm:pt>
    <dgm:pt modelId="{F162BB38-D949-4856-9D96-8CE614191AC6}">
      <dgm:prSet phldrT="[Texte]" custT="1"/>
      <dgm:spPr/>
      <dgm:t>
        <a:bodyPr/>
        <a:lstStyle/>
        <a:p>
          <a:r>
            <a:rPr lang="fr-FR" sz="2400" dirty="0">
              <a:latin typeface="Century Gothic" panose="020B0502020202020204" pitchFamily="34" charset="0"/>
            </a:rPr>
            <a:t>Citoyenneté</a:t>
          </a:r>
        </a:p>
      </dgm:t>
    </dgm:pt>
    <dgm:pt modelId="{5DC29791-69B3-4DE0-8072-FADCCC01C333}" type="parTrans" cxnId="{0A7FE09A-9E3D-4052-B225-325B9FEE1053}">
      <dgm:prSet/>
      <dgm:spPr/>
      <dgm:t>
        <a:bodyPr/>
        <a:lstStyle/>
        <a:p>
          <a:endParaRPr lang="fr-FR"/>
        </a:p>
      </dgm:t>
    </dgm:pt>
    <dgm:pt modelId="{1AEE3A9C-CC0A-4DAC-995E-AA7EDC639BAD}" type="sibTrans" cxnId="{0A7FE09A-9E3D-4052-B225-325B9FEE1053}">
      <dgm:prSet/>
      <dgm:spPr/>
      <dgm:t>
        <a:bodyPr/>
        <a:lstStyle/>
        <a:p>
          <a:endParaRPr lang="fr-FR"/>
        </a:p>
      </dgm:t>
    </dgm:pt>
    <dgm:pt modelId="{71122635-3DFA-4D31-9D8B-D1A02551EA3B}">
      <dgm:prSet phldrT="[Texte]" custT="1"/>
      <dgm:spPr/>
      <dgm:t>
        <a:bodyPr/>
        <a:lstStyle/>
        <a:p>
          <a:r>
            <a:rPr lang="fr-FR" sz="3200" b="1" dirty="0">
              <a:latin typeface="Century Gothic" panose="020B0502020202020204" pitchFamily="34" charset="0"/>
            </a:rPr>
            <a:t>Habitat</a:t>
          </a:r>
        </a:p>
      </dgm:t>
    </dgm:pt>
    <dgm:pt modelId="{46AEBCF8-C0D5-4399-AAAC-A21BA55ADA94}" type="parTrans" cxnId="{36148DFC-5270-46F1-87A6-9E8AEE4FB774}">
      <dgm:prSet/>
      <dgm:spPr/>
      <dgm:t>
        <a:bodyPr/>
        <a:lstStyle/>
        <a:p>
          <a:endParaRPr lang="fr-FR"/>
        </a:p>
      </dgm:t>
    </dgm:pt>
    <dgm:pt modelId="{1DE9E820-AE6D-4633-985E-071F75D868C0}" type="sibTrans" cxnId="{36148DFC-5270-46F1-87A6-9E8AEE4FB774}">
      <dgm:prSet/>
      <dgm:spPr/>
      <dgm:t>
        <a:bodyPr/>
        <a:lstStyle/>
        <a:p>
          <a:endParaRPr lang="fr-FR"/>
        </a:p>
      </dgm:t>
    </dgm:pt>
    <dgm:pt modelId="{33119D33-2A72-41F7-9C99-08DECFAEBC69}">
      <dgm:prSet phldrT="[Texte]" custT="1"/>
      <dgm:spPr/>
      <dgm:t>
        <a:bodyPr/>
        <a:lstStyle/>
        <a:p>
          <a:r>
            <a:rPr lang="fr-FR" sz="3200" b="1" dirty="0">
              <a:latin typeface="Century Gothic" panose="020B0502020202020204" pitchFamily="34" charset="0"/>
            </a:rPr>
            <a:t>Travail</a:t>
          </a:r>
        </a:p>
      </dgm:t>
    </dgm:pt>
    <dgm:pt modelId="{5709DDF6-AF43-4E6B-8C06-4D0B70B4CF17}" type="parTrans" cxnId="{355C6D35-048D-4E39-B1D6-D75850BD04C0}">
      <dgm:prSet/>
      <dgm:spPr/>
      <dgm:t>
        <a:bodyPr/>
        <a:lstStyle/>
        <a:p>
          <a:endParaRPr lang="fr-FR"/>
        </a:p>
      </dgm:t>
    </dgm:pt>
    <dgm:pt modelId="{A70B990C-2B82-4875-8923-773749D5CD68}" type="sibTrans" cxnId="{355C6D35-048D-4E39-B1D6-D75850BD04C0}">
      <dgm:prSet/>
      <dgm:spPr/>
      <dgm:t>
        <a:bodyPr/>
        <a:lstStyle/>
        <a:p>
          <a:endParaRPr lang="fr-FR"/>
        </a:p>
      </dgm:t>
    </dgm:pt>
    <dgm:pt modelId="{5E43ED34-4FEE-401A-886B-E2F479B020B1}">
      <dgm:prSet phldrT="[Texte]" custT="1"/>
      <dgm:spPr/>
      <dgm:t>
        <a:bodyPr/>
        <a:lstStyle/>
        <a:p>
          <a:r>
            <a:rPr lang="fr-FR" sz="2400" dirty="0">
              <a:latin typeface="Century Gothic" panose="020B0502020202020204" pitchFamily="34" charset="0"/>
            </a:rPr>
            <a:t>Ateliers </a:t>
          </a:r>
        </a:p>
      </dgm:t>
    </dgm:pt>
    <dgm:pt modelId="{142788FB-44A9-443B-81EE-DFB063ED20DB}" type="parTrans" cxnId="{8D35A36D-1D01-4075-90DC-601385E1EC4E}">
      <dgm:prSet/>
      <dgm:spPr/>
      <dgm:t>
        <a:bodyPr/>
        <a:lstStyle/>
        <a:p>
          <a:endParaRPr lang="fr-FR"/>
        </a:p>
      </dgm:t>
    </dgm:pt>
    <dgm:pt modelId="{FAB4EE2D-71B3-4E27-9577-0AE8EE22EEB1}" type="sibTrans" cxnId="{8D35A36D-1D01-4075-90DC-601385E1EC4E}">
      <dgm:prSet/>
      <dgm:spPr/>
      <dgm:t>
        <a:bodyPr/>
        <a:lstStyle/>
        <a:p>
          <a:endParaRPr lang="fr-FR"/>
        </a:p>
      </dgm:t>
    </dgm:pt>
    <dgm:pt modelId="{5687F390-9A1E-4732-BF8C-9533407407D3}">
      <dgm:prSet phldrT="[Texte]" custT="1"/>
      <dgm:spPr/>
      <dgm:t>
        <a:bodyPr/>
        <a:lstStyle/>
        <a:p>
          <a:r>
            <a:rPr lang="fr-FR" sz="2500" b="1" dirty="0">
              <a:latin typeface="Century Gothic" panose="020B0502020202020204" pitchFamily="34" charset="0"/>
            </a:rPr>
            <a:t>Formation</a:t>
          </a:r>
          <a:r>
            <a:rPr lang="fr-FR" sz="2600" b="1" dirty="0">
              <a:latin typeface="Century Gothic" panose="020B0502020202020204" pitchFamily="34" charset="0"/>
            </a:rPr>
            <a:t> </a:t>
          </a:r>
        </a:p>
      </dgm:t>
    </dgm:pt>
    <dgm:pt modelId="{E6C96D46-686B-4F1F-9257-AD24679F60D5}" type="parTrans" cxnId="{D29DC92C-6D3B-426E-8F60-A56A4C5E9B7C}">
      <dgm:prSet/>
      <dgm:spPr/>
      <dgm:t>
        <a:bodyPr/>
        <a:lstStyle/>
        <a:p>
          <a:endParaRPr lang="fr-FR"/>
        </a:p>
      </dgm:t>
    </dgm:pt>
    <dgm:pt modelId="{ED4B683C-BDA6-437A-8002-ED1A82925BE5}" type="sibTrans" cxnId="{D29DC92C-6D3B-426E-8F60-A56A4C5E9B7C}">
      <dgm:prSet/>
      <dgm:spPr/>
      <dgm:t>
        <a:bodyPr/>
        <a:lstStyle/>
        <a:p>
          <a:endParaRPr lang="fr-FR"/>
        </a:p>
      </dgm:t>
    </dgm:pt>
    <dgm:pt modelId="{2A7D6551-32B7-407F-BF59-600499CE8A52}">
      <dgm:prSet phldrT="[Texte]" custT="1"/>
      <dgm:spPr/>
      <dgm:t>
        <a:bodyPr/>
        <a:lstStyle/>
        <a:p>
          <a:r>
            <a:rPr lang="fr-FR" sz="2400" dirty="0">
              <a:latin typeface="Century Gothic" panose="020B0502020202020204" pitchFamily="34" charset="0"/>
            </a:rPr>
            <a:t>UEE +16 ans</a:t>
          </a:r>
        </a:p>
      </dgm:t>
    </dgm:pt>
    <dgm:pt modelId="{B3204375-4093-47AE-AE88-C9706D82885A}" type="parTrans" cxnId="{7F78E00A-4691-4313-9A4B-B1DDD9E6D2F0}">
      <dgm:prSet/>
      <dgm:spPr/>
      <dgm:t>
        <a:bodyPr/>
        <a:lstStyle/>
        <a:p>
          <a:endParaRPr lang="fr-FR"/>
        </a:p>
      </dgm:t>
    </dgm:pt>
    <dgm:pt modelId="{2B16ED89-4D37-4A13-864C-7D7121B64157}" type="sibTrans" cxnId="{7F78E00A-4691-4313-9A4B-B1DDD9E6D2F0}">
      <dgm:prSet/>
      <dgm:spPr/>
      <dgm:t>
        <a:bodyPr/>
        <a:lstStyle/>
        <a:p>
          <a:endParaRPr lang="fr-FR"/>
        </a:p>
      </dgm:t>
    </dgm:pt>
    <dgm:pt modelId="{2A822452-391B-4F23-9129-49156EB323B2}">
      <dgm:prSet phldrT="[Texte]" custT="1"/>
      <dgm:spPr/>
      <dgm:t>
        <a:bodyPr/>
        <a:lstStyle/>
        <a:p>
          <a:r>
            <a:rPr lang="fr-FR" sz="2400" dirty="0">
              <a:latin typeface="Century Gothic" panose="020B0502020202020204" pitchFamily="34" charset="0"/>
            </a:rPr>
            <a:t>Pavillon PN</a:t>
          </a:r>
        </a:p>
      </dgm:t>
    </dgm:pt>
    <dgm:pt modelId="{90687FC7-E1D2-414B-98A3-F9257C80848C}" type="sibTrans" cxnId="{A14CEC4F-BF2E-4C04-BE5B-4DD99EB584A9}">
      <dgm:prSet/>
      <dgm:spPr/>
      <dgm:t>
        <a:bodyPr/>
        <a:lstStyle/>
        <a:p>
          <a:endParaRPr lang="fr-FR"/>
        </a:p>
      </dgm:t>
    </dgm:pt>
    <dgm:pt modelId="{7C7CF9FD-37E2-47FB-BF77-223D944E20C6}" type="parTrans" cxnId="{A14CEC4F-BF2E-4C04-BE5B-4DD99EB584A9}">
      <dgm:prSet/>
      <dgm:spPr/>
      <dgm:t>
        <a:bodyPr/>
        <a:lstStyle/>
        <a:p>
          <a:endParaRPr lang="fr-FR"/>
        </a:p>
      </dgm:t>
    </dgm:pt>
    <dgm:pt modelId="{A13800EC-13F8-481F-A7B9-21B6067D6136}">
      <dgm:prSet phldrT="[Texte]" custT="1"/>
      <dgm:spPr/>
      <dgm:t>
        <a:bodyPr/>
        <a:lstStyle/>
        <a:p>
          <a:r>
            <a:rPr lang="fr-FR" sz="2400" dirty="0">
              <a:latin typeface="Century Gothic" panose="020B0502020202020204" pitchFamily="34" charset="0"/>
            </a:rPr>
            <a:t>Stages</a:t>
          </a:r>
        </a:p>
      </dgm:t>
    </dgm:pt>
    <dgm:pt modelId="{5F7DF2E6-4D6E-4A7D-8C51-15B76F637CDB}" type="parTrans" cxnId="{B8D0E581-4749-4344-B110-4CDD6893DF66}">
      <dgm:prSet/>
      <dgm:spPr/>
      <dgm:t>
        <a:bodyPr/>
        <a:lstStyle/>
        <a:p>
          <a:endParaRPr lang="fr-FR"/>
        </a:p>
      </dgm:t>
    </dgm:pt>
    <dgm:pt modelId="{D1461EAA-F12C-46D5-BEA6-77280D5267CD}" type="sibTrans" cxnId="{B8D0E581-4749-4344-B110-4CDD6893DF66}">
      <dgm:prSet/>
      <dgm:spPr/>
      <dgm:t>
        <a:bodyPr/>
        <a:lstStyle/>
        <a:p>
          <a:endParaRPr lang="fr-FR"/>
        </a:p>
      </dgm:t>
    </dgm:pt>
    <dgm:pt modelId="{A39C4686-5336-4303-92FD-29F868A13468}">
      <dgm:prSet phldrT="[Texte]" custT="1"/>
      <dgm:spPr/>
      <dgm:t>
        <a:bodyPr/>
        <a:lstStyle/>
        <a:p>
          <a:r>
            <a:rPr lang="fr-FR" sz="2400" dirty="0">
              <a:latin typeface="Century Gothic" panose="020B0502020202020204" pitchFamily="34" charset="0"/>
            </a:rPr>
            <a:t>Différent et compétent</a:t>
          </a:r>
        </a:p>
      </dgm:t>
    </dgm:pt>
    <dgm:pt modelId="{312C294E-7AB0-491E-A07B-1BC781206141}" type="parTrans" cxnId="{5A230185-2C42-4D54-981F-CD396BC348C5}">
      <dgm:prSet/>
      <dgm:spPr/>
      <dgm:t>
        <a:bodyPr/>
        <a:lstStyle/>
        <a:p>
          <a:endParaRPr lang="fr-FR"/>
        </a:p>
      </dgm:t>
    </dgm:pt>
    <dgm:pt modelId="{6C6643EE-0CA6-4059-BFC5-F6D749337BE0}" type="sibTrans" cxnId="{5A230185-2C42-4D54-981F-CD396BC348C5}">
      <dgm:prSet/>
      <dgm:spPr/>
      <dgm:t>
        <a:bodyPr/>
        <a:lstStyle/>
        <a:p>
          <a:endParaRPr lang="fr-FR"/>
        </a:p>
      </dgm:t>
    </dgm:pt>
    <dgm:pt modelId="{362E5EE3-B9F1-418B-B4C3-494BFA8ED4FF}">
      <dgm:prSet phldrT="[Texte]" custT="1"/>
      <dgm:spPr/>
      <dgm:t>
        <a:bodyPr/>
        <a:lstStyle/>
        <a:p>
          <a:r>
            <a:rPr lang="fr-FR" sz="2400" dirty="0">
              <a:latin typeface="Century Gothic" panose="020B0502020202020204" pitchFamily="34" charset="0"/>
            </a:rPr>
            <a:t>Droit commun</a:t>
          </a:r>
        </a:p>
      </dgm:t>
    </dgm:pt>
    <dgm:pt modelId="{F7373760-6866-495F-B6CD-BD80F2E4DD18}" type="parTrans" cxnId="{C133C2A3-D93F-4008-A15A-39E1C4B0CE41}">
      <dgm:prSet/>
      <dgm:spPr/>
      <dgm:t>
        <a:bodyPr/>
        <a:lstStyle/>
        <a:p>
          <a:endParaRPr lang="fr-FR"/>
        </a:p>
      </dgm:t>
    </dgm:pt>
    <dgm:pt modelId="{218632D8-1D1D-4C41-8246-3BF111DD7FFA}" type="sibTrans" cxnId="{C133C2A3-D93F-4008-A15A-39E1C4B0CE41}">
      <dgm:prSet/>
      <dgm:spPr/>
      <dgm:t>
        <a:bodyPr/>
        <a:lstStyle/>
        <a:p>
          <a:endParaRPr lang="fr-FR"/>
        </a:p>
      </dgm:t>
    </dgm:pt>
    <dgm:pt modelId="{EA644E95-AC0A-4436-BD8F-4DE66C601E58}">
      <dgm:prSet phldrT="[Texte]" custT="1"/>
      <dgm:spPr/>
      <dgm:t>
        <a:bodyPr/>
        <a:lstStyle/>
        <a:p>
          <a:r>
            <a:rPr lang="fr-FR" sz="2400" dirty="0">
              <a:latin typeface="Century Gothic" panose="020B0502020202020204" pitchFamily="34" charset="0"/>
            </a:rPr>
            <a:t>Habileté sociale</a:t>
          </a:r>
        </a:p>
      </dgm:t>
    </dgm:pt>
    <dgm:pt modelId="{544B1E6F-8DB7-451E-A6CF-F19CDDABFC6A}" type="parTrans" cxnId="{48C94822-46CC-44BE-8765-D6562E0F30C2}">
      <dgm:prSet/>
      <dgm:spPr/>
      <dgm:t>
        <a:bodyPr/>
        <a:lstStyle/>
        <a:p>
          <a:endParaRPr lang="fr-FR"/>
        </a:p>
      </dgm:t>
    </dgm:pt>
    <dgm:pt modelId="{53B98FF3-FBD1-45D2-824F-866A6473B856}" type="sibTrans" cxnId="{48C94822-46CC-44BE-8765-D6562E0F30C2}">
      <dgm:prSet/>
      <dgm:spPr/>
      <dgm:t>
        <a:bodyPr/>
        <a:lstStyle/>
        <a:p>
          <a:endParaRPr lang="fr-FR"/>
        </a:p>
      </dgm:t>
    </dgm:pt>
    <dgm:pt modelId="{33A6C01E-9AF2-4400-A023-4EAB93AB0581}">
      <dgm:prSet phldrT="[Texte]" custT="1"/>
      <dgm:spPr/>
      <dgm:t>
        <a:bodyPr/>
        <a:lstStyle/>
        <a:p>
          <a:r>
            <a:rPr lang="fr-FR" sz="2400" dirty="0">
              <a:latin typeface="Century Gothic" panose="020B0502020202020204" pitchFamily="34" charset="0"/>
            </a:rPr>
            <a:t>Transport</a:t>
          </a:r>
        </a:p>
      </dgm:t>
    </dgm:pt>
    <dgm:pt modelId="{99DD8825-C5BD-4D07-A9FE-AF05201956B4}" type="parTrans" cxnId="{CB8710DB-40ED-47B9-92E4-44CFE8CC5C27}">
      <dgm:prSet/>
      <dgm:spPr/>
      <dgm:t>
        <a:bodyPr/>
        <a:lstStyle/>
        <a:p>
          <a:endParaRPr lang="fr-FR"/>
        </a:p>
      </dgm:t>
    </dgm:pt>
    <dgm:pt modelId="{1BDA7659-6AE5-49B8-AE1C-3219FB4C8A04}" type="sibTrans" cxnId="{CB8710DB-40ED-47B9-92E4-44CFE8CC5C27}">
      <dgm:prSet/>
      <dgm:spPr/>
      <dgm:t>
        <a:bodyPr/>
        <a:lstStyle/>
        <a:p>
          <a:endParaRPr lang="fr-FR"/>
        </a:p>
      </dgm:t>
    </dgm:pt>
    <dgm:pt modelId="{0BF9DDE9-A605-4EA5-B12B-87EF1EEEDD45}">
      <dgm:prSet phldrT="[Texte]" custT="1"/>
      <dgm:spPr/>
      <dgm:t>
        <a:bodyPr/>
        <a:lstStyle/>
        <a:p>
          <a:r>
            <a:rPr lang="fr-FR" sz="2400" dirty="0">
              <a:latin typeface="Century Gothic" panose="020B0502020202020204" pitchFamily="34" charset="0"/>
            </a:rPr>
            <a:t>Loisirs</a:t>
          </a:r>
        </a:p>
      </dgm:t>
    </dgm:pt>
    <dgm:pt modelId="{0D6F05BC-A489-4FDD-A6B9-C98C5003623D}" type="parTrans" cxnId="{E3A0CAA8-619D-422F-A7C7-D58C9CD11286}">
      <dgm:prSet/>
      <dgm:spPr/>
      <dgm:t>
        <a:bodyPr/>
        <a:lstStyle/>
        <a:p>
          <a:endParaRPr lang="fr-FR"/>
        </a:p>
      </dgm:t>
    </dgm:pt>
    <dgm:pt modelId="{0544DE21-A4D6-44DA-8B5C-3603BF1F1253}" type="sibTrans" cxnId="{E3A0CAA8-619D-422F-A7C7-D58C9CD11286}">
      <dgm:prSet/>
      <dgm:spPr/>
      <dgm:t>
        <a:bodyPr/>
        <a:lstStyle/>
        <a:p>
          <a:endParaRPr lang="fr-FR"/>
        </a:p>
      </dgm:t>
    </dgm:pt>
    <dgm:pt modelId="{D4673AB8-FC4B-43AA-BD34-241FDF0DB68F}">
      <dgm:prSet phldrT="[Texte]" custT="1"/>
      <dgm:spPr/>
      <dgm:t>
        <a:bodyPr/>
        <a:lstStyle/>
        <a:p>
          <a:r>
            <a:rPr lang="fr-FR" sz="2400" dirty="0">
              <a:latin typeface="Century Gothic" panose="020B0502020202020204" pitchFamily="34" charset="0"/>
            </a:rPr>
            <a:t>Internat </a:t>
          </a:r>
        </a:p>
      </dgm:t>
    </dgm:pt>
    <dgm:pt modelId="{5A82F7A7-D859-49AC-AC3C-F4F51F108FA8}" type="parTrans" cxnId="{96F928F8-219D-41BA-9447-93310BC002DA}">
      <dgm:prSet/>
      <dgm:spPr/>
      <dgm:t>
        <a:bodyPr/>
        <a:lstStyle/>
        <a:p>
          <a:endParaRPr lang="fr-FR"/>
        </a:p>
      </dgm:t>
    </dgm:pt>
    <dgm:pt modelId="{A28219EB-E551-4BAF-A0CC-BE0F6DAC7B77}" type="sibTrans" cxnId="{96F928F8-219D-41BA-9447-93310BC002DA}">
      <dgm:prSet/>
      <dgm:spPr/>
      <dgm:t>
        <a:bodyPr/>
        <a:lstStyle/>
        <a:p>
          <a:endParaRPr lang="fr-FR"/>
        </a:p>
      </dgm:t>
    </dgm:pt>
    <dgm:pt modelId="{905894EE-2483-4159-83D3-C9933A10EBA3}">
      <dgm:prSet/>
      <dgm:spPr/>
      <dgm:t>
        <a:bodyPr/>
        <a:lstStyle/>
        <a:p>
          <a:endParaRPr lang="fr-FR"/>
        </a:p>
      </dgm:t>
    </dgm:pt>
    <dgm:pt modelId="{51C0BEDD-B934-48DF-9985-45A7AD1E2C48}" type="parTrans" cxnId="{FE43A2F7-DF2C-4C89-9D1E-78DF524F3527}">
      <dgm:prSet/>
      <dgm:spPr/>
      <dgm:t>
        <a:bodyPr/>
        <a:lstStyle/>
        <a:p>
          <a:endParaRPr lang="fr-FR"/>
        </a:p>
      </dgm:t>
    </dgm:pt>
    <dgm:pt modelId="{9335E512-7169-4D34-83F3-74609215828D}" type="sibTrans" cxnId="{FE43A2F7-DF2C-4C89-9D1E-78DF524F3527}">
      <dgm:prSet/>
      <dgm:spPr/>
      <dgm:t>
        <a:bodyPr/>
        <a:lstStyle/>
        <a:p>
          <a:endParaRPr lang="fr-FR"/>
        </a:p>
      </dgm:t>
    </dgm:pt>
    <dgm:pt modelId="{84AF95A5-63E4-4126-BB0D-1F8D9D765313}">
      <dgm:prSet/>
      <dgm:spPr/>
      <dgm:t>
        <a:bodyPr/>
        <a:lstStyle/>
        <a:p>
          <a:endParaRPr lang="fr-FR"/>
        </a:p>
      </dgm:t>
    </dgm:pt>
    <dgm:pt modelId="{571C61A7-F671-4AF1-BC3B-E166AFD39757}" type="parTrans" cxnId="{54BDD046-7C02-4B4C-88E1-A206ED606353}">
      <dgm:prSet/>
      <dgm:spPr/>
      <dgm:t>
        <a:bodyPr/>
        <a:lstStyle/>
        <a:p>
          <a:endParaRPr lang="fr-FR"/>
        </a:p>
      </dgm:t>
    </dgm:pt>
    <dgm:pt modelId="{8E8F1637-7443-4FB9-85F8-B1B22B5D02C9}" type="sibTrans" cxnId="{54BDD046-7C02-4B4C-88E1-A206ED606353}">
      <dgm:prSet/>
      <dgm:spPr/>
      <dgm:t>
        <a:bodyPr/>
        <a:lstStyle/>
        <a:p>
          <a:endParaRPr lang="fr-FR"/>
        </a:p>
      </dgm:t>
    </dgm:pt>
    <dgm:pt modelId="{9D7C514F-5546-4F93-873C-94FE9F13673F}">
      <dgm:prSet/>
      <dgm:spPr/>
      <dgm:t>
        <a:bodyPr/>
        <a:lstStyle/>
        <a:p>
          <a:endParaRPr lang="fr-FR"/>
        </a:p>
      </dgm:t>
    </dgm:pt>
    <dgm:pt modelId="{02084241-71A8-4E85-B0D8-DA59A95E457E}" type="parTrans" cxnId="{FEB384FE-0037-484C-8138-55525C7C4C50}">
      <dgm:prSet/>
      <dgm:spPr/>
      <dgm:t>
        <a:bodyPr/>
        <a:lstStyle/>
        <a:p>
          <a:endParaRPr lang="fr-FR"/>
        </a:p>
      </dgm:t>
    </dgm:pt>
    <dgm:pt modelId="{DAB120FE-2A6D-418D-B9C2-262B596BBBE7}" type="sibTrans" cxnId="{FEB384FE-0037-484C-8138-55525C7C4C50}">
      <dgm:prSet/>
      <dgm:spPr/>
      <dgm:t>
        <a:bodyPr/>
        <a:lstStyle/>
        <a:p>
          <a:endParaRPr lang="fr-FR"/>
        </a:p>
      </dgm:t>
    </dgm:pt>
    <dgm:pt modelId="{5130DA65-3A2E-4079-B37B-B4D839C0864C}">
      <dgm:prSet/>
      <dgm:spPr/>
      <dgm:t>
        <a:bodyPr/>
        <a:lstStyle/>
        <a:p>
          <a:endParaRPr lang="fr-FR"/>
        </a:p>
      </dgm:t>
    </dgm:pt>
    <dgm:pt modelId="{E6414AA7-773B-4B13-9DBE-BC587CD8E301}" type="parTrans" cxnId="{2A6338E4-948C-4727-8953-2CC9286258DC}">
      <dgm:prSet/>
      <dgm:spPr/>
      <dgm:t>
        <a:bodyPr/>
        <a:lstStyle/>
        <a:p>
          <a:endParaRPr lang="fr-FR"/>
        </a:p>
      </dgm:t>
    </dgm:pt>
    <dgm:pt modelId="{CA168F2B-5D29-4F06-8862-E8F06BAE3608}" type="sibTrans" cxnId="{2A6338E4-948C-4727-8953-2CC9286258DC}">
      <dgm:prSet/>
      <dgm:spPr/>
      <dgm:t>
        <a:bodyPr/>
        <a:lstStyle/>
        <a:p>
          <a:endParaRPr lang="fr-FR"/>
        </a:p>
      </dgm:t>
    </dgm:pt>
    <dgm:pt modelId="{CE16C134-2F0A-44CB-A737-0976466D28D2}">
      <dgm:prSet/>
      <dgm:spPr/>
      <dgm:t>
        <a:bodyPr/>
        <a:lstStyle/>
        <a:p>
          <a:endParaRPr lang="fr-FR"/>
        </a:p>
      </dgm:t>
    </dgm:pt>
    <dgm:pt modelId="{07876A09-FC35-4165-98A6-89DC8240D732}" type="parTrans" cxnId="{C1F15F0F-3723-42D5-A68F-CD638AAC4A2E}">
      <dgm:prSet/>
      <dgm:spPr/>
      <dgm:t>
        <a:bodyPr/>
        <a:lstStyle/>
        <a:p>
          <a:endParaRPr lang="fr-FR"/>
        </a:p>
      </dgm:t>
    </dgm:pt>
    <dgm:pt modelId="{1FF4EF2F-7644-4FAF-B34F-586F3254F68D}" type="sibTrans" cxnId="{C1F15F0F-3723-42D5-A68F-CD638AAC4A2E}">
      <dgm:prSet/>
      <dgm:spPr/>
      <dgm:t>
        <a:bodyPr/>
        <a:lstStyle/>
        <a:p>
          <a:endParaRPr lang="fr-FR"/>
        </a:p>
      </dgm:t>
    </dgm:pt>
    <dgm:pt modelId="{CB890686-DD36-4445-8C73-1AE491DB2A3C}">
      <dgm:prSet/>
      <dgm:spPr/>
      <dgm:t>
        <a:bodyPr/>
        <a:lstStyle/>
        <a:p>
          <a:endParaRPr lang="fr-FR"/>
        </a:p>
      </dgm:t>
    </dgm:pt>
    <dgm:pt modelId="{388AEDA5-3B16-44CF-BD90-F12493D4BE0F}" type="parTrans" cxnId="{EC71B95C-9349-4C27-AD99-0AAEA626B97D}">
      <dgm:prSet/>
      <dgm:spPr/>
      <dgm:t>
        <a:bodyPr/>
        <a:lstStyle/>
        <a:p>
          <a:endParaRPr lang="fr-FR"/>
        </a:p>
      </dgm:t>
    </dgm:pt>
    <dgm:pt modelId="{20A5C43E-5DA4-4C99-8E08-3129CFC395DD}" type="sibTrans" cxnId="{EC71B95C-9349-4C27-AD99-0AAEA626B97D}">
      <dgm:prSet/>
      <dgm:spPr/>
      <dgm:t>
        <a:bodyPr/>
        <a:lstStyle/>
        <a:p>
          <a:endParaRPr lang="fr-FR"/>
        </a:p>
      </dgm:t>
    </dgm:pt>
    <dgm:pt modelId="{9C06972F-EB06-4369-93F3-C07F40BD672C}">
      <dgm:prSet/>
      <dgm:spPr/>
      <dgm:t>
        <a:bodyPr/>
        <a:lstStyle/>
        <a:p>
          <a:endParaRPr lang="fr-FR"/>
        </a:p>
      </dgm:t>
    </dgm:pt>
    <dgm:pt modelId="{C9996977-CE7D-4A68-993F-ADF6A58542CE}" type="parTrans" cxnId="{AF618C14-1763-4D95-9D34-2A38E42A53E8}">
      <dgm:prSet/>
      <dgm:spPr/>
      <dgm:t>
        <a:bodyPr/>
        <a:lstStyle/>
        <a:p>
          <a:endParaRPr lang="fr-FR"/>
        </a:p>
      </dgm:t>
    </dgm:pt>
    <dgm:pt modelId="{C8030899-9963-4A1E-9BE1-849A804BC867}" type="sibTrans" cxnId="{AF618C14-1763-4D95-9D34-2A38E42A53E8}">
      <dgm:prSet/>
      <dgm:spPr/>
      <dgm:t>
        <a:bodyPr/>
        <a:lstStyle/>
        <a:p>
          <a:endParaRPr lang="fr-FR"/>
        </a:p>
      </dgm:t>
    </dgm:pt>
    <dgm:pt modelId="{3E5B9275-E24D-4567-832C-512C0F0CCDC3}">
      <dgm:prSet/>
      <dgm:spPr/>
      <dgm:t>
        <a:bodyPr/>
        <a:lstStyle/>
        <a:p>
          <a:endParaRPr lang="fr-FR"/>
        </a:p>
      </dgm:t>
    </dgm:pt>
    <dgm:pt modelId="{8CC61F97-DBDA-46DD-BC43-6CD932EF277D}" type="parTrans" cxnId="{2E48964F-6FA0-4F53-A89E-4B4A5C82021A}">
      <dgm:prSet/>
      <dgm:spPr/>
      <dgm:t>
        <a:bodyPr/>
        <a:lstStyle/>
        <a:p>
          <a:endParaRPr lang="fr-FR"/>
        </a:p>
      </dgm:t>
    </dgm:pt>
    <dgm:pt modelId="{4D392D1B-B1C7-4F22-A0FE-6F06D4BB68CD}" type="sibTrans" cxnId="{2E48964F-6FA0-4F53-A89E-4B4A5C82021A}">
      <dgm:prSet/>
      <dgm:spPr/>
      <dgm:t>
        <a:bodyPr/>
        <a:lstStyle/>
        <a:p>
          <a:endParaRPr lang="fr-FR"/>
        </a:p>
      </dgm:t>
    </dgm:pt>
    <dgm:pt modelId="{EF35D232-3EFC-42D8-9A24-0317370CA087}">
      <dgm:prSet/>
      <dgm:spPr/>
      <dgm:t>
        <a:bodyPr/>
        <a:lstStyle/>
        <a:p>
          <a:endParaRPr lang="fr-FR"/>
        </a:p>
      </dgm:t>
    </dgm:pt>
    <dgm:pt modelId="{D2A6900E-7512-458D-B4B5-1CE64DC80492}" type="parTrans" cxnId="{D328E7E0-5370-41AE-BEEC-12C3DF3B7414}">
      <dgm:prSet/>
      <dgm:spPr/>
      <dgm:t>
        <a:bodyPr/>
        <a:lstStyle/>
        <a:p>
          <a:endParaRPr lang="fr-FR"/>
        </a:p>
      </dgm:t>
    </dgm:pt>
    <dgm:pt modelId="{544C45C2-193F-4A59-AAF2-0393571AA5A4}" type="sibTrans" cxnId="{D328E7E0-5370-41AE-BEEC-12C3DF3B7414}">
      <dgm:prSet/>
      <dgm:spPr/>
      <dgm:t>
        <a:bodyPr/>
        <a:lstStyle/>
        <a:p>
          <a:endParaRPr lang="fr-FR"/>
        </a:p>
      </dgm:t>
    </dgm:pt>
    <dgm:pt modelId="{64A617FB-86A8-4081-BF13-D452EC0EA74E}">
      <dgm:prSet/>
      <dgm:spPr/>
      <dgm:t>
        <a:bodyPr/>
        <a:lstStyle/>
        <a:p>
          <a:endParaRPr lang="fr-FR"/>
        </a:p>
      </dgm:t>
    </dgm:pt>
    <dgm:pt modelId="{02E11244-28C9-4046-A205-655B186FE6F4}" type="parTrans" cxnId="{91CF6836-3EBD-4DB2-A3AF-7A79604B0854}">
      <dgm:prSet/>
      <dgm:spPr/>
      <dgm:t>
        <a:bodyPr/>
        <a:lstStyle/>
        <a:p>
          <a:endParaRPr lang="fr-FR"/>
        </a:p>
      </dgm:t>
    </dgm:pt>
    <dgm:pt modelId="{AB6B9ED0-8C68-499B-8B11-BC73E883517C}" type="sibTrans" cxnId="{91CF6836-3EBD-4DB2-A3AF-7A79604B0854}">
      <dgm:prSet/>
      <dgm:spPr/>
      <dgm:t>
        <a:bodyPr/>
        <a:lstStyle/>
        <a:p>
          <a:endParaRPr lang="fr-FR"/>
        </a:p>
      </dgm:t>
    </dgm:pt>
    <dgm:pt modelId="{DE030137-FCF2-417D-92BE-D0184041ACCA}">
      <dgm:prSet/>
      <dgm:spPr/>
      <dgm:t>
        <a:bodyPr/>
        <a:lstStyle/>
        <a:p>
          <a:endParaRPr lang="fr-FR"/>
        </a:p>
      </dgm:t>
    </dgm:pt>
    <dgm:pt modelId="{857FB05A-3636-491F-8200-00AF5DFA7F63}" type="parTrans" cxnId="{FDBACD84-1156-4B70-9315-93143BDF96DF}">
      <dgm:prSet/>
      <dgm:spPr/>
      <dgm:t>
        <a:bodyPr/>
        <a:lstStyle/>
        <a:p>
          <a:endParaRPr lang="fr-FR"/>
        </a:p>
      </dgm:t>
    </dgm:pt>
    <dgm:pt modelId="{3192FD1D-35FD-4457-9971-5E3816F37509}" type="sibTrans" cxnId="{FDBACD84-1156-4B70-9315-93143BDF96DF}">
      <dgm:prSet/>
      <dgm:spPr/>
      <dgm:t>
        <a:bodyPr/>
        <a:lstStyle/>
        <a:p>
          <a:endParaRPr lang="fr-FR"/>
        </a:p>
      </dgm:t>
    </dgm:pt>
    <dgm:pt modelId="{66C6ED5A-7CC8-485B-A322-FF1F6E703DB4}">
      <dgm:prSet/>
      <dgm:spPr/>
      <dgm:t>
        <a:bodyPr/>
        <a:lstStyle/>
        <a:p>
          <a:endParaRPr lang="fr-FR"/>
        </a:p>
      </dgm:t>
    </dgm:pt>
    <dgm:pt modelId="{15576916-B5BC-4546-87E7-734CF4E62D01}" type="parTrans" cxnId="{2879D676-68E5-4BDE-8C90-C4F1C1898565}">
      <dgm:prSet/>
      <dgm:spPr/>
      <dgm:t>
        <a:bodyPr/>
        <a:lstStyle/>
        <a:p>
          <a:endParaRPr lang="fr-FR"/>
        </a:p>
      </dgm:t>
    </dgm:pt>
    <dgm:pt modelId="{ABFB172F-FD7C-4397-A3FE-DE7336684D2D}" type="sibTrans" cxnId="{2879D676-68E5-4BDE-8C90-C4F1C1898565}">
      <dgm:prSet/>
      <dgm:spPr/>
      <dgm:t>
        <a:bodyPr/>
        <a:lstStyle/>
        <a:p>
          <a:endParaRPr lang="fr-FR"/>
        </a:p>
      </dgm:t>
    </dgm:pt>
    <dgm:pt modelId="{3C9413B5-A156-4107-ADEF-549E0CB65B15}">
      <dgm:prSet/>
      <dgm:spPr/>
      <dgm:t>
        <a:bodyPr/>
        <a:lstStyle/>
        <a:p>
          <a:endParaRPr lang="fr-FR"/>
        </a:p>
      </dgm:t>
    </dgm:pt>
    <dgm:pt modelId="{44EBB143-95BB-4E0A-BDD2-CCAF6B665A9C}" type="parTrans" cxnId="{ADDDA512-1628-49C0-9714-336A572A3BEC}">
      <dgm:prSet/>
      <dgm:spPr/>
      <dgm:t>
        <a:bodyPr/>
        <a:lstStyle/>
        <a:p>
          <a:endParaRPr lang="fr-FR"/>
        </a:p>
      </dgm:t>
    </dgm:pt>
    <dgm:pt modelId="{D90C75B3-ED51-4C39-B9EE-032337E519A2}" type="sibTrans" cxnId="{ADDDA512-1628-49C0-9714-336A572A3BEC}">
      <dgm:prSet/>
      <dgm:spPr/>
      <dgm:t>
        <a:bodyPr/>
        <a:lstStyle/>
        <a:p>
          <a:endParaRPr lang="fr-FR"/>
        </a:p>
      </dgm:t>
    </dgm:pt>
    <dgm:pt modelId="{39ADA10F-6EF2-4C28-9851-C9EF769ABFA4}">
      <dgm:prSet/>
      <dgm:spPr/>
      <dgm:t>
        <a:bodyPr/>
        <a:lstStyle/>
        <a:p>
          <a:endParaRPr lang="fr-FR"/>
        </a:p>
      </dgm:t>
    </dgm:pt>
    <dgm:pt modelId="{9C22F2DC-5895-4B8C-9CFB-125585BF3EA3}" type="parTrans" cxnId="{2843A64B-0393-4615-94F4-8A84C6800900}">
      <dgm:prSet/>
      <dgm:spPr/>
      <dgm:t>
        <a:bodyPr/>
        <a:lstStyle/>
        <a:p>
          <a:endParaRPr lang="fr-FR"/>
        </a:p>
      </dgm:t>
    </dgm:pt>
    <dgm:pt modelId="{D7E5B3BB-7512-4582-8B5A-BDF7C834BA58}" type="sibTrans" cxnId="{2843A64B-0393-4615-94F4-8A84C6800900}">
      <dgm:prSet/>
      <dgm:spPr/>
      <dgm:t>
        <a:bodyPr/>
        <a:lstStyle/>
        <a:p>
          <a:endParaRPr lang="fr-FR"/>
        </a:p>
      </dgm:t>
    </dgm:pt>
    <dgm:pt modelId="{7B59D369-C483-4A06-B909-5B630C442DE3}">
      <dgm:prSet/>
      <dgm:spPr/>
      <dgm:t>
        <a:bodyPr/>
        <a:lstStyle/>
        <a:p>
          <a:endParaRPr lang="fr-FR"/>
        </a:p>
      </dgm:t>
    </dgm:pt>
    <dgm:pt modelId="{15F7192B-09EC-46AE-9609-9C9709E8DF1C}" type="parTrans" cxnId="{04FCE7D9-ECB6-454C-8C52-B77F5E736644}">
      <dgm:prSet/>
      <dgm:spPr/>
      <dgm:t>
        <a:bodyPr/>
        <a:lstStyle/>
        <a:p>
          <a:endParaRPr lang="fr-FR"/>
        </a:p>
      </dgm:t>
    </dgm:pt>
    <dgm:pt modelId="{985D785D-F1AE-4621-A736-19CF1368882F}" type="sibTrans" cxnId="{04FCE7D9-ECB6-454C-8C52-B77F5E736644}">
      <dgm:prSet/>
      <dgm:spPr/>
      <dgm:t>
        <a:bodyPr/>
        <a:lstStyle/>
        <a:p>
          <a:endParaRPr lang="fr-FR"/>
        </a:p>
      </dgm:t>
    </dgm:pt>
    <dgm:pt modelId="{72DC83E8-035A-4C0F-9016-E0774099EB0D}">
      <dgm:prSet/>
      <dgm:spPr/>
      <dgm:t>
        <a:bodyPr/>
        <a:lstStyle/>
        <a:p>
          <a:endParaRPr lang="fr-FR"/>
        </a:p>
      </dgm:t>
    </dgm:pt>
    <dgm:pt modelId="{AB9EAC76-CDAC-4A64-85B8-F276047DD2C0}" type="parTrans" cxnId="{883B53E7-D005-450B-B7B3-7B5DB716A4A0}">
      <dgm:prSet/>
      <dgm:spPr/>
      <dgm:t>
        <a:bodyPr/>
        <a:lstStyle/>
        <a:p>
          <a:endParaRPr lang="fr-FR"/>
        </a:p>
      </dgm:t>
    </dgm:pt>
    <dgm:pt modelId="{9A8B25AD-AEF4-4E49-8588-585DEEDBD04C}" type="sibTrans" cxnId="{883B53E7-D005-450B-B7B3-7B5DB716A4A0}">
      <dgm:prSet/>
      <dgm:spPr/>
      <dgm:t>
        <a:bodyPr/>
        <a:lstStyle/>
        <a:p>
          <a:endParaRPr lang="fr-FR"/>
        </a:p>
      </dgm:t>
    </dgm:pt>
    <dgm:pt modelId="{A3D8877E-3669-4295-BDB1-267D07DA2AAD}">
      <dgm:prSet/>
      <dgm:spPr/>
      <dgm:t>
        <a:bodyPr/>
        <a:lstStyle/>
        <a:p>
          <a:endParaRPr lang="fr-FR"/>
        </a:p>
      </dgm:t>
    </dgm:pt>
    <dgm:pt modelId="{BDA6CC72-3E5A-4979-9B84-EBC6EE99E03E}" type="parTrans" cxnId="{5737D495-9F8A-467E-BE31-4C27E94F9F88}">
      <dgm:prSet/>
      <dgm:spPr/>
      <dgm:t>
        <a:bodyPr/>
        <a:lstStyle/>
        <a:p>
          <a:endParaRPr lang="fr-FR"/>
        </a:p>
      </dgm:t>
    </dgm:pt>
    <dgm:pt modelId="{1BB0F57C-5AEE-4181-9AA4-B446B3D7A1D6}" type="sibTrans" cxnId="{5737D495-9F8A-467E-BE31-4C27E94F9F88}">
      <dgm:prSet/>
      <dgm:spPr/>
      <dgm:t>
        <a:bodyPr/>
        <a:lstStyle/>
        <a:p>
          <a:endParaRPr lang="fr-FR"/>
        </a:p>
      </dgm:t>
    </dgm:pt>
    <dgm:pt modelId="{8760B308-79FF-4ABB-8FCF-B11A3E3E7D1E}">
      <dgm:prSet/>
      <dgm:spPr/>
      <dgm:t>
        <a:bodyPr/>
        <a:lstStyle/>
        <a:p>
          <a:endParaRPr lang="fr-FR"/>
        </a:p>
      </dgm:t>
    </dgm:pt>
    <dgm:pt modelId="{DB972969-8853-4C6B-A186-3BE5B2C804D0}" type="parTrans" cxnId="{0DE24B06-82A5-4588-9758-E1EEC127217C}">
      <dgm:prSet/>
      <dgm:spPr/>
      <dgm:t>
        <a:bodyPr/>
        <a:lstStyle/>
        <a:p>
          <a:endParaRPr lang="fr-FR"/>
        </a:p>
      </dgm:t>
    </dgm:pt>
    <dgm:pt modelId="{FD6E8606-A88B-49E9-8A6C-A5AEF27F2BBF}" type="sibTrans" cxnId="{0DE24B06-82A5-4588-9758-E1EEC127217C}">
      <dgm:prSet/>
      <dgm:spPr/>
      <dgm:t>
        <a:bodyPr/>
        <a:lstStyle/>
        <a:p>
          <a:endParaRPr lang="fr-FR"/>
        </a:p>
      </dgm:t>
    </dgm:pt>
    <dgm:pt modelId="{A0C4C9E8-BBCA-47F2-8DAA-2A62294CB270}">
      <dgm:prSet/>
      <dgm:spPr/>
      <dgm:t>
        <a:bodyPr/>
        <a:lstStyle/>
        <a:p>
          <a:endParaRPr lang="fr-FR"/>
        </a:p>
      </dgm:t>
    </dgm:pt>
    <dgm:pt modelId="{388140DE-1136-449B-998D-A4B33EECAFA9}" type="parTrans" cxnId="{A2401389-D56F-40C4-82B5-F769C4EBC0C2}">
      <dgm:prSet/>
      <dgm:spPr/>
      <dgm:t>
        <a:bodyPr/>
        <a:lstStyle/>
        <a:p>
          <a:endParaRPr lang="fr-FR"/>
        </a:p>
      </dgm:t>
    </dgm:pt>
    <dgm:pt modelId="{D215F444-8C1E-43DC-9E4D-9482082AD626}" type="sibTrans" cxnId="{A2401389-D56F-40C4-82B5-F769C4EBC0C2}">
      <dgm:prSet/>
      <dgm:spPr/>
      <dgm:t>
        <a:bodyPr/>
        <a:lstStyle/>
        <a:p>
          <a:endParaRPr lang="fr-FR"/>
        </a:p>
      </dgm:t>
    </dgm:pt>
    <dgm:pt modelId="{A5F2B38F-337E-485D-8708-398E312F218A}">
      <dgm:prSet/>
      <dgm:spPr/>
      <dgm:t>
        <a:bodyPr/>
        <a:lstStyle/>
        <a:p>
          <a:endParaRPr lang="fr-FR"/>
        </a:p>
      </dgm:t>
    </dgm:pt>
    <dgm:pt modelId="{D29D2660-1274-454F-9ECF-56339F2D732B}" type="parTrans" cxnId="{A4910114-3D62-4F35-933B-4B55C4F2CE23}">
      <dgm:prSet/>
      <dgm:spPr/>
      <dgm:t>
        <a:bodyPr/>
        <a:lstStyle/>
        <a:p>
          <a:endParaRPr lang="fr-FR"/>
        </a:p>
      </dgm:t>
    </dgm:pt>
    <dgm:pt modelId="{B4CB1F45-D3BA-4DB1-BD09-3957748E864C}" type="sibTrans" cxnId="{A4910114-3D62-4F35-933B-4B55C4F2CE23}">
      <dgm:prSet/>
      <dgm:spPr/>
      <dgm:t>
        <a:bodyPr/>
        <a:lstStyle/>
        <a:p>
          <a:endParaRPr lang="fr-FR"/>
        </a:p>
      </dgm:t>
    </dgm:pt>
    <dgm:pt modelId="{830A6BEF-9068-4925-B43A-74BEB481A7F3}">
      <dgm:prSet/>
      <dgm:spPr/>
      <dgm:t>
        <a:bodyPr/>
        <a:lstStyle/>
        <a:p>
          <a:endParaRPr lang="fr-FR"/>
        </a:p>
      </dgm:t>
    </dgm:pt>
    <dgm:pt modelId="{9AF973B9-C0A1-4F31-8DF4-34BA7CCA21E1}" type="parTrans" cxnId="{CE1E343C-2839-47E5-AC38-CBF3D896D3DB}">
      <dgm:prSet/>
      <dgm:spPr/>
      <dgm:t>
        <a:bodyPr/>
        <a:lstStyle/>
        <a:p>
          <a:endParaRPr lang="fr-FR"/>
        </a:p>
      </dgm:t>
    </dgm:pt>
    <dgm:pt modelId="{3D2CDB2D-E4E6-41FD-83B0-2E99416598B1}" type="sibTrans" cxnId="{CE1E343C-2839-47E5-AC38-CBF3D896D3DB}">
      <dgm:prSet/>
      <dgm:spPr/>
      <dgm:t>
        <a:bodyPr/>
        <a:lstStyle/>
        <a:p>
          <a:endParaRPr lang="fr-FR"/>
        </a:p>
      </dgm:t>
    </dgm:pt>
    <dgm:pt modelId="{937428B4-A1E6-4CFC-ADAD-0A31E131A13B}">
      <dgm:prSet/>
      <dgm:spPr/>
      <dgm:t>
        <a:bodyPr/>
        <a:lstStyle/>
        <a:p>
          <a:endParaRPr lang="fr-FR"/>
        </a:p>
      </dgm:t>
    </dgm:pt>
    <dgm:pt modelId="{283DFEDF-3813-47A0-A3FF-FE05C358D493}" type="parTrans" cxnId="{E6BA5E5C-59D7-4B1B-B7D0-9B59E5D72FD6}">
      <dgm:prSet/>
      <dgm:spPr/>
      <dgm:t>
        <a:bodyPr/>
        <a:lstStyle/>
        <a:p>
          <a:endParaRPr lang="fr-FR"/>
        </a:p>
      </dgm:t>
    </dgm:pt>
    <dgm:pt modelId="{C27AB354-4492-4225-9A64-AB67B74115BF}" type="sibTrans" cxnId="{E6BA5E5C-59D7-4B1B-B7D0-9B59E5D72FD6}">
      <dgm:prSet/>
      <dgm:spPr/>
      <dgm:t>
        <a:bodyPr/>
        <a:lstStyle/>
        <a:p>
          <a:endParaRPr lang="fr-FR"/>
        </a:p>
      </dgm:t>
    </dgm:pt>
    <dgm:pt modelId="{687F4B7D-D665-43F2-839D-CB4E60355742}">
      <dgm:prSet/>
      <dgm:spPr/>
      <dgm:t>
        <a:bodyPr/>
        <a:lstStyle/>
        <a:p>
          <a:endParaRPr lang="fr-FR"/>
        </a:p>
      </dgm:t>
    </dgm:pt>
    <dgm:pt modelId="{9B51E9A3-B65F-427C-8515-EB37A0AD24EB}" type="parTrans" cxnId="{E496007A-640E-416F-A9F5-03A2A4B9383C}">
      <dgm:prSet/>
      <dgm:spPr/>
      <dgm:t>
        <a:bodyPr/>
        <a:lstStyle/>
        <a:p>
          <a:endParaRPr lang="fr-FR"/>
        </a:p>
      </dgm:t>
    </dgm:pt>
    <dgm:pt modelId="{E5F4C118-95DC-44E2-ADD6-0BE09A85D464}" type="sibTrans" cxnId="{E496007A-640E-416F-A9F5-03A2A4B9383C}">
      <dgm:prSet/>
      <dgm:spPr/>
      <dgm:t>
        <a:bodyPr/>
        <a:lstStyle/>
        <a:p>
          <a:endParaRPr lang="fr-FR"/>
        </a:p>
      </dgm:t>
    </dgm:pt>
    <dgm:pt modelId="{7DE64996-82D5-42E3-9E72-EED4FFD777DD}">
      <dgm:prSet/>
      <dgm:spPr/>
      <dgm:t>
        <a:bodyPr/>
        <a:lstStyle/>
        <a:p>
          <a:pPr rtl="0"/>
          <a:endParaRPr lang="fr-FR" b="0" i="0" u="none"/>
        </a:p>
      </dgm:t>
    </dgm:pt>
    <dgm:pt modelId="{415A6AEF-4690-481D-8547-B630402023EA}" type="parTrans" cxnId="{5C541527-0B24-4776-8E3A-C81A6ADE674F}">
      <dgm:prSet/>
      <dgm:spPr/>
      <dgm:t>
        <a:bodyPr/>
        <a:lstStyle/>
        <a:p>
          <a:endParaRPr lang="fr-FR"/>
        </a:p>
      </dgm:t>
    </dgm:pt>
    <dgm:pt modelId="{765C07CB-BCDB-44A0-A2EE-4F1037720DDC}" type="sibTrans" cxnId="{5C541527-0B24-4776-8E3A-C81A6ADE674F}">
      <dgm:prSet/>
      <dgm:spPr/>
      <dgm:t>
        <a:bodyPr/>
        <a:lstStyle/>
        <a:p>
          <a:endParaRPr lang="fr-FR"/>
        </a:p>
      </dgm:t>
    </dgm:pt>
    <dgm:pt modelId="{292DF44D-BDBA-4C73-B341-77CF84966123}">
      <dgm:prSet/>
      <dgm:spPr/>
      <dgm:t>
        <a:bodyPr/>
        <a:lstStyle/>
        <a:p>
          <a:pPr rtl="0"/>
          <a:endParaRPr lang="fr-FR" b="0" i="0" u="none"/>
        </a:p>
      </dgm:t>
    </dgm:pt>
    <dgm:pt modelId="{2C8AE9EB-94D1-457F-B092-74EBCEAC0DDE}" type="parTrans" cxnId="{1F6D5AF5-E38F-4B46-BA38-F1236CEA64FF}">
      <dgm:prSet/>
      <dgm:spPr/>
      <dgm:t>
        <a:bodyPr/>
        <a:lstStyle/>
        <a:p>
          <a:endParaRPr lang="fr-FR"/>
        </a:p>
      </dgm:t>
    </dgm:pt>
    <dgm:pt modelId="{21842520-ECC2-4EB9-95B4-5281DCC0C983}" type="sibTrans" cxnId="{1F6D5AF5-E38F-4B46-BA38-F1236CEA64FF}">
      <dgm:prSet/>
      <dgm:spPr/>
      <dgm:t>
        <a:bodyPr/>
        <a:lstStyle/>
        <a:p>
          <a:endParaRPr lang="fr-FR"/>
        </a:p>
      </dgm:t>
    </dgm:pt>
    <dgm:pt modelId="{FCA40ABE-3677-4198-86FC-75461EE22BFF}">
      <dgm:prSet phldrT="[Texte]" custT="1"/>
      <dgm:spPr/>
      <dgm:t>
        <a:bodyPr/>
        <a:lstStyle/>
        <a:p>
          <a:r>
            <a:rPr lang="fr-FR" sz="2400" dirty="0">
              <a:latin typeface="Century Gothic" panose="020B0502020202020204" pitchFamily="34" charset="0"/>
            </a:rPr>
            <a:t>Ateliers SIPFP</a:t>
          </a:r>
        </a:p>
      </dgm:t>
    </dgm:pt>
    <dgm:pt modelId="{C33BB6CB-0F59-4AD8-AEAA-12DBAF95093B}" type="parTrans" cxnId="{6487BD12-A8A5-4AC3-A6F2-212D711FAD4A}">
      <dgm:prSet/>
      <dgm:spPr/>
      <dgm:t>
        <a:bodyPr/>
        <a:lstStyle/>
        <a:p>
          <a:endParaRPr lang="fr-FR"/>
        </a:p>
      </dgm:t>
    </dgm:pt>
    <dgm:pt modelId="{2008B5B2-5B28-423C-9F6B-15F6CBEA8D6D}" type="sibTrans" cxnId="{6487BD12-A8A5-4AC3-A6F2-212D711FAD4A}">
      <dgm:prSet/>
      <dgm:spPr/>
      <dgm:t>
        <a:bodyPr/>
        <a:lstStyle/>
        <a:p>
          <a:endParaRPr lang="fr-FR"/>
        </a:p>
      </dgm:t>
    </dgm:pt>
    <dgm:pt modelId="{5D89F90B-65D3-492B-A21A-EC1825FD5616}" type="pres">
      <dgm:prSet presAssocID="{8183FC34-C18A-411F-A745-332D65910D88}" presName="cycleMatrixDiagram" presStyleCnt="0">
        <dgm:presLayoutVars>
          <dgm:chMax val="1"/>
          <dgm:dir/>
          <dgm:animLvl val="lvl"/>
          <dgm:resizeHandles val="exact"/>
        </dgm:presLayoutVars>
      </dgm:prSet>
      <dgm:spPr/>
    </dgm:pt>
    <dgm:pt modelId="{EC97F467-3946-48F5-865C-F160C89B32AA}" type="pres">
      <dgm:prSet presAssocID="{8183FC34-C18A-411F-A745-332D65910D88}" presName="children" presStyleCnt="0"/>
      <dgm:spPr/>
    </dgm:pt>
    <dgm:pt modelId="{30AC1C7E-99A7-4344-A424-BDB263BB4C22}" type="pres">
      <dgm:prSet presAssocID="{8183FC34-C18A-411F-A745-332D65910D88}" presName="child1group" presStyleCnt="0"/>
      <dgm:spPr/>
    </dgm:pt>
    <dgm:pt modelId="{4FF9494E-00A9-411B-9463-791669E4E5B9}" type="pres">
      <dgm:prSet presAssocID="{8183FC34-C18A-411F-A745-332D65910D88}" presName="child1" presStyleLbl="bgAcc1" presStyleIdx="0" presStyleCnt="4" custScaleX="114315" custScaleY="117963" custLinFactNeighborX="-10270" custLinFactNeighborY="488"/>
      <dgm:spPr/>
    </dgm:pt>
    <dgm:pt modelId="{3231A9B5-3637-4E72-BCA6-A747F610E0FB}" type="pres">
      <dgm:prSet presAssocID="{8183FC34-C18A-411F-A745-332D65910D88}" presName="child1Text" presStyleLbl="bgAcc1" presStyleIdx="0" presStyleCnt="4">
        <dgm:presLayoutVars>
          <dgm:bulletEnabled val="1"/>
        </dgm:presLayoutVars>
      </dgm:prSet>
      <dgm:spPr/>
    </dgm:pt>
    <dgm:pt modelId="{200EC9FF-AC74-41F4-B782-EF223B4D52EE}" type="pres">
      <dgm:prSet presAssocID="{8183FC34-C18A-411F-A745-332D65910D88}" presName="child2group" presStyleCnt="0"/>
      <dgm:spPr/>
    </dgm:pt>
    <dgm:pt modelId="{E0C98D47-70E0-4EA7-8136-62B71DDC4513}" type="pres">
      <dgm:prSet presAssocID="{8183FC34-C18A-411F-A745-332D65910D88}" presName="child2" presStyleLbl="bgAcc1" presStyleIdx="1" presStyleCnt="4"/>
      <dgm:spPr/>
    </dgm:pt>
    <dgm:pt modelId="{A0ACA739-6E18-4194-9BAE-2C3F06C16E81}" type="pres">
      <dgm:prSet presAssocID="{8183FC34-C18A-411F-A745-332D65910D88}" presName="child2Text" presStyleLbl="bgAcc1" presStyleIdx="1" presStyleCnt="4">
        <dgm:presLayoutVars>
          <dgm:bulletEnabled val="1"/>
        </dgm:presLayoutVars>
      </dgm:prSet>
      <dgm:spPr/>
    </dgm:pt>
    <dgm:pt modelId="{D54BFFE4-8F2C-4FDF-86B5-5E40C61EE8E3}" type="pres">
      <dgm:prSet presAssocID="{8183FC34-C18A-411F-A745-332D65910D88}" presName="child3group" presStyleCnt="0"/>
      <dgm:spPr/>
    </dgm:pt>
    <dgm:pt modelId="{26786DE9-7B28-4044-9C5E-C5EE3328E4D8}" type="pres">
      <dgm:prSet presAssocID="{8183FC34-C18A-411F-A745-332D65910D88}" presName="child3" presStyleLbl="bgAcc1" presStyleIdx="2" presStyleCnt="4" custLinFactNeighborX="11191" custLinFactNeighborY="-24081"/>
      <dgm:spPr/>
    </dgm:pt>
    <dgm:pt modelId="{547C8DDA-0B7A-4748-85FA-22F2449263C9}" type="pres">
      <dgm:prSet presAssocID="{8183FC34-C18A-411F-A745-332D65910D88}" presName="child3Text" presStyleLbl="bgAcc1" presStyleIdx="2" presStyleCnt="4">
        <dgm:presLayoutVars>
          <dgm:bulletEnabled val="1"/>
        </dgm:presLayoutVars>
      </dgm:prSet>
      <dgm:spPr/>
    </dgm:pt>
    <dgm:pt modelId="{8B266445-6E52-4A8B-8893-F4FD5555A7AE}" type="pres">
      <dgm:prSet presAssocID="{8183FC34-C18A-411F-A745-332D65910D88}" presName="child4group" presStyleCnt="0"/>
      <dgm:spPr/>
    </dgm:pt>
    <dgm:pt modelId="{244A667E-C55D-494B-AE07-020C655CFD1F}" type="pres">
      <dgm:prSet presAssocID="{8183FC34-C18A-411F-A745-332D65910D88}" presName="child4" presStyleLbl="bgAcc1" presStyleIdx="3" presStyleCnt="4" custScaleX="130256" custScaleY="109610" custLinFactNeighborX="-8086" custLinFactNeighborY="-16870"/>
      <dgm:spPr/>
    </dgm:pt>
    <dgm:pt modelId="{1B62E838-D1C1-49B9-A953-0778B73B311C}" type="pres">
      <dgm:prSet presAssocID="{8183FC34-C18A-411F-A745-332D65910D88}" presName="child4Text" presStyleLbl="bgAcc1" presStyleIdx="3" presStyleCnt="4">
        <dgm:presLayoutVars>
          <dgm:bulletEnabled val="1"/>
        </dgm:presLayoutVars>
      </dgm:prSet>
      <dgm:spPr/>
    </dgm:pt>
    <dgm:pt modelId="{21FB1175-A8A5-4E95-A293-0E525391801F}" type="pres">
      <dgm:prSet presAssocID="{8183FC34-C18A-411F-A745-332D65910D88}" presName="childPlaceholder" presStyleCnt="0"/>
      <dgm:spPr/>
    </dgm:pt>
    <dgm:pt modelId="{66E82EF5-701A-4FAE-B344-8065C4C3818F}" type="pres">
      <dgm:prSet presAssocID="{8183FC34-C18A-411F-A745-332D65910D88}" presName="circle" presStyleCnt="0"/>
      <dgm:spPr/>
    </dgm:pt>
    <dgm:pt modelId="{02E0AE26-484F-430C-AB71-0385F9933E38}" type="pres">
      <dgm:prSet presAssocID="{8183FC34-C18A-411F-A745-332D65910D88}" presName="quadrant1" presStyleLbl="node1" presStyleIdx="0" presStyleCnt="4">
        <dgm:presLayoutVars>
          <dgm:chMax val="1"/>
          <dgm:bulletEnabled val="1"/>
        </dgm:presLayoutVars>
      </dgm:prSet>
      <dgm:spPr/>
    </dgm:pt>
    <dgm:pt modelId="{2193D36C-73CA-469D-87D9-B4A58F798C0C}" type="pres">
      <dgm:prSet presAssocID="{8183FC34-C18A-411F-A745-332D65910D88}" presName="quadrant2" presStyleLbl="node1" presStyleIdx="1" presStyleCnt="4">
        <dgm:presLayoutVars>
          <dgm:chMax val="1"/>
          <dgm:bulletEnabled val="1"/>
        </dgm:presLayoutVars>
      </dgm:prSet>
      <dgm:spPr/>
    </dgm:pt>
    <dgm:pt modelId="{3DA73421-5C96-426F-B53E-B5C88CD05F0A}" type="pres">
      <dgm:prSet presAssocID="{8183FC34-C18A-411F-A745-332D65910D88}" presName="quadrant3" presStyleLbl="node1" presStyleIdx="2" presStyleCnt="4">
        <dgm:presLayoutVars>
          <dgm:chMax val="1"/>
          <dgm:bulletEnabled val="1"/>
        </dgm:presLayoutVars>
      </dgm:prSet>
      <dgm:spPr/>
    </dgm:pt>
    <dgm:pt modelId="{2FA9609D-3723-4C88-94E0-47F2669F06BD}" type="pres">
      <dgm:prSet presAssocID="{8183FC34-C18A-411F-A745-332D65910D88}" presName="quadrant4" presStyleLbl="node1" presStyleIdx="3" presStyleCnt="4">
        <dgm:presLayoutVars>
          <dgm:chMax val="1"/>
          <dgm:bulletEnabled val="1"/>
        </dgm:presLayoutVars>
      </dgm:prSet>
      <dgm:spPr/>
    </dgm:pt>
    <dgm:pt modelId="{10BDADC1-A34E-4261-B07E-6CE71D4C0E83}" type="pres">
      <dgm:prSet presAssocID="{8183FC34-C18A-411F-A745-332D65910D88}" presName="quadrantPlaceholder" presStyleCnt="0"/>
      <dgm:spPr/>
    </dgm:pt>
    <dgm:pt modelId="{9709C5DD-821C-41F0-BB61-221BE1E1AC4C}" type="pres">
      <dgm:prSet presAssocID="{8183FC34-C18A-411F-A745-332D65910D88}" presName="center1" presStyleLbl="fgShp" presStyleIdx="0" presStyleCnt="2"/>
      <dgm:spPr/>
    </dgm:pt>
    <dgm:pt modelId="{70AFF2F2-7666-4853-9A39-BA0F1A8A01C2}" type="pres">
      <dgm:prSet presAssocID="{8183FC34-C18A-411F-A745-332D65910D88}" presName="center2" presStyleLbl="fgShp" presStyleIdx="1" presStyleCnt="2"/>
      <dgm:spPr/>
    </dgm:pt>
  </dgm:ptLst>
  <dgm:cxnLst>
    <dgm:cxn modelId="{0DE24B06-82A5-4588-9758-E1EEC127217C}" srcId="{7B59D369-C483-4A06-B909-5B630C442DE3}" destId="{8760B308-79FF-4ABB-8FCF-B11A3E3E7D1E}" srcOrd="2" destOrd="0" parTransId="{DB972969-8853-4C6B-A186-3BE5B2C804D0}" sibTransId="{FD6E8606-A88B-49E9-8A6C-A5AEF27F2BBF}"/>
    <dgm:cxn modelId="{7F78E00A-4691-4313-9A4B-B1DDD9E6D2F0}" srcId="{5687F390-9A1E-4732-BF8C-9533407407D3}" destId="{2A7D6551-32B7-407F-BF59-600499CE8A52}" srcOrd="0" destOrd="0" parTransId="{B3204375-4093-47AE-AE88-C9706D82885A}" sibTransId="{2B16ED89-4D37-4A13-864C-7D7121B64157}"/>
    <dgm:cxn modelId="{C1F15F0F-3723-42D5-A68F-CD638AAC4A2E}" srcId="{9D7C514F-5546-4F93-873C-94FE9F13673F}" destId="{CE16C134-2F0A-44CB-A737-0976466D28D2}" srcOrd="1" destOrd="0" parTransId="{07876A09-FC35-4165-98A6-89DC8240D732}" sibTransId="{1FF4EF2F-7644-4FAF-B34F-586F3254F68D}"/>
    <dgm:cxn modelId="{ADDDA512-1628-49C0-9714-336A572A3BEC}" srcId="{EF35D232-3EFC-42D8-9A24-0317370CA087}" destId="{3C9413B5-A156-4107-ADEF-549E0CB65B15}" srcOrd="3" destOrd="0" parTransId="{44EBB143-95BB-4E0A-BDD2-CCAF6B665A9C}" sibTransId="{D90C75B3-ED51-4C39-B9EE-032337E519A2}"/>
    <dgm:cxn modelId="{6487BD12-A8A5-4AC3-A6F2-212D711FAD4A}" srcId="{5687F390-9A1E-4732-BF8C-9533407407D3}" destId="{FCA40ABE-3677-4198-86FC-75461EE22BFF}" srcOrd="1" destOrd="0" parTransId="{C33BB6CB-0F59-4AD8-AEAA-12DBAF95093B}" sibTransId="{2008B5B2-5B28-423C-9F6B-15F6CBEA8D6D}"/>
    <dgm:cxn modelId="{A4910114-3D62-4F35-933B-4B55C4F2CE23}" srcId="{8183FC34-C18A-411F-A745-332D65910D88}" destId="{A5F2B38F-337E-485D-8708-398E312F218A}" srcOrd="11" destOrd="0" parTransId="{D29D2660-1274-454F-9ECF-56339F2D732B}" sibTransId="{B4CB1F45-D3BA-4DB1-BD09-3957748E864C}"/>
    <dgm:cxn modelId="{AF618C14-1763-4D95-9D34-2A38E42A53E8}" srcId="{9D7C514F-5546-4F93-873C-94FE9F13673F}" destId="{9C06972F-EB06-4369-93F3-C07F40BD672C}" srcOrd="3" destOrd="0" parTransId="{C9996977-CE7D-4A68-993F-ADF6A58542CE}" sibTransId="{C8030899-9963-4A1E-9BE1-849A804BC867}"/>
    <dgm:cxn modelId="{2E575C1B-ECE1-4310-8F87-D366D2185F3E}" type="presOf" srcId="{362E5EE3-B9F1-418B-B4C3-494BFA8ED4FF}" destId="{A0ACA739-6E18-4194-9BAE-2C3F06C16E81}" srcOrd="1" destOrd="2" presId="urn:microsoft.com/office/officeart/2005/8/layout/cycle4"/>
    <dgm:cxn modelId="{78881821-B22E-4CAE-BA24-D9B0562ECFC9}" type="presOf" srcId="{2A7D6551-32B7-407F-BF59-600499CE8A52}" destId="{1B62E838-D1C1-49B9-A953-0778B73B311C}" srcOrd="1" destOrd="0" presId="urn:microsoft.com/office/officeart/2005/8/layout/cycle4"/>
    <dgm:cxn modelId="{48C94822-46CC-44BE-8765-D6562E0F30C2}" srcId="{AE0162D5-2C63-41E2-A5C6-88525766AF07}" destId="{EA644E95-AC0A-4436-BD8F-4DE66C601E58}" srcOrd="2" destOrd="0" parTransId="{544B1E6F-8DB7-451E-A6CF-F19CDDABFC6A}" sibTransId="{53B98FF3-FBD1-45D2-824F-866A6473B856}"/>
    <dgm:cxn modelId="{2B49C422-5C13-4423-B148-458DCF5D4463}" type="presOf" srcId="{5687F390-9A1E-4732-BF8C-9533407407D3}" destId="{2FA9609D-3723-4C88-94E0-47F2669F06BD}" srcOrd="0" destOrd="0" presId="urn:microsoft.com/office/officeart/2005/8/layout/cycle4"/>
    <dgm:cxn modelId="{96E63425-BCCA-4AB1-AA3F-6546822EF6D0}" type="presOf" srcId="{D4673AB8-FC4B-43AA-BD34-241FDF0DB68F}" destId="{A0ACA739-6E18-4194-9BAE-2C3F06C16E81}" srcOrd="1" destOrd="1" presId="urn:microsoft.com/office/officeart/2005/8/layout/cycle4"/>
    <dgm:cxn modelId="{8A108F25-6B8D-4CD7-A877-77BAEB647A48}" type="presOf" srcId="{0BF9DDE9-A605-4EA5-B12B-87EF1EEEDD45}" destId="{4FF9494E-00A9-411B-9463-791669E4E5B9}" srcOrd="0" destOrd="1" presId="urn:microsoft.com/office/officeart/2005/8/layout/cycle4"/>
    <dgm:cxn modelId="{5C541527-0B24-4776-8E3A-C81A6ADE674F}" srcId="{830A6BEF-9068-4925-B43A-74BEB481A7F3}" destId="{7DE64996-82D5-42E3-9E72-EED4FFD777DD}" srcOrd="2" destOrd="0" parTransId="{415A6AEF-4690-481D-8547-B630402023EA}" sibTransId="{765C07CB-BCDB-44A0-A2EE-4F1037720DDC}"/>
    <dgm:cxn modelId="{D29DC92C-6D3B-426E-8F60-A56A4C5E9B7C}" srcId="{8183FC34-C18A-411F-A745-332D65910D88}" destId="{5687F390-9A1E-4732-BF8C-9533407407D3}" srcOrd="3" destOrd="0" parTransId="{E6C96D46-686B-4F1F-9257-AD24679F60D5}" sibTransId="{ED4B683C-BDA6-437A-8002-ED1A82925BE5}"/>
    <dgm:cxn modelId="{C0C11930-B7C8-4204-A2BD-D15B3279C340}" type="presOf" srcId="{2A7D6551-32B7-407F-BF59-600499CE8A52}" destId="{244A667E-C55D-494B-AE07-020C655CFD1F}" srcOrd="0" destOrd="0" presId="urn:microsoft.com/office/officeart/2005/8/layout/cycle4"/>
    <dgm:cxn modelId="{57FBA031-80F7-4207-88E1-33E63C70E2E5}" type="presOf" srcId="{A39C4686-5336-4303-92FD-29F868A13468}" destId="{1B62E838-D1C1-49B9-A953-0778B73B311C}" srcOrd="1" destOrd="2" presId="urn:microsoft.com/office/officeart/2005/8/layout/cycle4"/>
    <dgm:cxn modelId="{689BCC34-B45D-48A1-B222-4F446E930FC8}" type="presOf" srcId="{A13800EC-13F8-481F-A7B9-21B6067D6136}" destId="{26786DE9-7B28-4044-9C5E-C5EE3328E4D8}" srcOrd="0" destOrd="1" presId="urn:microsoft.com/office/officeart/2005/8/layout/cycle4"/>
    <dgm:cxn modelId="{355C6D35-048D-4E39-B1D6-D75850BD04C0}" srcId="{8183FC34-C18A-411F-A745-332D65910D88}" destId="{33119D33-2A72-41F7-9C99-08DECFAEBC69}" srcOrd="2" destOrd="0" parTransId="{5709DDF6-AF43-4E6B-8C06-4D0B70B4CF17}" sibTransId="{A70B990C-2B82-4875-8923-773749D5CD68}"/>
    <dgm:cxn modelId="{91CF6836-3EBD-4DB2-A3AF-7A79604B0854}" srcId="{EF35D232-3EFC-42D8-9A24-0317370CA087}" destId="{64A617FB-86A8-4081-BF13-D452EC0EA74E}" srcOrd="0" destOrd="0" parTransId="{02E11244-28C9-4046-A205-655B186FE6F4}" sibTransId="{AB6B9ED0-8C68-499B-8B11-BC73E883517C}"/>
    <dgm:cxn modelId="{CE1E343C-2839-47E5-AC38-CBF3D896D3DB}" srcId="{8183FC34-C18A-411F-A745-332D65910D88}" destId="{830A6BEF-9068-4925-B43A-74BEB481A7F3}" srcOrd="12" destOrd="0" parTransId="{9AF973B9-C0A1-4F31-8DF4-34BA7CCA21E1}" sibTransId="{3D2CDB2D-E4E6-41FD-83B0-2E99416598B1}"/>
    <dgm:cxn modelId="{E6BA5E5C-59D7-4B1B-B7D0-9B59E5D72FD6}" srcId="{830A6BEF-9068-4925-B43A-74BEB481A7F3}" destId="{937428B4-A1E6-4CFC-ADAD-0A31E131A13B}" srcOrd="0" destOrd="0" parTransId="{283DFEDF-3813-47A0-A3FF-FE05C358D493}" sibTransId="{C27AB354-4492-4225-9A64-AB67B74115BF}"/>
    <dgm:cxn modelId="{EC71B95C-9349-4C27-AD99-0AAEA626B97D}" srcId="{9D7C514F-5546-4F93-873C-94FE9F13673F}" destId="{CB890686-DD36-4445-8C73-1AE491DB2A3C}" srcOrd="2" destOrd="0" parTransId="{388AEDA5-3B16-44CF-BD90-F12493D4BE0F}" sibTransId="{20A5C43E-5DA4-4C99-8E08-3129CFC395DD}"/>
    <dgm:cxn modelId="{64686964-D5B8-48C3-AE21-7801E60F004D}" type="presOf" srcId="{0BF9DDE9-A605-4EA5-B12B-87EF1EEEDD45}" destId="{3231A9B5-3637-4E72-BCA6-A747F610E0FB}" srcOrd="1" destOrd="1" presId="urn:microsoft.com/office/officeart/2005/8/layout/cycle4"/>
    <dgm:cxn modelId="{54BDD046-7C02-4B4C-88E1-A206ED606353}" srcId="{8183FC34-C18A-411F-A745-332D65910D88}" destId="{84AF95A5-63E4-4126-BB0D-1F8D9D765313}" srcOrd="5" destOrd="0" parTransId="{571C61A7-F671-4AF1-BC3B-E166AFD39757}" sibTransId="{8E8F1637-7443-4FB9-85F8-B1B22B5D02C9}"/>
    <dgm:cxn modelId="{49A5F768-B500-41C9-ACE2-864644F0EAB7}" type="presOf" srcId="{EA644E95-AC0A-4436-BD8F-4DE66C601E58}" destId="{4FF9494E-00A9-411B-9463-791669E4E5B9}" srcOrd="0" destOrd="2" presId="urn:microsoft.com/office/officeart/2005/8/layout/cycle4"/>
    <dgm:cxn modelId="{C715174A-1916-42A4-B8A4-60D8399AB19F}" type="presOf" srcId="{EA644E95-AC0A-4436-BD8F-4DE66C601E58}" destId="{3231A9B5-3637-4E72-BCA6-A747F610E0FB}" srcOrd="1" destOrd="2" presId="urn:microsoft.com/office/officeart/2005/8/layout/cycle4"/>
    <dgm:cxn modelId="{2843A64B-0393-4615-94F4-8A84C6800900}" srcId="{8183FC34-C18A-411F-A745-332D65910D88}" destId="{39ADA10F-6EF2-4C28-9851-C9EF769ABFA4}" srcOrd="9" destOrd="0" parTransId="{9C22F2DC-5895-4B8C-9CFB-125585BF3EA3}" sibTransId="{D7E5B3BB-7512-4582-8B5A-BDF7C834BA58}"/>
    <dgm:cxn modelId="{8D35A36D-1D01-4075-90DC-601385E1EC4E}" srcId="{33119D33-2A72-41F7-9C99-08DECFAEBC69}" destId="{5E43ED34-4FEE-401A-886B-E2F479B020B1}" srcOrd="0" destOrd="0" parTransId="{142788FB-44A9-443B-81EE-DFB063ED20DB}" sibTransId="{FAB4EE2D-71B3-4E27-9577-0AE8EE22EEB1}"/>
    <dgm:cxn modelId="{2E48964F-6FA0-4F53-A89E-4B4A5C82021A}" srcId="{8183FC34-C18A-411F-A745-332D65910D88}" destId="{3E5B9275-E24D-4567-832C-512C0F0CCDC3}" srcOrd="7" destOrd="0" parTransId="{8CC61F97-DBDA-46DD-BC43-6CD932EF277D}" sibTransId="{4D392D1B-B1C7-4F22-A0FE-6F06D4BB68CD}"/>
    <dgm:cxn modelId="{A14CEC4F-BF2E-4C04-BE5B-4DD99EB584A9}" srcId="{71122635-3DFA-4D31-9D8B-D1A02551EA3B}" destId="{2A822452-391B-4F23-9129-49156EB323B2}" srcOrd="0" destOrd="0" parTransId="{7C7CF9FD-37E2-47FB-BF77-223D944E20C6}" sibTransId="{90687FC7-E1D2-414B-98A3-F9257C80848C}"/>
    <dgm:cxn modelId="{2879D676-68E5-4BDE-8C90-C4F1C1898565}" srcId="{EF35D232-3EFC-42D8-9A24-0317370CA087}" destId="{66C6ED5A-7CC8-485B-A322-FF1F6E703DB4}" srcOrd="2" destOrd="0" parTransId="{15576916-B5BC-4546-87E7-734CF4E62D01}" sibTransId="{ABFB172F-FD7C-4397-A3FE-DE7336684D2D}"/>
    <dgm:cxn modelId="{E496007A-640E-416F-A9F5-03A2A4B9383C}" srcId="{830A6BEF-9068-4925-B43A-74BEB481A7F3}" destId="{687F4B7D-D665-43F2-839D-CB4E60355742}" srcOrd="1" destOrd="0" parTransId="{9B51E9A3-B65F-427C-8515-EB37A0AD24EB}" sibTransId="{E5F4C118-95DC-44E2-ADD6-0BE09A85D464}"/>
    <dgm:cxn modelId="{FEDB977D-84BE-451B-8A6B-49F0BBAF30B6}" type="presOf" srcId="{FCA40ABE-3677-4198-86FC-75461EE22BFF}" destId="{244A667E-C55D-494B-AE07-020C655CFD1F}" srcOrd="0" destOrd="1" presId="urn:microsoft.com/office/officeart/2005/8/layout/cycle4"/>
    <dgm:cxn modelId="{1C23E87D-AEE6-4FD7-8652-78E96F54C23A}" type="presOf" srcId="{5E43ED34-4FEE-401A-886B-E2F479B020B1}" destId="{547C8DDA-0B7A-4748-85FA-22F2449263C9}" srcOrd="1" destOrd="0" presId="urn:microsoft.com/office/officeart/2005/8/layout/cycle4"/>
    <dgm:cxn modelId="{1524827E-6DEE-4680-AA1B-5ACB26E2928E}" type="presOf" srcId="{A13800EC-13F8-481F-A7B9-21B6067D6136}" destId="{547C8DDA-0B7A-4748-85FA-22F2449263C9}" srcOrd="1" destOrd="1" presId="urn:microsoft.com/office/officeart/2005/8/layout/cycle4"/>
    <dgm:cxn modelId="{B8D0E581-4749-4344-B110-4CDD6893DF66}" srcId="{33119D33-2A72-41F7-9C99-08DECFAEBC69}" destId="{A13800EC-13F8-481F-A7B9-21B6067D6136}" srcOrd="1" destOrd="0" parTransId="{5F7DF2E6-4D6E-4A7D-8C51-15B76F637CDB}" sibTransId="{D1461EAA-F12C-46D5-BEA6-77280D5267CD}"/>
    <dgm:cxn modelId="{0A012183-4489-4ED4-BE64-E4D8460607DB}" type="presOf" srcId="{D4673AB8-FC4B-43AA-BD34-241FDF0DB68F}" destId="{E0C98D47-70E0-4EA7-8136-62B71DDC4513}" srcOrd="0" destOrd="1" presId="urn:microsoft.com/office/officeart/2005/8/layout/cycle4"/>
    <dgm:cxn modelId="{FDBACD84-1156-4B70-9315-93143BDF96DF}" srcId="{EF35D232-3EFC-42D8-9A24-0317370CA087}" destId="{DE030137-FCF2-417D-92BE-D0184041ACCA}" srcOrd="1" destOrd="0" parTransId="{857FB05A-3636-491F-8200-00AF5DFA7F63}" sibTransId="{3192FD1D-35FD-4457-9971-5E3816F37509}"/>
    <dgm:cxn modelId="{5A230185-2C42-4D54-981F-CD396BC348C5}" srcId="{5687F390-9A1E-4732-BF8C-9533407407D3}" destId="{A39C4686-5336-4303-92FD-29F868A13468}" srcOrd="2" destOrd="0" parTransId="{312C294E-7AB0-491E-A07B-1BC781206141}" sibTransId="{6C6643EE-0CA6-4059-BFC5-F6D749337BE0}"/>
    <dgm:cxn modelId="{A2401389-D56F-40C4-82B5-F769C4EBC0C2}" srcId="{7B59D369-C483-4A06-B909-5B630C442DE3}" destId="{A0C4C9E8-BBCA-47F2-8DAA-2A62294CB270}" srcOrd="3" destOrd="0" parTransId="{388140DE-1136-449B-998D-A4B33EECAFA9}" sibTransId="{D215F444-8C1E-43DC-9E4D-9482082AD626}"/>
    <dgm:cxn modelId="{05515392-B263-4BC9-A035-BBB0E4F8C381}" type="presOf" srcId="{33A6C01E-9AF2-4400-A023-4EAB93AB0581}" destId="{4FF9494E-00A9-411B-9463-791669E4E5B9}" srcOrd="0" destOrd="3" presId="urn:microsoft.com/office/officeart/2005/8/layout/cycle4"/>
    <dgm:cxn modelId="{5737D495-9F8A-467E-BE31-4C27E94F9F88}" srcId="{7B59D369-C483-4A06-B909-5B630C442DE3}" destId="{A3D8877E-3669-4295-BDB1-267D07DA2AAD}" srcOrd="1" destOrd="0" parTransId="{BDA6CC72-3E5A-4979-9B84-EBC6EE99E03E}" sibTransId="{1BB0F57C-5AEE-4181-9AA4-B446B3D7A1D6}"/>
    <dgm:cxn modelId="{0A7FE09A-9E3D-4052-B225-325B9FEE1053}" srcId="{AE0162D5-2C63-41E2-A5C6-88525766AF07}" destId="{F162BB38-D949-4856-9D96-8CE614191AC6}" srcOrd="0" destOrd="0" parTransId="{5DC29791-69B3-4DE0-8072-FADCCC01C333}" sibTransId="{1AEE3A9C-CC0A-4DAC-995E-AA7EDC639BAD}"/>
    <dgm:cxn modelId="{C133C2A3-D93F-4008-A15A-39E1C4B0CE41}" srcId="{71122635-3DFA-4D31-9D8B-D1A02551EA3B}" destId="{362E5EE3-B9F1-418B-B4C3-494BFA8ED4FF}" srcOrd="2" destOrd="0" parTransId="{F7373760-6866-495F-B6CD-BD80F2E4DD18}" sibTransId="{218632D8-1D1D-4C41-8246-3BF111DD7FFA}"/>
    <dgm:cxn modelId="{04EECAA3-4697-48C5-88C2-0023509C0115}" type="presOf" srcId="{F162BB38-D949-4856-9D96-8CE614191AC6}" destId="{4FF9494E-00A9-411B-9463-791669E4E5B9}" srcOrd="0" destOrd="0" presId="urn:microsoft.com/office/officeart/2005/8/layout/cycle4"/>
    <dgm:cxn modelId="{E3A0CAA8-619D-422F-A7C7-D58C9CD11286}" srcId="{AE0162D5-2C63-41E2-A5C6-88525766AF07}" destId="{0BF9DDE9-A605-4EA5-B12B-87EF1EEEDD45}" srcOrd="1" destOrd="0" parTransId="{0D6F05BC-A489-4FDD-A6B9-C98C5003623D}" sibTransId="{0544DE21-A4D6-44DA-8B5C-3603BF1F1253}"/>
    <dgm:cxn modelId="{D00C17C7-EBF5-4381-8325-A9D078D77510}" type="presOf" srcId="{2A822452-391B-4F23-9129-49156EB323B2}" destId="{A0ACA739-6E18-4194-9BAE-2C3F06C16E81}" srcOrd="1" destOrd="0" presId="urn:microsoft.com/office/officeart/2005/8/layout/cycle4"/>
    <dgm:cxn modelId="{BB9F9DCF-0FC1-4DEF-8BC5-BE277875AC1F}" type="presOf" srcId="{F162BB38-D949-4856-9D96-8CE614191AC6}" destId="{3231A9B5-3637-4E72-BCA6-A747F610E0FB}" srcOrd="1" destOrd="0" presId="urn:microsoft.com/office/officeart/2005/8/layout/cycle4"/>
    <dgm:cxn modelId="{743248D5-2007-4474-8FA0-D5242919E8A3}" type="presOf" srcId="{71122635-3DFA-4D31-9D8B-D1A02551EA3B}" destId="{2193D36C-73CA-469D-87D9-B4A58F798C0C}" srcOrd="0" destOrd="0" presId="urn:microsoft.com/office/officeart/2005/8/layout/cycle4"/>
    <dgm:cxn modelId="{0151B2D5-7222-4FB9-B50A-DDA2FA2B4B1D}" type="presOf" srcId="{FCA40ABE-3677-4198-86FC-75461EE22BFF}" destId="{1B62E838-D1C1-49B9-A953-0778B73B311C}" srcOrd="1" destOrd="1" presId="urn:microsoft.com/office/officeart/2005/8/layout/cycle4"/>
    <dgm:cxn modelId="{04FCE7D9-ECB6-454C-8C52-B77F5E736644}" srcId="{8183FC34-C18A-411F-A745-332D65910D88}" destId="{7B59D369-C483-4A06-B909-5B630C442DE3}" srcOrd="10" destOrd="0" parTransId="{15F7192B-09EC-46AE-9609-9C9709E8DF1C}" sibTransId="{985D785D-F1AE-4621-A736-19CF1368882F}"/>
    <dgm:cxn modelId="{CB8710DB-40ED-47B9-92E4-44CFE8CC5C27}" srcId="{AE0162D5-2C63-41E2-A5C6-88525766AF07}" destId="{33A6C01E-9AF2-4400-A023-4EAB93AB0581}" srcOrd="3" destOrd="0" parTransId="{99DD8825-C5BD-4D07-A9FE-AF05201956B4}" sibTransId="{1BDA7659-6AE5-49B8-AE1C-3219FB4C8A04}"/>
    <dgm:cxn modelId="{4F0753DD-5455-493D-80F9-79212EE7CC30}" type="presOf" srcId="{362E5EE3-B9F1-418B-B4C3-494BFA8ED4FF}" destId="{E0C98D47-70E0-4EA7-8136-62B71DDC4513}" srcOrd="0" destOrd="2" presId="urn:microsoft.com/office/officeart/2005/8/layout/cycle4"/>
    <dgm:cxn modelId="{5D1474DD-26E1-4D3A-AB8E-4CBFEC490FDD}" type="presOf" srcId="{A39C4686-5336-4303-92FD-29F868A13468}" destId="{244A667E-C55D-494B-AE07-020C655CFD1F}" srcOrd="0" destOrd="2" presId="urn:microsoft.com/office/officeart/2005/8/layout/cycle4"/>
    <dgm:cxn modelId="{D328E7E0-5370-41AE-BEEC-12C3DF3B7414}" srcId="{8183FC34-C18A-411F-A745-332D65910D88}" destId="{EF35D232-3EFC-42D8-9A24-0317370CA087}" srcOrd="8" destOrd="0" parTransId="{D2A6900E-7512-458D-B4B5-1CE64DC80492}" sibTransId="{544C45C2-193F-4A59-AAF2-0393571AA5A4}"/>
    <dgm:cxn modelId="{23BAC5E1-1149-4BA5-BDAB-ACA323972A42}" type="presOf" srcId="{33119D33-2A72-41F7-9C99-08DECFAEBC69}" destId="{3DA73421-5C96-426F-B53E-B5C88CD05F0A}" srcOrd="0" destOrd="0" presId="urn:microsoft.com/office/officeart/2005/8/layout/cycle4"/>
    <dgm:cxn modelId="{2A6338E4-948C-4727-8953-2CC9286258DC}" srcId="{9D7C514F-5546-4F93-873C-94FE9F13673F}" destId="{5130DA65-3A2E-4079-B37B-B4D839C0864C}" srcOrd="0" destOrd="0" parTransId="{E6414AA7-773B-4B13-9DBE-BC587CD8E301}" sibTransId="{CA168F2B-5D29-4F06-8862-E8F06BAE3608}"/>
    <dgm:cxn modelId="{ACA99FE4-B75F-4E27-B471-EEACF16517EE}" type="presOf" srcId="{2A822452-391B-4F23-9129-49156EB323B2}" destId="{E0C98D47-70E0-4EA7-8136-62B71DDC4513}" srcOrd="0" destOrd="0" presId="urn:microsoft.com/office/officeart/2005/8/layout/cycle4"/>
    <dgm:cxn modelId="{883B53E7-D005-450B-B7B3-7B5DB716A4A0}" srcId="{7B59D369-C483-4A06-B909-5B630C442DE3}" destId="{72DC83E8-035A-4C0F-9016-E0774099EB0D}" srcOrd="0" destOrd="0" parTransId="{AB9EAC76-CDAC-4A64-85B8-F276047DD2C0}" sibTransId="{9A8B25AD-AEF4-4E49-8588-585DEEDBD04C}"/>
    <dgm:cxn modelId="{1F6D5AF5-E38F-4B46-BA38-F1236CEA64FF}" srcId="{830A6BEF-9068-4925-B43A-74BEB481A7F3}" destId="{292DF44D-BDBA-4C73-B341-77CF84966123}" srcOrd="3" destOrd="0" parTransId="{2C8AE9EB-94D1-457F-B092-74EBCEAC0DDE}" sibTransId="{21842520-ECC2-4EB9-95B4-5281DCC0C983}"/>
    <dgm:cxn modelId="{FE43A2F7-DF2C-4C89-9D1E-78DF524F3527}" srcId="{8183FC34-C18A-411F-A745-332D65910D88}" destId="{905894EE-2483-4159-83D3-C9933A10EBA3}" srcOrd="4" destOrd="0" parTransId="{51C0BEDD-B934-48DF-9985-45A7AD1E2C48}" sibTransId="{9335E512-7169-4D34-83F3-74609215828D}"/>
    <dgm:cxn modelId="{96F928F8-219D-41BA-9447-93310BC002DA}" srcId="{71122635-3DFA-4D31-9D8B-D1A02551EA3B}" destId="{D4673AB8-FC4B-43AA-BD34-241FDF0DB68F}" srcOrd="1" destOrd="0" parTransId="{5A82F7A7-D859-49AC-AC3C-F4F51F108FA8}" sibTransId="{A28219EB-E551-4BAF-A0CC-BE0F6DAC7B77}"/>
    <dgm:cxn modelId="{5745CFFA-D5E6-49E0-89A2-67227D64E0DC}" type="presOf" srcId="{33A6C01E-9AF2-4400-A023-4EAB93AB0581}" destId="{3231A9B5-3637-4E72-BCA6-A747F610E0FB}" srcOrd="1" destOrd="3" presId="urn:microsoft.com/office/officeart/2005/8/layout/cycle4"/>
    <dgm:cxn modelId="{36148DFC-5270-46F1-87A6-9E8AEE4FB774}" srcId="{8183FC34-C18A-411F-A745-332D65910D88}" destId="{71122635-3DFA-4D31-9D8B-D1A02551EA3B}" srcOrd="1" destOrd="0" parTransId="{46AEBCF8-C0D5-4399-AAAC-A21BA55ADA94}" sibTransId="{1DE9E820-AE6D-4633-985E-071F75D868C0}"/>
    <dgm:cxn modelId="{1612B3FC-09FA-40D1-86C3-04CF46B5CAF7}" type="presOf" srcId="{5E43ED34-4FEE-401A-886B-E2F479B020B1}" destId="{26786DE9-7B28-4044-9C5E-C5EE3328E4D8}" srcOrd="0" destOrd="0" presId="urn:microsoft.com/office/officeart/2005/8/layout/cycle4"/>
    <dgm:cxn modelId="{85C24FFE-6CC8-49DD-81A1-B9D4593C9B48}" type="presOf" srcId="{8183FC34-C18A-411F-A745-332D65910D88}" destId="{5D89F90B-65D3-492B-A21A-EC1825FD5616}" srcOrd="0" destOrd="0" presId="urn:microsoft.com/office/officeart/2005/8/layout/cycle4"/>
    <dgm:cxn modelId="{FEB384FE-0037-484C-8138-55525C7C4C50}" srcId="{8183FC34-C18A-411F-A745-332D65910D88}" destId="{9D7C514F-5546-4F93-873C-94FE9F13673F}" srcOrd="6" destOrd="0" parTransId="{02084241-71A8-4E85-B0D8-DA59A95E457E}" sibTransId="{DAB120FE-2A6D-418D-B9C2-262B596BBBE7}"/>
    <dgm:cxn modelId="{88A0C0FE-CB9D-44F9-8EE9-E728AEB4C7C9}" srcId="{8183FC34-C18A-411F-A745-332D65910D88}" destId="{AE0162D5-2C63-41E2-A5C6-88525766AF07}" srcOrd="0" destOrd="0" parTransId="{C6E9448E-FC2E-4620-94FB-E21495792DC8}" sibTransId="{893FE569-ABDB-46E0-8CD5-FDF5BF3FC0C5}"/>
    <dgm:cxn modelId="{0ECEFBFE-87F2-4ACA-AE82-9CA492B994E9}" type="presOf" srcId="{AE0162D5-2C63-41E2-A5C6-88525766AF07}" destId="{02E0AE26-484F-430C-AB71-0385F9933E38}" srcOrd="0" destOrd="0" presId="urn:microsoft.com/office/officeart/2005/8/layout/cycle4"/>
    <dgm:cxn modelId="{FB57AB1F-8D95-4148-96E0-DA3B709DFB57}" type="presParOf" srcId="{5D89F90B-65D3-492B-A21A-EC1825FD5616}" destId="{EC97F467-3946-48F5-865C-F160C89B32AA}" srcOrd="0" destOrd="0" presId="urn:microsoft.com/office/officeart/2005/8/layout/cycle4"/>
    <dgm:cxn modelId="{A1A877C3-D9BA-4C10-AFA7-F682E39DBDFB}" type="presParOf" srcId="{EC97F467-3946-48F5-865C-F160C89B32AA}" destId="{30AC1C7E-99A7-4344-A424-BDB263BB4C22}" srcOrd="0" destOrd="0" presId="urn:microsoft.com/office/officeart/2005/8/layout/cycle4"/>
    <dgm:cxn modelId="{1358E617-9A07-4F88-8A6B-6F40D07DC010}" type="presParOf" srcId="{30AC1C7E-99A7-4344-A424-BDB263BB4C22}" destId="{4FF9494E-00A9-411B-9463-791669E4E5B9}" srcOrd="0" destOrd="0" presId="urn:microsoft.com/office/officeart/2005/8/layout/cycle4"/>
    <dgm:cxn modelId="{0C7C7E80-B2AF-4E5F-BE70-861DB13431C6}" type="presParOf" srcId="{30AC1C7E-99A7-4344-A424-BDB263BB4C22}" destId="{3231A9B5-3637-4E72-BCA6-A747F610E0FB}" srcOrd="1" destOrd="0" presId="urn:microsoft.com/office/officeart/2005/8/layout/cycle4"/>
    <dgm:cxn modelId="{B1BF7EF1-B8B6-457F-B0FF-A204DFAB6B6D}" type="presParOf" srcId="{EC97F467-3946-48F5-865C-F160C89B32AA}" destId="{200EC9FF-AC74-41F4-B782-EF223B4D52EE}" srcOrd="1" destOrd="0" presId="urn:microsoft.com/office/officeart/2005/8/layout/cycle4"/>
    <dgm:cxn modelId="{3609E244-5FE2-44AA-B527-04BC07A34AD8}" type="presParOf" srcId="{200EC9FF-AC74-41F4-B782-EF223B4D52EE}" destId="{E0C98D47-70E0-4EA7-8136-62B71DDC4513}" srcOrd="0" destOrd="0" presId="urn:microsoft.com/office/officeart/2005/8/layout/cycle4"/>
    <dgm:cxn modelId="{3BE5E09B-C162-46FD-AF6A-C8BD26648B91}" type="presParOf" srcId="{200EC9FF-AC74-41F4-B782-EF223B4D52EE}" destId="{A0ACA739-6E18-4194-9BAE-2C3F06C16E81}" srcOrd="1" destOrd="0" presId="urn:microsoft.com/office/officeart/2005/8/layout/cycle4"/>
    <dgm:cxn modelId="{FEE71FD9-8EA7-437B-9DA9-23EB4C840204}" type="presParOf" srcId="{EC97F467-3946-48F5-865C-F160C89B32AA}" destId="{D54BFFE4-8F2C-4FDF-86B5-5E40C61EE8E3}" srcOrd="2" destOrd="0" presId="urn:microsoft.com/office/officeart/2005/8/layout/cycle4"/>
    <dgm:cxn modelId="{63E2C652-7A6E-47E9-8CCD-F69DC8709DF6}" type="presParOf" srcId="{D54BFFE4-8F2C-4FDF-86B5-5E40C61EE8E3}" destId="{26786DE9-7B28-4044-9C5E-C5EE3328E4D8}" srcOrd="0" destOrd="0" presId="urn:microsoft.com/office/officeart/2005/8/layout/cycle4"/>
    <dgm:cxn modelId="{BC925715-2ADE-434C-BB28-3A57917685F1}" type="presParOf" srcId="{D54BFFE4-8F2C-4FDF-86B5-5E40C61EE8E3}" destId="{547C8DDA-0B7A-4748-85FA-22F2449263C9}" srcOrd="1" destOrd="0" presId="urn:microsoft.com/office/officeart/2005/8/layout/cycle4"/>
    <dgm:cxn modelId="{62EC235A-FE32-452D-A298-9B90637A8BE9}" type="presParOf" srcId="{EC97F467-3946-48F5-865C-F160C89B32AA}" destId="{8B266445-6E52-4A8B-8893-F4FD5555A7AE}" srcOrd="3" destOrd="0" presId="urn:microsoft.com/office/officeart/2005/8/layout/cycle4"/>
    <dgm:cxn modelId="{A91D6AA5-D6B1-40C9-BEAD-DD9FD0E6F205}" type="presParOf" srcId="{8B266445-6E52-4A8B-8893-F4FD5555A7AE}" destId="{244A667E-C55D-494B-AE07-020C655CFD1F}" srcOrd="0" destOrd="0" presId="urn:microsoft.com/office/officeart/2005/8/layout/cycle4"/>
    <dgm:cxn modelId="{5A1706D5-DC6C-4587-B3E6-F1801770163F}" type="presParOf" srcId="{8B266445-6E52-4A8B-8893-F4FD5555A7AE}" destId="{1B62E838-D1C1-49B9-A953-0778B73B311C}" srcOrd="1" destOrd="0" presId="urn:microsoft.com/office/officeart/2005/8/layout/cycle4"/>
    <dgm:cxn modelId="{6F048DB4-5E9D-48A5-A56A-488AE89A528F}" type="presParOf" srcId="{EC97F467-3946-48F5-865C-F160C89B32AA}" destId="{21FB1175-A8A5-4E95-A293-0E525391801F}" srcOrd="4" destOrd="0" presId="urn:microsoft.com/office/officeart/2005/8/layout/cycle4"/>
    <dgm:cxn modelId="{F261893D-A8C1-4B1C-90B8-9AEFD3C16D7A}" type="presParOf" srcId="{5D89F90B-65D3-492B-A21A-EC1825FD5616}" destId="{66E82EF5-701A-4FAE-B344-8065C4C3818F}" srcOrd="1" destOrd="0" presId="urn:microsoft.com/office/officeart/2005/8/layout/cycle4"/>
    <dgm:cxn modelId="{14CF01E6-6D7D-4C27-BD8D-564C05E4BA7E}" type="presParOf" srcId="{66E82EF5-701A-4FAE-B344-8065C4C3818F}" destId="{02E0AE26-484F-430C-AB71-0385F9933E38}" srcOrd="0" destOrd="0" presId="urn:microsoft.com/office/officeart/2005/8/layout/cycle4"/>
    <dgm:cxn modelId="{B82B0B58-C083-4D18-9CE0-CFD6C8CD2B3B}" type="presParOf" srcId="{66E82EF5-701A-4FAE-B344-8065C4C3818F}" destId="{2193D36C-73CA-469D-87D9-B4A58F798C0C}" srcOrd="1" destOrd="0" presId="urn:microsoft.com/office/officeart/2005/8/layout/cycle4"/>
    <dgm:cxn modelId="{F4C4D6AC-14D5-47E1-922B-6A77C849AF4D}" type="presParOf" srcId="{66E82EF5-701A-4FAE-B344-8065C4C3818F}" destId="{3DA73421-5C96-426F-B53E-B5C88CD05F0A}" srcOrd="2" destOrd="0" presId="urn:microsoft.com/office/officeart/2005/8/layout/cycle4"/>
    <dgm:cxn modelId="{0B7FB365-4406-4916-9BB0-3A73C94DCA39}" type="presParOf" srcId="{66E82EF5-701A-4FAE-B344-8065C4C3818F}" destId="{2FA9609D-3723-4C88-94E0-47F2669F06BD}" srcOrd="3" destOrd="0" presId="urn:microsoft.com/office/officeart/2005/8/layout/cycle4"/>
    <dgm:cxn modelId="{7840DDDC-DDE0-403E-894F-9DF84B648994}" type="presParOf" srcId="{66E82EF5-701A-4FAE-B344-8065C4C3818F}" destId="{10BDADC1-A34E-4261-B07E-6CE71D4C0E83}" srcOrd="4" destOrd="0" presId="urn:microsoft.com/office/officeart/2005/8/layout/cycle4"/>
    <dgm:cxn modelId="{D9FC8451-57AF-4F20-BECD-D8A4888EE5DD}" type="presParOf" srcId="{5D89F90B-65D3-492B-A21A-EC1825FD5616}" destId="{9709C5DD-821C-41F0-BB61-221BE1E1AC4C}" srcOrd="2" destOrd="0" presId="urn:microsoft.com/office/officeart/2005/8/layout/cycle4"/>
    <dgm:cxn modelId="{B410983E-5F7C-4B7D-B524-4A864333524A}" type="presParOf" srcId="{5D89F90B-65D3-492B-A21A-EC1825FD5616}" destId="{70AFF2F2-7666-4853-9A39-BA0F1A8A01C2}"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66380-49A6-467F-B1CC-86B6139CBDF6}">
      <dsp:nvSpPr>
        <dsp:cNvPr id="0" name=""/>
        <dsp:cNvSpPr/>
      </dsp:nvSpPr>
      <dsp:spPr>
        <a:xfrm rot="16200000">
          <a:off x="1882067" y="-1882067"/>
          <a:ext cx="2909246" cy="6673380"/>
        </a:xfrm>
        <a:prstGeom prst="round1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Calibri"/>
              <a:ea typeface="+mn-ea"/>
              <a:cs typeface="+mn-cs"/>
            </a:rPr>
            <a:t>ENFANCE</a:t>
          </a:r>
        </a:p>
      </dsp:txBody>
      <dsp:txXfrm rot="5400000">
        <a:off x="-1" y="1"/>
        <a:ext cx="6673380" cy="2181934"/>
      </dsp:txXfrm>
    </dsp:sp>
    <dsp:sp modelId="{EE602908-2952-4F70-8288-0D8FB4570FCD}">
      <dsp:nvSpPr>
        <dsp:cNvPr id="0" name=""/>
        <dsp:cNvSpPr/>
      </dsp:nvSpPr>
      <dsp:spPr>
        <a:xfrm>
          <a:off x="6673380" y="0"/>
          <a:ext cx="6673380" cy="2909246"/>
        </a:xfrm>
        <a:prstGeom prst="round1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Calibri"/>
              <a:ea typeface="+mn-ea"/>
              <a:cs typeface="+mn-cs"/>
            </a:rPr>
            <a:t>TRAVAIL</a:t>
          </a:r>
        </a:p>
      </dsp:txBody>
      <dsp:txXfrm>
        <a:off x="6673380" y="0"/>
        <a:ext cx="6673380" cy="2181934"/>
      </dsp:txXfrm>
    </dsp:sp>
    <dsp:sp modelId="{FFF74D6A-BD55-4A1F-B3A3-59502DD08B0E}">
      <dsp:nvSpPr>
        <dsp:cNvPr id="0" name=""/>
        <dsp:cNvSpPr/>
      </dsp:nvSpPr>
      <dsp:spPr>
        <a:xfrm rot="10800000">
          <a:off x="0" y="2909246"/>
          <a:ext cx="6673380" cy="2909246"/>
        </a:xfrm>
        <a:prstGeom prst="round1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Calibri"/>
              <a:ea typeface="+mn-ea"/>
              <a:cs typeface="+mn-cs"/>
            </a:rPr>
            <a:t>H&amp;A</a:t>
          </a:r>
        </a:p>
      </dsp:txBody>
      <dsp:txXfrm rot="10800000">
        <a:off x="0" y="3636557"/>
        <a:ext cx="6673380" cy="2181934"/>
      </dsp:txXfrm>
    </dsp:sp>
    <dsp:sp modelId="{43B6D51A-F263-4F49-BD58-DA12C0650D00}">
      <dsp:nvSpPr>
        <dsp:cNvPr id="0" name=""/>
        <dsp:cNvSpPr/>
      </dsp:nvSpPr>
      <dsp:spPr>
        <a:xfrm rot="5400000">
          <a:off x="8555447" y="1027178"/>
          <a:ext cx="2909246" cy="6673380"/>
        </a:xfrm>
        <a:prstGeom prst="round1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Calibri"/>
              <a:ea typeface="+mn-ea"/>
              <a:cs typeface="+mn-cs"/>
            </a:rPr>
            <a:t>H&amp;A</a:t>
          </a:r>
        </a:p>
      </dsp:txBody>
      <dsp:txXfrm rot="-5400000">
        <a:off x="6673380" y="3636557"/>
        <a:ext cx="6673380" cy="2181934"/>
      </dsp:txXfrm>
    </dsp:sp>
    <dsp:sp modelId="{4FDFED1D-7169-497D-8EE1-7379BF662FAC}">
      <dsp:nvSpPr>
        <dsp:cNvPr id="0" name=""/>
        <dsp:cNvSpPr/>
      </dsp:nvSpPr>
      <dsp:spPr>
        <a:xfrm>
          <a:off x="3707436" y="1506574"/>
          <a:ext cx="5931887" cy="2805342"/>
        </a:xfrm>
        <a:prstGeom prst="roundRect">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ysClr val="windowText" lastClr="000000">
                  <a:hueOff val="0"/>
                  <a:satOff val="0"/>
                  <a:lumOff val="0"/>
                  <a:alphaOff val="0"/>
                </a:sysClr>
              </a:solidFill>
              <a:latin typeface="Calibri" panose="020F0502020204030204"/>
              <a:ea typeface="+mn-ea"/>
              <a:cs typeface="+mn-cs"/>
            </a:rPr>
            <a:t>SERVICES : </a:t>
          </a:r>
          <a:r>
            <a:rPr lang="fr-FR" sz="1800" kern="1200" dirty="0">
              <a:solidFill>
                <a:sysClr val="windowText" lastClr="000000">
                  <a:hueOff val="0"/>
                  <a:satOff val="0"/>
                  <a:lumOff val="0"/>
                  <a:alphaOff val="0"/>
                </a:sysClr>
              </a:solidFill>
              <a:latin typeface="Calibri" panose="020F0502020204030204"/>
              <a:ea typeface="+mn-ea"/>
              <a:cs typeface="+mn-cs"/>
            </a:rPr>
            <a:t>PREFASS / SAVS / 16-25ANS / SESSAD / CHARGE D’INSERTION / EMAS / PARCOURS DE SOINS</a:t>
          </a:r>
        </a:p>
      </dsp:txBody>
      <dsp:txXfrm>
        <a:off x="3844382" y="1643520"/>
        <a:ext cx="5657995" cy="253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B41B-4278-4C48-AE48-495738C7F265}">
      <dsp:nvSpPr>
        <dsp:cNvPr id="0" name=""/>
        <dsp:cNvSpPr/>
      </dsp:nvSpPr>
      <dsp:spPr>
        <a:xfrm>
          <a:off x="6450" y="387727"/>
          <a:ext cx="4813003" cy="192520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fr-FR" sz="2900" b="1" kern="1200" dirty="0"/>
            <a:t>Territoire AUNIS ATLANTIQUE </a:t>
          </a:r>
        </a:p>
        <a:p>
          <a:pPr marL="0" lvl="0" indent="0" algn="ctr" defTabSz="1289050">
            <a:lnSpc>
              <a:spcPct val="90000"/>
            </a:lnSpc>
            <a:spcBef>
              <a:spcPct val="0"/>
            </a:spcBef>
            <a:spcAft>
              <a:spcPct val="35000"/>
            </a:spcAft>
            <a:buNone/>
          </a:pPr>
          <a:br>
            <a:rPr lang="fr-FR" sz="2900" kern="1200" dirty="0"/>
          </a:br>
          <a:r>
            <a:rPr lang="fr-FR" sz="2900" i="0" kern="1200" dirty="0"/>
            <a:t>DAP</a:t>
          </a:r>
        </a:p>
      </dsp:txBody>
      <dsp:txXfrm>
        <a:off x="6450" y="387727"/>
        <a:ext cx="4813003" cy="1925201"/>
      </dsp:txXfrm>
    </dsp:sp>
    <dsp:sp modelId="{DC6A645F-F6BE-4550-9FEA-E5AE90FF9B76}">
      <dsp:nvSpPr>
        <dsp:cNvPr id="0" name=""/>
        <dsp:cNvSpPr/>
      </dsp:nvSpPr>
      <dsp:spPr>
        <a:xfrm>
          <a:off x="6450" y="2312928"/>
          <a:ext cx="4813003" cy="474845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endParaRPr lang="fr-FR" sz="2900" kern="1200" dirty="0">
            <a:solidFill>
              <a:srgbClr val="4F81BD"/>
            </a:solidFill>
          </a:endParaRPr>
        </a:p>
        <a:p>
          <a:pPr marL="285750" lvl="1" indent="-285750" algn="l" defTabSz="1289050">
            <a:lnSpc>
              <a:spcPct val="90000"/>
            </a:lnSpc>
            <a:spcBef>
              <a:spcPct val="0"/>
            </a:spcBef>
            <a:spcAft>
              <a:spcPct val="15000"/>
            </a:spcAft>
            <a:buChar char="•"/>
          </a:pPr>
          <a:r>
            <a:rPr lang="fr-FR" sz="2900" b="1" kern="1200" dirty="0">
              <a:solidFill>
                <a:srgbClr val="4F81BD"/>
              </a:solidFill>
            </a:rPr>
            <a:t>IME TSA / Petit Bois</a:t>
          </a:r>
        </a:p>
        <a:p>
          <a:pPr marL="285750" lvl="1" indent="-285750" algn="l" defTabSz="1289050">
            <a:lnSpc>
              <a:spcPct val="90000"/>
            </a:lnSpc>
            <a:spcBef>
              <a:spcPct val="0"/>
            </a:spcBef>
            <a:spcAft>
              <a:spcPct val="15000"/>
            </a:spcAft>
            <a:buChar char="•"/>
          </a:pPr>
          <a:r>
            <a:rPr lang="fr-FR" sz="2900" b="1" kern="1200" dirty="0">
              <a:solidFill>
                <a:srgbClr val="4F81BD"/>
              </a:solidFill>
            </a:rPr>
            <a:t>DAR</a:t>
          </a:r>
        </a:p>
        <a:p>
          <a:pPr marL="285750" lvl="1" indent="-285750" algn="l" defTabSz="1289050">
            <a:lnSpc>
              <a:spcPct val="90000"/>
            </a:lnSpc>
            <a:spcBef>
              <a:spcPct val="0"/>
            </a:spcBef>
            <a:spcAft>
              <a:spcPct val="15000"/>
            </a:spcAft>
            <a:buChar char="•"/>
          </a:pPr>
          <a:r>
            <a:rPr lang="fr-FR" sz="2900" b="1" kern="1200" dirty="0">
              <a:solidFill>
                <a:srgbClr val="4F81BD"/>
              </a:solidFill>
            </a:rPr>
            <a:t>UEMA</a:t>
          </a:r>
        </a:p>
        <a:p>
          <a:pPr marL="285750" lvl="1" indent="-285750" algn="l" defTabSz="1289050">
            <a:lnSpc>
              <a:spcPct val="90000"/>
            </a:lnSpc>
            <a:spcBef>
              <a:spcPct val="0"/>
            </a:spcBef>
            <a:spcAft>
              <a:spcPct val="15000"/>
            </a:spcAft>
            <a:buChar char="•"/>
          </a:pPr>
          <a:endParaRPr lang="fr-FR" sz="2900" b="1" kern="1200" dirty="0">
            <a:solidFill>
              <a:srgbClr val="4F81BD"/>
            </a:solidFill>
          </a:endParaRPr>
        </a:p>
        <a:p>
          <a:pPr marL="285750" lvl="1" indent="-285750" algn="l" defTabSz="1289050">
            <a:lnSpc>
              <a:spcPct val="90000"/>
            </a:lnSpc>
            <a:spcBef>
              <a:spcPct val="0"/>
            </a:spcBef>
            <a:spcAft>
              <a:spcPct val="15000"/>
            </a:spcAft>
            <a:buChar char="•"/>
          </a:pPr>
          <a:r>
            <a:rPr lang="fr-FR" sz="2900" b="1" kern="1200" dirty="0">
              <a:solidFill>
                <a:srgbClr val="77933C"/>
              </a:solidFill>
            </a:rPr>
            <a:t>FOH BOUHET</a:t>
          </a:r>
        </a:p>
        <a:p>
          <a:pPr marL="285750" lvl="1" indent="-285750" algn="l" defTabSz="1289050">
            <a:lnSpc>
              <a:spcPct val="90000"/>
            </a:lnSpc>
            <a:spcBef>
              <a:spcPct val="0"/>
            </a:spcBef>
            <a:spcAft>
              <a:spcPct val="15000"/>
            </a:spcAft>
            <a:buChar char="•"/>
          </a:pPr>
          <a:r>
            <a:rPr lang="nb-NO" sz="2900" b="1" kern="1200" dirty="0">
              <a:solidFill>
                <a:srgbClr val="77933C"/>
              </a:solidFill>
            </a:rPr>
            <a:t>FAM BOUHET</a:t>
          </a:r>
          <a:endParaRPr lang="fr-FR" sz="2900" b="1" kern="1200" dirty="0">
            <a:solidFill>
              <a:srgbClr val="77933C"/>
            </a:solidFill>
          </a:endParaRPr>
        </a:p>
      </dsp:txBody>
      <dsp:txXfrm>
        <a:off x="6450" y="2312928"/>
        <a:ext cx="4813003" cy="4748453"/>
      </dsp:txXfrm>
    </dsp:sp>
    <dsp:sp modelId="{2FCC117A-B3AE-4D3B-ADB7-8507B6801E5D}">
      <dsp:nvSpPr>
        <dsp:cNvPr id="0" name=""/>
        <dsp:cNvSpPr/>
      </dsp:nvSpPr>
      <dsp:spPr>
        <a:xfrm>
          <a:off x="5392489" y="283815"/>
          <a:ext cx="5095622" cy="212676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fr-FR" sz="2900" b="1" kern="1200" dirty="0"/>
            <a:t>Territoire LA ROCHELLE</a:t>
          </a:r>
        </a:p>
        <a:p>
          <a:pPr marL="0" lvl="0" indent="0" algn="ctr" defTabSz="1289050">
            <a:lnSpc>
              <a:spcPct val="90000"/>
            </a:lnSpc>
            <a:spcBef>
              <a:spcPct val="0"/>
            </a:spcBef>
            <a:spcAft>
              <a:spcPct val="35000"/>
            </a:spcAft>
            <a:buNone/>
          </a:pPr>
          <a:br>
            <a:rPr lang="fr-FR" sz="2900" kern="1200" dirty="0"/>
          </a:br>
          <a:r>
            <a:rPr lang="fr-FR" sz="2900" i="0" kern="1200" dirty="0"/>
            <a:t>DAP</a:t>
          </a:r>
        </a:p>
      </dsp:txBody>
      <dsp:txXfrm>
        <a:off x="5392489" y="283815"/>
        <a:ext cx="5095622" cy="2126769"/>
      </dsp:txXfrm>
    </dsp:sp>
    <dsp:sp modelId="{BD9D2BD0-05E5-4330-AE44-BB4B681B6F18}">
      <dsp:nvSpPr>
        <dsp:cNvPr id="0" name=""/>
        <dsp:cNvSpPr/>
      </dsp:nvSpPr>
      <dsp:spPr>
        <a:xfrm>
          <a:off x="5423485" y="2274809"/>
          <a:ext cx="5066552" cy="474845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endParaRPr lang="fr-FR" sz="2900" kern="1200" dirty="0"/>
        </a:p>
        <a:p>
          <a:pPr marL="285750" lvl="1" indent="-285750" algn="l" defTabSz="1289050">
            <a:lnSpc>
              <a:spcPct val="90000"/>
            </a:lnSpc>
            <a:spcBef>
              <a:spcPct val="0"/>
            </a:spcBef>
            <a:spcAft>
              <a:spcPct val="15000"/>
            </a:spcAft>
            <a:buChar char="•"/>
          </a:pPr>
          <a:r>
            <a:rPr lang="it-IT" sz="2900" b="1" kern="1200" dirty="0">
              <a:solidFill>
                <a:srgbClr val="4F81BD"/>
              </a:solidFill>
            </a:rPr>
            <a:t>IME LE BREUIL DI</a:t>
          </a:r>
          <a:endParaRPr lang="fr-FR" sz="2900" b="1" kern="1200" dirty="0">
            <a:solidFill>
              <a:srgbClr val="4F81BD"/>
            </a:solidFill>
          </a:endParaRPr>
        </a:p>
        <a:p>
          <a:pPr marL="285750" lvl="1" indent="-285750" algn="l" defTabSz="1289050">
            <a:lnSpc>
              <a:spcPct val="90000"/>
            </a:lnSpc>
            <a:spcBef>
              <a:spcPct val="0"/>
            </a:spcBef>
            <a:spcAft>
              <a:spcPct val="15000"/>
            </a:spcAft>
            <a:buChar char="•"/>
          </a:pPr>
          <a:r>
            <a:rPr lang="fr-FR" sz="2900" b="1" kern="1200" dirty="0">
              <a:solidFill>
                <a:srgbClr val="4F81BD"/>
              </a:solidFill>
            </a:rPr>
            <a:t>IME LA ROCHELLE</a:t>
          </a:r>
        </a:p>
        <a:p>
          <a:pPr marL="285750" lvl="1" indent="-285750" algn="l" defTabSz="1289050">
            <a:lnSpc>
              <a:spcPct val="90000"/>
            </a:lnSpc>
            <a:spcBef>
              <a:spcPct val="0"/>
            </a:spcBef>
            <a:spcAft>
              <a:spcPct val="15000"/>
            </a:spcAft>
            <a:buChar char="•"/>
          </a:pPr>
          <a:endParaRPr lang="fr-FR" sz="2900" kern="1200" dirty="0">
            <a:solidFill>
              <a:srgbClr val="4F81BD"/>
            </a:solidFill>
          </a:endParaRPr>
        </a:p>
        <a:p>
          <a:pPr marL="285750" lvl="1" indent="-285750" algn="l" defTabSz="1289050">
            <a:lnSpc>
              <a:spcPct val="90000"/>
            </a:lnSpc>
            <a:spcBef>
              <a:spcPct val="0"/>
            </a:spcBef>
            <a:spcAft>
              <a:spcPct val="15000"/>
            </a:spcAft>
            <a:buChar char="•"/>
          </a:pPr>
          <a:r>
            <a:rPr lang="fr-FR" sz="2900" b="1" kern="1200" dirty="0">
              <a:solidFill>
                <a:srgbClr val="77933C"/>
              </a:solidFill>
            </a:rPr>
            <a:t>FOH SAAJ LE BONNODEAU  /SAAJ ST OUEN</a:t>
          </a:r>
        </a:p>
        <a:p>
          <a:pPr marL="285750" lvl="1" indent="-285750" algn="l" defTabSz="1289050">
            <a:lnSpc>
              <a:spcPct val="90000"/>
            </a:lnSpc>
            <a:spcBef>
              <a:spcPct val="0"/>
            </a:spcBef>
            <a:spcAft>
              <a:spcPct val="15000"/>
            </a:spcAft>
            <a:buChar char="•"/>
          </a:pPr>
          <a:endParaRPr lang="fr-FR" sz="2900" b="1" kern="1200" dirty="0">
            <a:solidFill>
              <a:srgbClr val="77933C"/>
            </a:solidFill>
          </a:endParaRPr>
        </a:p>
        <a:p>
          <a:pPr marL="285750" lvl="1" indent="-285750" algn="l" defTabSz="1289050">
            <a:lnSpc>
              <a:spcPct val="90000"/>
            </a:lnSpc>
            <a:spcBef>
              <a:spcPct val="0"/>
            </a:spcBef>
            <a:spcAft>
              <a:spcPct val="15000"/>
            </a:spcAft>
            <a:buChar char="•"/>
          </a:pPr>
          <a:r>
            <a:rPr lang="fr-FR" sz="2900" b="1" kern="1200" dirty="0">
              <a:solidFill>
                <a:srgbClr val="77933C"/>
              </a:solidFill>
            </a:rPr>
            <a:t>ESAT PERIGNY LE BREUIL</a:t>
          </a:r>
        </a:p>
      </dsp:txBody>
      <dsp:txXfrm>
        <a:off x="5423485" y="2274809"/>
        <a:ext cx="5066552" cy="4748453"/>
      </dsp:txXfrm>
    </dsp:sp>
    <dsp:sp modelId="{60E863B8-5BD0-4669-9643-A04ACCDA67EF}">
      <dsp:nvSpPr>
        <dsp:cNvPr id="0" name=""/>
        <dsp:cNvSpPr/>
      </dsp:nvSpPr>
      <dsp:spPr>
        <a:xfrm>
          <a:off x="11262716" y="387727"/>
          <a:ext cx="4813003" cy="192520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fr-FR" sz="2900" b="1" kern="1200" dirty="0"/>
            <a:t>Territoire AUNIS SUD </a:t>
          </a:r>
        </a:p>
        <a:p>
          <a:pPr marL="0" lvl="0" indent="0" algn="ctr" defTabSz="1289050">
            <a:lnSpc>
              <a:spcPct val="90000"/>
            </a:lnSpc>
            <a:spcBef>
              <a:spcPct val="0"/>
            </a:spcBef>
            <a:spcAft>
              <a:spcPct val="35000"/>
            </a:spcAft>
            <a:buNone/>
          </a:pPr>
          <a:endParaRPr lang="fr-FR" sz="2900" kern="1200" dirty="0"/>
        </a:p>
        <a:p>
          <a:pPr marL="0" lvl="0" indent="0" algn="ctr" defTabSz="1289050">
            <a:lnSpc>
              <a:spcPct val="90000"/>
            </a:lnSpc>
            <a:spcBef>
              <a:spcPct val="0"/>
            </a:spcBef>
            <a:spcAft>
              <a:spcPct val="35000"/>
            </a:spcAft>
            <a:buNone/>
          </a:pPr>
          <a:r>
            <a:rPr lang="fr-FR" sz="2900" i="0" kern="1200" dirty="0"/>
            <a:t>DAP</a:t>
          </a:r>
        </a:p>
      </dsp:txBody>
      <dsp:txXfrm>
        <a:off x="11262716" y="387727"/>
        <a:ext cx="4813003" cy="1925201"/>
      </dsp:txXfrm>
    </dsp:sp>
    <dsp:sp modelId="{51639BF3-1C9F-4B13-9B37-5824D2B5B88F}">
      <dsp:nvSpPr>
        <dsp:cNvPr id="0" name=""/>
        <dsp:cNvSpPr/>
      </dsp:nvSpPr>
      <dsp:spPr>
        <a:xfrm>
          <a:off x="11262716" y="2312928"/>
          <a:ext cx="4813003" cy="474845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endParaRPr lang="fr-FR" sz="2900" kern="1200" dirty="0"/>
        </a:p>
        <a:p>
          <a:pPr marL="285750" lvl="1" indent="-285750" algn="l" defTabSz="1289050">
            <a:lnSpc>
              <a:spcPct val="90000"/>
            </a:lnSpc>
            <a:spcBef>
              <a:spcPct val="0"/>
            </a:spcBef>
            <a:spcAft>
              <a:spcPct val="15000"/>
            </a:spcAft>
            <a:buChar char="•"/>
          </a:pPr>
          <a:r>
            <a:rPr lang="fr-FR" sz="2900" b="1" kern="1200" dirty="0">
              <a:solidFill>
                <a:srgbClr val="77933C"/>
              </a:solidFill>
            </a:rPr>
            <a:t>ESAT LE MAROUILLET</a:t>
          </a:r>
        </a:p>
        <a:p>
          <a:pPr marL="285750" lvl="1" indent="-285750" algn="l" defTabSz="1289050">
            <a:lnSpc>
              <a:spcPct val="90000"/>
            </a:lnSpc>
            <a:spcBef>
              <a:spcPct val="0"/>
            </a:spcBef>
            <a:spcAft>
              <a:spcPct val="15000"/>
            </a:spcAft>
            <a:buChar char="•"/>
          </a:pPr>
          <a:r>
            <a:rPr lang="fr-FR" sz="2900" b="1" kern="1200" dirty="0">
              <a:solidFill>
                <a:srgbClr val="77933C"/>
              </a:solidFill>
            </a:rPr>
            <a:t>ESAT ROCHEFORT</a:t>
          </a:r>
        </a:p>
        <a:p>
          <a:pPr marL="285750" lvl="1" indent="-285750" algn="l" defTabSz="1289050">
            <a:lnSpc>
              <a:spcPct val="90000"/>
            </a:lnSpc>
            <a:spcBef>
              <a:spcPct val="0"/>
            </a:spcBef>
            <a:spcAft>
              <a:spcPct val="15000"/>
            </a:spcAft>
            <a:buChar char="•"/>
          </a:pPr>
          <a:endParaRPr lang="fr-FR" sz="2900" b="1" kern="1200" dirty="0">
            <a:solidFill>
              <a:srgbClr val="77933C"/>
            </a:solidFill>
          </a:endParaRPr>
        </a:p>
        <a:p>
          <a:pPr marL="285750" lvl="1" indent="-285750" algn="l" defTabSz="1289050">
            <a:lnSpc>
              <a:spcPct val="90000"/>
            </a:lnSpc>
            <a:spcBef>
              <a:spcPct val="0"/>
            </a:spcBef>
            <a:spcAft>
              <a:spcPct val="15000"/>
            </a:spcAft>
            <a:buChar char="•"/>
          </a:pPr>
          <a:r>
            <a:rPr lang="fr-FR" sz="2900" b="1" kern="1200" dirty="0">
              <a:solidFill>
                <a:srgbClr val="77933C"/>
              </a:solidFill>
            </a:rPr>
            <a:t>NOUVEAU FH (PERIGNY / MAROUILLET)</a:t>
          </a:r>
        </a:p>
        <a:p>
          <a:pPr marL="285750" lvl="1" indent="-285750" algn="l" defTabSz="1289050">
            <a:lnSpc>
              <a:spcPct val="90000"/>
            </a:lnSpc>
            <a:spcBef>
              <a:spcPct val="0"/>
            </a:spcBef>
            <a:spcAft>
              <a:spcPct val="15000"/>
            </a:spcAft>
            <a:buChar char="•"/>
          </a:pPr>
          <a:r>
            <a:rPr lang="fr-FR" sz="2900" b="1" kern="1200" dirty="0">
              <a:solidFill>
                <a:srgbClr val="4F81BD"/>
              </a:solidFill>
            </a:rPr>
            <a:t>FOH SAAJ SURGERES</a:t>
          </a:r>
          <a:endParaRPr lang="fr-FR" sz="2900" b="1" kern="1200" dirty="0">
            <a:solidFill>
              <a:srgbClr val="77933C"/>
            </a:solidFill>
          </a:endParaRPr>
        </a:p>
      </dsp:txBody>
      <dsp:txXfrm>
        <a:off x="11262716" y="2312928"/>
        <a:ext cx="4813003" cy="4748453"/>
      </dsp:txXfrm>
    </dsp:sp>
    <dsp:sp modelId="{94652393-1650-44C0-A789-1DFE49D18234}">
      <dsp:nvSpPr>
        <dsp:cNvPr id="0" name=""/>
        <dsp:cNvSpPr/>
      </dsp:nvSpPr>
      <dsp:spPr>
        <a:xfrm>
          <a:off x="16749540" y="387727"/>
          <a:ext cx="4813003" cy="192520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fr-FR" sz="2900" b="1" kern="1200" dirty="0">
              <a:solidFill>
                <a:schemeClr val="bg1"/>
              </a:solidFill>
            </a:rPr>
            <a:t>Territoire ROCHEFORT SAINTONGE</a:t>
          </a:r>
        </a:p>
        <a:p>
          <a:pPr marL="0" lvl="0" indent="0" algn="ctr" defTabSz="1289050">
            <a:lnSpc>
              <a:spcPct val="90000"/>
            </a:lnSpc>
            <a:spcBef>
              <a:spcPct val="0"/>
            </a:spcBef>
            <a:spcAft>
              <a:spcPct val="35000"/>
            </a:spcAft>
            <a:buNone/>
          </a:pPr>
          <a:br>
            <a:rPr lang="fr-FR" sz="2900" b="1" kern="1200" dirty="0">
              <a:solidFill>
                <a:schemeClr val="bg1"/>
              </a:solidFill>
            </a:rPr>
          </a:br>
          <a:r>
            <a:rPr lang="fr-FR" sz="2900" b="1" kern="1200" dirty="0">
              <a:solidFill>
                <a:schemeClr val="bg1"/>
              </a:solidFill>
            </a:rPr>
            <a:t> </a:t>
          </a:r>
          <a:r>
            <a:rPr lang="fr-FR" sz="2900" b="1" i="0" kern="1200" dirty="0">
              <a:solidFill>
                <a:schemeClr val="bg1"/>
              </a:solidFill>
            </a:rPr>
            <a:t>DAP</a:t>
          </a:r>
        </a:p>
      </dsp:txBody>
      <dsp:txXfrm>
        <a:off x="16749540" y="387727"/>
        <a:ext cx="4813003" cy="1925201"/>
      </dsp:txXfrm>
    </dsp:sp>
    <dsp:sp modelId="{6B3B8A5B-327C-47DA-8F24-31847F82ED02}">
      <dsp:nvSpPr>
        <dsp:cNvPr id="0" name=""/>
        <dsp:cNvSpPr/>
      </dsp:nvSpPr>
      <dsp:spPr>
        <a:xfrm>
          <a:off x="16749540" y="2312928"/>
          <a:ext cx="4813003" cy="474845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endParaRPr lang="fr-FR" sz="2900" b="1" kern="1200" dirty="0">
            <a:solidFill>
              <a:srgbClr val="77933C"/>
            </a:solidFill>
          </a:endParaRPr>
        </a:p>
        <a:p>
          <a:pPr marL="285750" lvl="1" indent="-285750" algn="l" defTabSz="1289050">
            <a:lnSpc>
              <a:spcPct val="90000"/>
            </a:lnSpc>
            <a:spcBef>
              <a:spcPct val="0"/>
            </a:spcBef>
            <a:spcAft>
              <a:spcPct val="15000"/>
            </a:spcAft>
            <a:buChar char="•"/>
          </a:pPr>
          <a:r>
            <a:rPr lang="fr-FR" sz="2900" b="1" kern="1200" dirty="0">
              <a:solidFill>
                <a:srgbClr val="77933C"/>
              </a:solidFill>
            </a:rPr>
            <a:t>ESAT BORD SAINTES</a:t>
          </a:r>
        </a:p>
        <a:p>
          <a:pPr marL="285750" lvl="1" indent="-285750" algn="l" defTabSz="1289050">
            <a:lnSpc>
              <a:spcPct val="90000"/>
            </a:lnSpc>
            <a:spcBef>
              <a:spcPct val="0"/>
            </a:spcBef>
            <a:spcAft>
              <a:spcPct val="15000"/>
            </a:spcAft>
            <a:buChar char="•"/>
          </a:pPr>
          <a:endParaRPr lang="fr-FR" sz="2900" b="1" kern="1200" dirty="0">
            <a:solidFill>
              <a:srgbClr val="77933C"/>
            </a:solidFill>
          </a:endParaRPr>
        </a:p>
        <a:p>
          <a:pPr marL="285750" lvl="1" indent="-285750" algn="l" defTabSz="1289050">
            <a:lnSpc>
              <a:spcPct val="90000"/>
            </a:lnSpc>
            <a:spcBef>
              <a:spcPct val="0"/>
            </a:spcBef>
            <a:spcAft>
              <a:spcPct val="15000"/>
            </a:spcAft>
            <a:buChar char="•"/>
          </a:pPr>
          <a:r>
            <a:rPr lang="fr-FR" sz="2900" b="1" kern="1200" dirty="0">
              <a:solidFill>
                <a:srgbClr val="4F81BD"/>
              </a:solidFill>
            </a:rPr>
            <a:t>FH SAINTES</a:t>
          </a:r>
        </a:p>
        <a:p>
          <a:pPr marL="285750" lvl="1" indent="-285750" algn="l" defTabSz="1289050">
            <a:lnSpc>
              <a:spcPct val="90000"/>
            </a:lnSpc>
            <a:spcBef>
              <a:spcPct val="0"/>
            </a:spcBef>
            <a:spcAft>
              <a:spcPct val="15000"/>
            </a:spcAft>
            <a:buChar char="•"/>
          </a:pPr>
          <a:r>
            <a:rPr lang="fr-FR" sz="2900" b="1" kern="1200" dirty="0">
              <a:solidFill>
                <a:srgbClr val="4F81BD"/>
              </a:solidFill>
            </a:rPr>
            <a:t>FOH LE THOU</a:t>
          </a:r>
        </a:p>
        <a:p>
          <a:pPr marL="285750" lvl="1" indent="-285750" algn="l" defTabSz="1289050">
            <a:lnSpc>
              <a:spcPct val="90000"/>
            </a:lnSpc>
            <a:spcBef>
              <a:spcPct val="0"/>
            </a:spcBef>
            <a:spcAft>
              <a:spcPct val="15000"/>
            </a:spcAft>
            <a:buChar char="•"/>
          </a:pPr>
          <a:r>
            <a:rPr lang="fr-FR" sz="2900" b="1" kern="1200" dirty="0">
              <a:solidFill>
                <a:srgbClr val="4F81BD"/>
              </a:solidFill>
            </a:rPr>
            <a:t>SAAJ ROCHEFORT LES GONDS</a:t>
          </a:r>
        </a:p>
      </dsp:txBody>
      <dsp:txXfrm>
        <a:off x="16749540" y="2312928"/>
        <a:ext cx="4813003" cy="4748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18398-65D8-4A44-AA94-8E9F34AC03D6}">
      <dsp:nvSpPr>
        <dsp:cNvPr id="0" name=""/>
        <dsp:cNvSpPr/>
      </dsp:nvSpPr>
      <dsp:spPr>
        <a:xfrm>
          <a:off x="0" y="24758"/>
          <a:ext cx="17892027" cy="2655704"/>
        </a:xfrm>
        <a:prstGeom prst="roundRect">
          <a:avLst>
            <a:gd name="adj" fmla="val 10000"/>
          </a:avLst>
        </a:prstGeom>
        <a:gradFill rotWithShape="0">
          <a:gsLst>
            <a:gs pos="0">
              <a:schemeClr val="accent3">
                <a:alpha val="80000"/>
                <a:hueOff val="0"/>
                <a:satOff val="0"/>
                <a:lumOff val="0"/>
                <a:alphaOff val="0"/>
                <a:tint val="50000"/>
                <a:satMod val="300000"/>
              </a:schemeClr>
            </a:gs>
            <a:gs pos="35000">
              <a:schemeClr val="accent3">
                <a:alpha val="80000"/>
                <a:hueOff val="0"/>
                <a:satOff val="0"/>
                <a:lumOff val="0"/>
                <a:alphaOff val="0"/>
                <a:tint val="37000"/>
                <a:satMod val="300000"/>
              </a:schemeClr>
            </a:gs>
            <a:gs pos="100000">
              <a:schemeClr val="accent3">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b="1" kern="1200" dirty="0">
              <a:latin typeface="Calibri" panose="020F0502020204030204"/>
              <a:ea typeface="+mn-ea"/>
              <a:cs typeface="+mn-cs"/>
            </a:rPr>
            <a:t>Etablissements et services Enfance – Adolescence- Jeunes adultes </a:t>
          </a:r>
        </a:p>
        <a:p>
          <a:pPr marL="0" lvl="0" indent="0" algn="ctr" defTabSz="1422400">
            <a:lnSpc>
              <a:spcPct val="90000"/>
            </a:lnSpc>
            <a:spcBef>
              <a:spcPct val="0"/>
            </a:spcBef>
            <a:spcAft>
              <a:spcPct val="35000"/>
            </a:spcAft>
            <a:buNone/>
          </a:pPr>
          <a:r>
            <a:rPr lang="fr-FR" sz="3200" b="1" i="0" kern="1200" dirty="0">
              <a:latin typeface="Calibri" panose="020F0502020204030204"/>
              <a:ea typeface="+mn-ea"/>
              <a:cs typeface="+mn-cs"/>
            </a:rPr>
            <a:t>Directrice de Parcours </a:t>
          </a:r>
        </a:p>
      </dsp:txBody>
      <dsp:txXfrm>
        <a:off x="77783" y="102541"/>
        <a:ext cx="17736461" cy="2500138"/>
      </dsp:txXfrm>
    </dsp:sp>
    <dsp:sp modelId="{10A031BA-864B-4C27-B75A-C9557BDD012A}">
      <dsp:nvSpPr>
        <dsp:cNvPr id="0" name=""/>
        <dsp:cNvSpPr/>
      </dsp:nvSpPr>
      <dsp:spPr>
        <a:xfrm>
          <a:off x="99833" y="2895436"/>
          <a:ext cx="7907529" cy="265570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Calibri" panose="020F0502020204030204"/>
              <a:ea typeface="+mn-ea"/>
              <a:cs typeface="+mn-cs"/>
            </a:rPr>
            <a:t>Direction Adjointe de Parcours </a:t>
          </a:r>
        </a:p>
        <a:p>
          <a:pPr marL="0" lvl="0" indent="0" algn="ctr" defTabSz="1244600">
            <a:lnSpc>
              <a:spcPct val="90000"/>
            </a:lnSpc>
            <a:spcBef>
              <a:spcPct val="0"/>
            </a:spcBef>
            <a:spcAft>
              <a:spcPct val="35000"/>
            </a:spcAft>
            <a:buNone/>
          </a:pPr>
          <a:r>
            <a:rPr lang="fr-FR" sz="2800" kern="1200" dirty="0">
              <a:latin typeface="Calibri" panose="020F0502020204030204"/>
              <a:ea typeface="+mn-ea"/>
              <a:cs typeface="+mn-cs"/>
            </a:rPr>
            <a:t>Territoire La Rochelle </a:t>
          </a:r>
        </a:p>
      </dsp:txBody>
      <dsp:txXfrm>
        <a:off x="177616" y="2973219"/>
        <a:ext cx="7751963" cy="2500138"/>
      </dsp:txXfrm>
    </dsp:sp>
    <dsp:sp modelId="{3FC2F6C2-1071-4762-B38D-996A248AA32F}">
      <dsp:nvSpPr>
        <dsp:cNvPr id="0" name=""/>
        <dsp:cNvSpPr/>
      </dsp:nvSpPr>
      <dsp:spPr>
        <a:xfrm>
          <a:off x="139415" y="5786102"/>
          <a:ext cx="3790747" cy="265570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Calibri" panose="020F0502020204030204"/>
              <a:ea typeface="+mn-ea"/>
              <a:cs typeface="+mn-cs"/>
            </a:rPr>
            <a:t>Chef de service </a:t>
          </a:r>
        </a:p>
        <a:p>
          <a:pPr marL="0" lvl="0" indent="0" algn="ctr" defTabSz="1066800">
            <a:lnSpc>
              <a:spcPct val="90000"/>
            </a:lnSpc>
            <a:spcBef>
              <a:spcPct val="0"/>
            </a:spcBef>
            <a:spcAft>
              <a:spcPct val="35000"/>
            </a:spcAft>
            <a:buNone/>
          </a:pPr>
          <a:endParaRPr lang="fr-FR" sz="2400" i="1" kern="1200" dirty="0">
            <a:latin typeface="Calibri" panose="020F0502020204030204"/>
            <a:ea typeface="+mn-ea"/>
            <a:cs typeface="+mn-cs"/>
          </a:endParaRPr>
        </a:p>
      </dsp:txBody>
      <dsp:txXfrm>
        <a:off x="217198" y="5863885"/>
        <a:ext cx="3635181" cy="2500138"/>
      </dsp:txXfrm>
    </dsp:sp>
    <dsp:sp modelId="{289A2D14-239B-4BD2-BA11-74FF80589CAF}">
      <dsp:nvSpPr>
        <dsp:cNvPr id="0" name=""/>
        <dsp:cNvSpPr/>
      </dsp:nvSpPr>
      <dsp:spPr>
        <a:xfrm>
          <a:off x="43473" y="8676768"/>
          <a:ext cx="1309214"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panose="020F0502020204030204"/>
              <a:ea typeface="+mn-ea"/>
              <a:cs typeface="+mn-cs"/>
            </a:rPr>
            <a:t>IME La Rochelle </a:t>
          </a:r>
        </a:p>
      </dsp:txBody>
      <dsp:txXfrm>
        <a:off x="81819" y="8715114"/>
        <a:ext cx="1232522" cy="2579012"/>
      </dsp:txXfrm>
    </dsp:sp>
    <dsp:sp modelId="{D3234061-6E91-4E5E-8F59-E7273A48B952}">
      <dsp:nvSpPr>
        <dsp:cNvPr id="0" name=""/>
        <dsp:cNvSpPr/>
      </dsp:nvSpPr>
      <dsp:spPr>
        <a:xfrm>
          <a:off x="1380182" y="8676768"/>
          <a:ext cx="1309214"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panose="020F0502020204030204"/>
              <a:ea typeface="+mn-ea"/>
              <a:cs typeface="+mn-cs"/>
            </a:rPr>
            <a:t>Bateau Bleu</a:t>
          </a:r>
        </a:p>
      </dsp:txBody>
      <dsp:txXfrm>
        <a:off x="1418528" y="8715114"/>
        <a:ext cx="1232522" cy="2579012"/>
      </dsp:txXfrm>
    </dsp:sp>
    <dsp:sp modelId="{FB3CAAE8-5C0E-4913-A4B1-A98EA90B9B3E}">
      <dsp:nvSpPr>
        <dsp:cNvPr id="0" name=""/>
        <dsp:cNvSpPr/>
      </dsp:nvSpPr>
      <dsp:spPr>
        <a:xfrm>
          <a:off x="2716890" y="8676768"/>
          <a:ext cx="1309214"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err="1">
              <a:latin typeface="Calibri" panose="020F0502020204030204"/>
              <a:ea typeface="+mn-ea"/>
              <a:cs typeface="+mn-cs"/>
            </a:rPr>
            <a:t>Sessad</a:t>
          </a:r>
          <a:r>
            <a:rPr lang="fr-FR" sz="2000" kern="1200" dirty="0">
              <a:latin typeface="Calibri" panose="020F0502020204030204"/>
              <a:ea typeface="+mn-ea"/>
              <a:cs typeface="+mn-cs"/>
            </a:rPr>
            <a:t> La Rochelle</a:t>
          </a:r>
        </a:p>
      </dsp:txBody>
      <dsp:txXfrm>
        <a:off x="2755236" y="8715114"/>
        <a:ext cx="1232522" cy="2579012"/>
      </dsp:txXfrm>
    </dsp:sp>
    <dsp:sp modelId="{7864E031-9178-4C95-ABB0-A77B1A9A94EA}">
      <dsp:nvSpPr>
        <dsp:cNvPr id="0" name=""/>
        <dsp:cNvSpPr/>
      </dsp:nvSpPr>
      <dsp:spPr>
        <a:xfrm>
          <a:off x="4261046" y="5814739"/>
          <a:ext cx="3600337" cy="2661281"/>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Calibri" panose="020F0502020204030204"/>
              <a:ea typeface="+mn-ea"/>
              <a:cs typeface="+mn-cs"/>
            </a:rPr>
            <a:t>Cheffe de service </a:t>
          </a:r>
        </a:p>
        <a:p>
          <a:pPr marL="0" lvl="0" indent="0" algn="ctr" defTabSz="1066800">
            <a:lnSpc>
              <a:spcPct val="90000"/>
            </a:lnSpc>
            <a:spcBef>
              <a:spcPct val="0"/>
            </a:spcBef>
            <a:spcAft>
              <a:spcPct val="35000"/>
            </a:spcAft>
            <a:buNone/>
          </a:pPr>
          <a:endParaRPr lang="fr-FR" sz="2400" i="1" kern="1200" dirty="0">
            <a:latin typeface="Calibri" panose="020F0502020204030204"/>
            <a:ea typeface="+mn-ea"/>
            <a:cs typeface="+mn-cs"/>
          </a:endParaRPr>
        </a:p>
      </dsp:txBody>
      <dsp:txXfrm>
        <a:off x="4338992" y="5892685"/>
        <a:ext cx="3444445" cy="2505389"/>
      </dsp:txXfrm>
    </dsp:sp>
    <dsp:sp modelId="{F8D95B58-5437-4F4E-99A6-B3CC434C8B66}">
      <dsp:nvSpPr>
        <dsp:cNvPr id="0" name=""/>
        <dsp:cNvSpPr/>
      </dsp:nvSpPr>
      <dsp:spPr>
        <a:xfrm>
          <a:off x="4081091" y="8682345"/>
          <a:ext cx="1309214"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panose="020F0502020204030204"/>
              <a:ea typeface="+mn-ea"/>
              <a:cs typeface="+mn-cs"/>
            </a:rPr>
            <a:t>IME Le Breuil section TDI</a:t>
          </a:r>
        </a:p>
      </dsp:txBody>
      <dsp:txXfrm>
        <a:off x="4119437" y="8720691"/>
        <a:ext cx="1232522" cy="2579012"/>
      </dsp:txXfrm>
    </dsp:sp>
    <dsp:sp modelId="{1AC7A039-30C8-4159-9ECD-84AC055D6BC5}">
      <dsp:nvSpPr>
        <dsp:cNvPr id="0" name=""/>
        <dsp:cNvSpPr/>
      </dsp:nvSpPr>
      <dsp:spPr>
        <a:xfrm>
          <a:off x="5417799" y="8682345"/>
          <a:ext cx="1309214" cy="2655704"/>
        </a:xfrm>
        <a:prstGeom prst="roundRect">
          <a:avLst>
            <a:gd name="adj" fmla="val 10000"/>
          </a:avLst>
        </a:prstGeom>
        <a:solidFill>
          <a:srgbClr val="FF3399"/>
        </a:solidFill>
        <a:ln w="28575">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50607"/>
              </a:solidFill>
              <a:latin typeface="Calibri" panose="020F0502020204030204"/>
              <a:ea typeface="+mn-ea"/>
              <a:cs typeface="+mn-cs"/>
            </a:rPr>
            <a:t>Plateforme </a:t>
          </a:r>
        </a:p>
        <a:p>
          <a:pPr marL="0" lvl="0" indent="0" algn="ctr" defTabSz="800100">
            <a:lnSpc>
              <a:spcPct val="90000"/>
            </a:lnSpc>
            <a:spcBef>
              <a:spcPct val="0"/>
            </a:spcBef>
            <a:spcAft>
              <a:spcPct val="35000"/>
            </a:spcAft>
            <a:buNone/>
          </a:pPr>
          <a:r>
            <a:rPr lang="fr-FR" sz="2000" kern="1200" dirty="0">
              <a:solidFill>
                <a:srgbClr val="050607"/>
              </a:solidFill>
              <a:latin typeface="Calibri" panose="020F0502020204030204"/>
              <a:ea typeface="+mn-ea"/>
              <a:cs typeface="+mn-cs"/>
            </a:rPr>
            <a:t>16-25 ans </a:t>
          </a:r>
        </a:p>
        <a:p>
          <a:pPr marL="0" lvl="0" indent="0" algn="ctr" defTabSz="800100">
            <a:lnSpc>
              <a:spcPct val="90000"/>
            </a:lnSpc>
            <a:spcBef>
              <a:spcPct val="0"/>
            </a:spcBef>
            <a:spcAft>
              <a:spcPct val="35000"/>
            </a:spcAft>
            <a:buNone/>
          </a:pPr>
          <a:r>
            <a:rPr lang="fr-FR" sz="2000" kern="1200" dirty="0">
              <a:solidFill>
                <a:srgbClr val="050607"/>
              </a:solidFill>
              <a:latin typeface="Calibri" panose="020F0502020204030204"/>
              <a:ea typeface="+mn-ea"/>
              <a:cs typeface="+mn-cs"/>
            </a:rPr>
            <a:t>IME-</a:t>
          </a:r>
          <a:r>
            <a:rPr lang="fr-FR" sz="2000" kern="1200" dirty="0" err="1">
              <a:solidFill>
                <a:srgbClr val="050607"/>
              </a:solidFill>
              <a:latin typeface="Calibri" panose="020F0502020204030204"/>
              <a:ea typeface="+mn-ea"/>
              <a:cs typeface="+mn-cs"/>
            </a:rPr>
            <a:t>Sessad</a:t>
          </a:r>
          <a:endParaRPr lang="fr-FR" sz="2000" kern="1200" dirty="0">
            <a:solidFill>
              <a:srgbClr val="050607"/>
            </a:solidFill>
            <a:latin typeface="Calibri" panose="020F0502020204030204"/>
            <a:ea typeface="+mn-ea"/>
            <a:cs typeface="+mn-cs"/>
          </a:endParaRPr>
        </a:p>
      </dsp:txBody>
      <dsp:txXfrm>
        <a:off x="5456145" y="8720691"/>
        <a:ext cx="1232522" cy="2579012"/>
      </dsp:txXfrm>
    </dsp:sp>
    <dsp:sp modelId="{896EF495-048E-41C3-B746-EC367EB78490}">
      <dsp:nvSpPr>
        <dsp:cNvPr id="0" name=""/>
        <dsp:cNvSpPr/>
      </dsp:nvSpPr>
      <dsp:spPr>
        <a:xfrm>
          <a:off x="6754507" y="8682345"/>
          <a:ext cx="1309214"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panose="020F0502020204030204"/>
              <a:ea typeface="+mn-ea"/>
              <a:cs typeface="+mn-cs"/>
            </a:rPr>
            <a:t>EMAS</a:t>
          </a:r>
        </a:p>
      </dsp:txBody>
      <dsp:txXfrm>
        <a:off x="6792853" y="8720691"/>
        <a:ext cx="1232522" cy="2579012"/>
      </dsp:txXfrm>
    </dsp:sp>
    <dsp:sp modelId="{272C8F1F-F242-4A4D-8F67-8D1424FAEC28}">
      <dsp:nvSpPr>
        <dsp:cNvPr id="0" name=""/>
        <dsp:cNvSpPr/>
      </dsp:nvSpPr>
      <dsp:spPr>
        <a:xfrm>
          <a:off x="8174019" y="2895436"/>
          <a:ext cx="5340087" cy="265570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Calibri" panose="020F0502020204030204"/>
              <a:ea typeface="+mn-ea"/>
              <a:cs typeface="+mn-cs"/>
            </a:rPr>
            <a:t>Direction Adjointe de Parcours TSA </a:t>
          </a:r>
        </a:p>
        <a:p>
          <a:pPr marL="0" lvl="0" indent="0" algn="ctr" defTabSz="1244600">
            <a:lnSpc>
              <a:spcPct val="90000"/>
            </a:lnSpc>
            <a:spcBef>
              <a:spcPct val="0"/>
            </a:spcBef>
            <a:spcAft>
              <a:spcPct val="35000"/>
            </a:spcAft>
            <a:buNone/>
          </a:pPr>
          <a:endParaRPr lang="fr-FR" sz="2800" i="1" kern="1200" dirty="0">
            <a:latin typeface="Calibri" panose="020F0502020204030204"/>
            <a:ea typeface="+mn-ea"/>
            <a:cs typeface="+mn-cs"/>
          </a:endParaRPr>
        </a:p>
      </dsp:txBody>
      <dsp:txXfrm>
        <a:off x="8251802" y="2973219"/>
        <a:ext cx="5184521" cy="2500138"/>
      </dsp:txXfrm>
    </dsp:sp>
    <dsp:sp modelId="{1771C0FC-E1B2-4C86-8334-901B1B969E9F}">
      <dsp:nvSpPr>
        <dsp:cNvPr id="0" name=""/>
        <dsp:cNvSpPr/>
      </dsp:nvSpPr>
      <dsp:spPr>
        <a:xfrm>
          <a:off x="8174019" y="5786102"/>
          <a:ext cx="5340087" cy="265570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Calibri" panose="020F0502020204030204"/>
              <a:ea typeface="+mn-ea"/>
              <a:cs typeface="+mn-cs"/>
            </a:rPr>
            <a:t>Cheffe de service </a:t>
          </a:r>
        </a:p>
      </dsp:txBody>
      <dsp:txXfrm>
        <a:off x="8251802" y="5863885"/>
        <a:ext cx="5184521" cy="2500138"/>
      </dsp:txXfrm>
    </dsp:sp>
    <dsp:sp modelId="{AD57EF9D-3CB0-42FF-BD2E-CA31F2D0C44F}">
      <dsp:nvSpPr>
        <dsp:cNvPr id="0" name=""/>
        <dsp:cNvSpPr/>
      </dsp:nvSpPr>
      <dsp:spPr>
        <a:xfrm>
          <a:off x="8174140" y="8676768"/>
          <a:ext cx="1314341"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panose="020F0502020204030204"/>
              <a:ea typeface="+mn-ea"/>
              <a:cs typeface="+mn-cs"/>
            </a:rPr>
            <a:t>IME Le Breuil section TSA (Petit Bois)</a:t>
          </a:r>
        </a:p>
      </dsp:txBody>
      <dsp:txXfrm>
        <a:off x="8212636" y="8715264"/>
        <a:ext cx="1237349" cy="2578712"/>
      </dsp:txXfrm>
    </dsp:sp>
    <dsp:sp modelId="{D3803110-0F52-403F-B553-2C9E2B6B9933}">
      <dsp:nvSpPr>
        <dsp:cNvPr id="0" name=""/>
        <dsp:cNvSpPr/>
      </dsp:nvSpPr>
      <dsp:spPr>
        <a:xfrm>
          <a:off x="9515975" y="8676768"/>
          <a:ext cx="1314341"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panose="020F0502020204030204"/>
              <a:ea typeface="+mn-ea"/>
              <a:cs typeface="+mn-cs"/>
            </a:rPr>
            <a:t>UEMA</a:t>
          </a:r>
        </a:p>
      </dsp:txBody>
      <dsp:txXfrm>
        <a:off x="9554471" y="8715264"/>
        <a:ext cx="1237349" cy="2578712"/>
      </dsp:txXfrm>
    </dsp:sp>
    <dsp:sp modelId="{ECE8F48E-C99A-4147-8F0F-F5EB28E6C440}">
      <dsp:nvSpPr>
        <dsp:cNvPr id="0" name=""/>
        <dsp:cNvSpPr/>
      </dsp:nvSpPr>
      <dsp:spPr>
        <a:xfrm>
          <a:off x="10857809" y="8676768"/>
          <a:ext cx="1314341"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panose="020F0502020204030204"/>
              <a:ea typeface="+mn-ea"/>
              <a:cs typeface="+mn-cs"/>
            </a:rPr>
            <a:t>DAR</a:t>
          </a:r>
        </a:p>
      </dsp:txBody>
      <dsp:txXfrm>
        <a:off x="10896305" y="8715264"/>
        <a:ext cx="1237349" cy="2578712"/>
      </dsp:txXfrm>
    </dsp:sp>
    <dsp:sp modelId="{DB9EFAD5-31DB-4868-A3FE-9E95EEB15C85}">
      <dsp:nvSpPr>
        <dsp:cNvPr id="0" name=""/>
        <dsp:cNvSpPr/>
      </dsp:nvSpPr>
      <dsp:spPr>
        <a:xfrm>
          <a:off x="12199644" y="8676768"/>
          <a:ext cx="1314341"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err="1">
              <a:latin typeface="Calibri" panose="020F0502020204030204"/>
              <a:ea typeface="+mn-ea"/>
              <a:cs typeface="+mn-cs"/>
            </a:rPr>
            <a:t>Sessad</a:t>
          </a:r>
          <a:r>
            <a:rPr lang="fr-FR" sz="2000" kern="1200" dirty="0">
              <a:latin typeface="Calibri" panose="020F0502020204030204"/>
              <a:ea typeface="+mn-ea"/>
              <a:cs typeface="+mn-cs"/>
            </a:rPr>
            <a:t> TSA </a:t>
          </a:r>
          <a:endParaRPr lang="fr-FR" sz="1000" kern="1200" dirty="0">
            <a:latin typeface="Calibri" panose="020F0502020204030204"/>
            <a:ea typeface="+mn-ea"/>
            <a:cs typeface="+mn-cs"/>
          </a:endParaRPr>
        </a:p>
      </dsp:txBody>
      <dsp:txXfrm>
        <a:off x="12238140" y="8715264"/>
        <a:ext cx="1237349" cy="2578712"/>
      </dsp:txXfrm>
    </dsp:sp>
    <dsp:sp modelId="{FF93A1B7-0650-4FE2-90FC-9CC09EC9E488}">
      <dsp:nvSpPr>
        <dsp:cNvPr id="0" name=""/>
        <dsp:cNvSpPr/>
      </dsp:nvSpPr>
      <dsp:spPr>
        <a:xfrm>
          <a:off x="13624403" y="2895436"/>
          <a:ext cx="2656256" cy="265570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Calibri" panose="020F0502020204030204"/>
              <a:ea typeface="+mn-ea"/>
              <a:cs typeface="+mn-cs"/>
            </a:rPr>
            <a:t>DAP Territoire Aunis Sud </a:t>
          </a:r>
        </a:p>
        <a:p>
          <a:pPr marL="0" lvl="0" indent="0" algn="ctr" defTabSz="1244600">
            <a:lnSpc>
              <a:spcPct val="90000"/>
            </a:lnSpc>
            <a:spcBef>
              <a:spcPct val="0"/>
            </a:spcBef>
            <a:spcAft>
              <a:spcPct val="35000"/>
            </a:spcAft>
            <a:buNone/>
          </a:pPr>
          <a:endParaRPr lang="fr-FR" sz="2800" i="1" kern="1200" dirty="0">
            <a:latin typeface="Calibri" panose="020F0502020204030204"/>
            <a:ea typeface="+mn-ea"/>
            <a:cs typeface="+mn-cs"/>
          </a:endParaRPr>
        </a:p>
      </dsp:txBody>
      <dsp:txXfrm>
        <a:off x="13702186" y="2973219"/>
        <a:ext cx="2500690" cy="2500138"/>
      </dsp:txXfrm>
    </dsp:sp>
    <dsp:sp modelId="{AC939FE4-66C6-4D47-8F13-8CE1D1B4524D}">
      <dsp:nvSpPr>
        <dsp:cNvPr id="0" name=""/>
        <dsp:cNvSpPr/>
      </dsp:nvSpPr>
      <dsp:spPr>
        <a:xfrm>
          <a:off x="13624403" y="5786102"/>
          <a:ext cx="2656256" cy="265570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Calibri" panose="020F0502020204030204"/>
              <a:ea typeface="+mn-ea"/>
              <a:cs typeface="+mn-cs"/>
            </a:rPr>
            <a:t>Cadre  Proximité</a:t>
          </a:r>
        </a:p>
        <a:p>
          <a:pPr marL="0" lvl="0" indent="0" algn="ctr" defTabSz="1066800">
            <a:lnSpc>
              <a:spcPct val="90000"/>
            </a:lnSpc>
            <a:spcBef>
              <a:spcPct val="0"/>
            </a:spcBef>
            <a:spcAft>
              <a:spcPct val="35000"/>
            </a:spcAft>
            <a:buNone/>
          </a:pPr>
          <a:r>
            <a:rPr lang="fr-FR" sz="2400" i="1" kern="1200" dirty="0">
              <a:latin typeface="Calibri" panose="020F0502020204030204"/>
              <a:ea typeface="+mn-ea"/>
              <a:cs typeface="+mn-cs"/>
            </a:rPr>
            <a:t> </a:t>
          </a:r>
        </a:p>
      </dsp:txBody>
      <dsp:txXfrm>
        <a:off x="13702186" y="5863885"/>
        <a:ext cx="2500690" cy="2500138"/>
      </dsp:txXfrm>
    </dsp:sp>
    <dsp:sp modelId="{A00AA942-6A67-4D7C-A32F-454928475015}">
      <dsp:nvSpPr>
        <dsp:cNvPr id="0" name=""/>
        <dsp:cNvSpPr/>
      </dsp:nvSpPr>
      <dsp:spPr>
        <a:xfrm>
          <a:off x="13624443" y="8676768"/>
          <a:ext cx="1314341"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err="1">
              <a:latin typeface="Calibri" panose="020F0502020204030204"/>
              <a:ea typeface="+mn-ea"/>
              <a:cs typeface="+mn-cs"/>
            </a:rPr>
            <a:t>Sessad</a:t>
          </a:r>
          <a:r>
            <a:rPr lang="fr-FR" sz="2000" kern="1200" dirty="0">
              <a:latin typeface="Calibri" panose="020F0502020204030204"/>
              <a:ea typeface="+mn-ea"/>
              <a:cs typeface="+mn-cs"/>
            </a:rPr>
            <a:t> Surgères</a:t>
          </a:r>
        </a:p>
      </dsp:txBody>
      <dsp:txXfrm>
        <a:off x="13662939" y="8715264"/>
        <a:ext cx="1237349" cy="2578712"/>
      </dsp:txXfrm>
    </dsp:sp>
    <dsp:sp modelId="{1DF4FEE1-F44F-4E0F-9BB9-37B1F53A5BC0}">
      <dsp:nvSpPr>
        <dsp:cNvPr id="0" name=""/>
        <dsp:cNvSpPr/>
      </dsp:nvSpPr>
      <dsp:spPr>
        <a:xfrm>
          <a:off x="14966278" y="8676768"/>
          <a:ext cx="1314341" cy="2655704"/>
        </a:xfrm>
        <a:prstGeom prst="roundRect">
          <a:avLst>
            <a:gd name="adj" fmla="val 10000"/>
          </a:avLst>
        </a:prstGeom>
        <a:gradFill rotWithShape="0">
          <a:gsLst>
            <a:gs pos="0">
              <a:schemeClr val="accent3">
                <a:alpha val="30000"/>
                <a:hueOff val="0"/>
                <a:satOff val="0"/>
                <a:lumOff val="0"/>
                <a:alphaOff val="0"/>
                <a:tint val="50000"/>
                <a:satMod val="300000"/>
              </a:schemeClr>
            </a:gs>
            <a:gs pos="35000">
              <a:schemeClr val="accent3">
                <a:alpha val="30000"/>
                <a:hueOff val="0"/>
                <a:satOff val="0"/>
                <a:lumOff val="0"/>
                <a:alphaOff val="0"/>
                <a:tint val="37000"/>
                <a:satMod val="300000"/>
              </a:schemeClr>
            </a:gs>
            <a:gs pos="100000">
              <a:schemeClr val="accent3">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err="1">
              <a:latin typeface="Calibri" panose="020F0502020204030204"/>
              <a:ea typeface="+mn-ea"/>
              <a:cs typeface="+mn-cs"/>
            </a:rPr>
            <a:t>Sessad</a:t>
          </a:r>
          <a:r>
            <a:rPr lang="fr-FR" sz="2000" kern="1200" dirty="0">
              <a:latin typeface="Calibri" panose="020F0502020204030204"/>
              <a:ea typeface="+mn-ea"/>
              <a:cs typeface="+mn-cs"/>
            </a:rPr>
            <a:t> </a:t>
          </a:r>
        </a:p>
        <a:p>
          <a:pPr marL="0" lvl="0" indent="0" algn="ctr" defTabSz="889000">
            <a:lnSpc>
              <a:spcPct val="90000"/>
            </a:lnSpc>
            <a:spcBef>
              <a:spcPct val="0"/>
            </a:spcBef>
            <a:spcAft>
              <a:spcPct val="35000"/>
            </a:spcAft>
            <a:buNone/>
          </a:pPr>
          <a:r>
            <a:rPr lang="fr-FR" sz="2000" kern="1200" dirty="0">
              <a:latin typeface="Calibri" panose="020F0502020204030204"/>
              <a:ea typeface="+mn-ea"/>
              <a:cs typeface="+mn-cs"/>
            </a:rPr>
            <a:t>St Jean </a:t>
          </a:r>
          <a:r>
            <a:rPr lang="fr-FR" sz="2000" kern="1200" dirty="0" err="1">
              <a:latin typeface="Calibri" panose="020F0502020204030204"/>
              <a:ea typeface="+mn-ea"/>
              <a:cs typeface="+mn-cs"/>
            </a:rPr>
            <a:t>Angély</a:t>
          </a:r>
          <a:r>
            <a:rPr lang="fr-FR" sz="2000" kern="1200" dirty="0">
              <a:latin typeface="Calibri" panose="020F0502020204030204"/>
              <a:ea typeface="+mn-ea"/>
              <a:cs typeface="+mn-cs"/>
            </a:rPr>
            <a:t> (2023)</a:t>
          </a:r>
        </a:p>
      </dsp:txBody>
      <dsp:txXfrm>
        <a:off x="15004774" y="8715264"/>
        <a:ext cx="1237349" cy="2578712"/>
      </dsp:txXfrm>
    </dsp:sp>
    <dsp:sp modelId="{AE2D81C8-DF9A-4BED-9294-3B553D754D6A}">
      <dsp:nvSpPr>
        <dsp:cNvPr id="0" name=""/>
        <dsp:cNvSpPr/>
      </dsp:nvSpPr>
      <dsp:spPr>
        <a:xfrm>
          <a:off x="16390957" y="2895436"/>
          <a:ext cx="1486073" cy="2655704"/>
        </a:xfrm>
        <a:prstGeom prst="roundRect">
          <a:avLst>
            <a:gd name="adj" fmla="val 10000"/>
          </a:avLst>
        </a:prstGeom>
        <a:gradFill rotWithShape="0">
          <a:gsLst>
            <a:gs pos="0">
              <a:schemeClr val="accent3">
                <a:alpha val="70000"/>
                <a:hueOff val="0"/>
                <a:satOff val="0"/>
                <a:lumOff val="0"/>
                <a:alphaOff val="0"/>
                <a:tint val="50000"/>
                <a:satMod val="300000"/>
              </a:schemeClr>
            </a:gs>
            <a:gs pos="35000">
              <a:schemeClr val="accent3">
                <a:alpha val="70000"/>
                <a:hueOff val="0"/>
                <a:satOff val="0"/>
                <a:lumOff val="0"/>
                <a:alphaOff val="0"/>
                <a:tint val="37000"/>
                <a:satMod val="300000"/>
              </a:schemeClr>
            </a:gs>
            <a:gs pos="100000">
              <a:schemeClr val="accent3">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latin typeface="Calibri" panose="020F0502020204030204"/>
              <a:ea typeface="+mn-ea"/>
              <a:cs typeface="+mn-cs"/>
            </a:rPr>
            <a:t>DAP  Rochefort Saintonge</a:t>
          </a:r>
        </a:p>
        <a:p>
          <a:pPr marL="0" lvl="0" indent="0" algn="ctr" defTabSz="977900">
            <a:lnSpc>
              <a:spcPct val="90000"/>
            </a:lnSpc>
            <a:spcBef>
              <a:spcPct val="0"/>
            </a:spcBef>
            <a:spcAft>
              <a:spcPct val="35000"/>
            </a:spcAft>
            <a:buNone/>
          </a:pPr>
          <a:endParaRPr lang="fr-FR" sz="2200" i="1" kern="1200" dirty="0">
            <a:latin typeface="Calibri" panose="020F0502020204030204"/>
            <a:ea typeface="+mn-ea"/>
            <a:cs typeface="+mn-cs"/>
          </a:endParaRPr>
        </a:p>
      </dsp:txBody>
      <dsp:txXfrm>
        <a:off x="16434483" y="2938962"/>
        <a:ext cx="1399021" cy="2568652"/>
      </dsp:txXfrm>
    </dsp:sp>
    <dsp:sp modelId="{269F4BCC-AAF6-4D74-BF75-BD417C8D70C4}">
      <dsp:nvSpPr>
        <dsp:cNvPr id="0" name=""/>
        <dsp:cNvSpPr/>
      </dsp:nvSpPr>
      <dsp:spPr>
        <a:xfrm>
          <a:off x="16502045" y="8687116"/>
          <a:ext cx="1314341" cy="2655704"/>
        </a:xfrm>
        <a:prstGeom prst="roundRect">
          <a:avLst>
            <a:gd name="adj" fmla="val 10000"/>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panose="020F0502020204030204"/>
              <a:ea typeface="+mn-ea"/>
              <a:cs typeface="+mn-cs"/>
            </a:rPr>
            <a:t>Projet Unité IME </a:t>
          </a:r>
          <a:r>
            <a:rPr lang="fr-FR" sz="2000" kern="1200" dirty="0" err="1">
              <a:latin typeface="Calibri" panose="020F0502020204030204"/>
              <a:ea typeface="+mn-ea"/>
              <a:cs typeface="+mn-cs"/>
            </a:rPr>
            <a:t>Tonnay</a:t>
          </a:r>
          <a:r>
            <a:rPr lang="fr-FR" sz="2000" kern="1200" dirty="0">
              <a:latin typeface="Calibri" panose="020F0502020204030204"/>
              <a:ea typeface="+mn-ea"/>
              <a:cs typeface="+mn-cs"/>
            </a:rPr>
            <a:t> Charente</a:t>
          </a:r>
        </a:p>
        <a:p>
          <a:pPr marL="0" lvl="0" indent="0" algn="ctr" defTabSz="889000">
            <a:lnSpc>
              <a:spcPct val="90000"/>
            </a:lnSpc>
            <a:spcBef>
              <a:spcPct val="0"/>
            </a:spcBef>
            <a:spcAft>
              <a:spcPct val="35000"/>
            </a:spcAft>
            <a:buNone/>
          </a:pPr>
          <a:r>
            <a:rPr lang="fr-FR" sz="2000" kern="1200" dirty="0">
              <a:latin typeface="Calibri" panose="020F0502020204030204"/>
              <a:ea typeface="+mn-ea"/>
              <a:cs typeface="+mn-cs"/>
            </a:rPr>
            <a:t>(sept 2022)</a:t>
          </a:r>
        </a:p>
      </dsp:txBody>
      <dsp:txXfrm>
        <a:off x="16540541" y="8725612"/>
        <a:ext cx="1237349" cy="2578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86DE9-7B28-4044-9C5E-C5EE3328E4D8}">
      <dsp:nvSpPr>
        <dsp:cNvPr id="0" name=""/>
        <dsp:cNvSpPr/>
      </dsp:nvSpPr>
      <dsp:spPr>
        <a:xfrm>
          <a:off x="6804866" y="3864110"/>
          <a:ext cx="3114161" cy="201727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Ateliers </a:t>
          </a:r>
        </a:p>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Stages</a:t>
          </a:r>
        </a:p>
      </dsp:txBody>
      <dsp:txXfrm>
        <a:off x="7783427" y="4412740"/>
        <a:ext cx="2091287" cy="1424327"/>
      </dsp:txXfrm>
    </dsp:sp>
    <dsp:sp modelId="{244A667E-C55D-494B-AE07-020C655CFD1F}">
      <dsp:nvSpPr>
        <dsp:cNvPr id="0" name=""/>
        <dsp:cNvSpPr/>
      </dsp:nvSpPr>
      <dsp:spPr>
        <a:xfrm>
          <a:off x="652437" y="3912645"/>
          <a:ext cx="4056382" cy="221113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UEE +16 ans</a:t>
          </a:r>
        </a:p>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Ateliers SIPFP</a:t>
          </a:r>
        </a:p>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Différent et compétent</a:t>
          </a:r>
        </a:p>
      </dsp:txBody>
      <dsp:txXfrm>
        <a:off x="701008" y="4513999"/>
        <a:ext cx="2742325" cy="1561205"/>
      </dsp:txXfrm>
    </dsp:sp>
    <dsp:sp modelId="{E0C98D47-70E0-4EA7-8136-62B71DDC4513}">
      <dsp:nvSpPr>
        <dsp:cNvPr id="0" name=""/>
        <dsp:cNvSpPr/>
      </dsp:nvSpPr>
      <dsp:spPr>
        <a:xfrm>
          <a:off x="6456360" y="63188"/>
          <a:ext cx="3114161" cy="201727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Pavillon PN</a:t>
          </a:r>
        </a:p>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Internat </a:t>
          </a:r>
        </a:p>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Droit commun</a:t>
          </a:r>
        </a:p>
      </dsp:txBody>
      <dsp:txXfrm>
        <a:off x="7434921" y="107501"/>
        <a:ext cx="2091287" cy="1424327"/>
      </dsp:txXfrm>
    </dsp:sp>
    <dsp:sp modelId="{4FF9494E-00A9-411B-9463-791669E4E5B9}">
      <dsp:nvSpPr>
        <dsp:cNvPr id="0" name=""/>
        <dsp:cNvSpPr/>
      </dsp:nvSpPr>
      <dsp:spPr>
        <a:xfrm>
          <a:off x="832638" y="-108148"/>
          <a:ext cx="3559954" cy="237963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Citoyenneté</a:t>
          </a:r>
        </a:p>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Loisirs</a:t>
          </a:r>
        </a:p>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Habileté sociale</a:t>
          </a:r>
        </a:p>
        <a:p>
          <a:pPr marL="228600" lvl="1" indent="-228600" algn="l" defTabSz="1066800">
            <a:lnSpc>
              <a:spcPct val="90000"/>
            </a:lnSpc>
            <a:spcBef>
              <a:spcPct val="0"/>
            </a:spcBef>
            <a:spcAft>
              <a:spcPct val="15000"/>
            </a:spcAft>
            <a:buChar char="•"/>
          </a:pPr>
          <a:r>
            <a:rPr lang="fr-FR" sz="2400" kern="1200" dirty="0">
              <a:latin typeface="Century Gothic" panose="020B0502020202020204" pitchFamily="34" charset="0"/>
            </a:rPr>
            <a:t>Transport</a:t>
          </a:r>
        </a:p>
      </dsp:txBody>
      <dsp:txXfrm>
        <a:off x="884911" y="-55875"/>
        <a:ext cx="2387421" cy="1680178"/>
      </dsp:txXfrm>
    </dsp:sp>
    <dsp:sp modelId="{02E0AE26-484F-430C-AB71-0385F9933E38}">
      <dsp:nvSpPr>
        <dsp:cNvPr id="0" name=""/>
        <dsp:cNvSpPr/>
      </dsp:nvSpPr>
      <dsp:spPr>
        <a:xfrm>
          <a:off x="2444726" y="380389"/>
          <a:ext cx="2729619" cy="2729619"/>
        </a:xfrm>
        <a:prstGeom prst="pieWedg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b="1" kern="1200" dirty="0">
              <a:latin typeface="Century Gothic" panose="020B0502020202020204" pitchFamily="34" charset="0"/>
            </a:rPr>
            <a:t>Vie sociale</a:t>
          </a:r>
        </a:p>
      </dsp:txBody>
      <dsp:txXfrm>
        <a:off x="3244213" y="1179876"/>
        <a:ext cx="1930132" cy="1930132"/>
      </dsp:txXfrm>
    </dsp:sp>
    <dsp:sp modelId="{2193D36C-73CA-469D-87D9-B4A58F798C0C}">
      <dsp:nvSpPr>
        <dsp:cNvPr id="0" name=""/>
        <dsp:cNvSpPr/>
      </dsp:nvSpPr>
      <dsp:spPr>
        <a:xfrm rot="5400000">
          <a:off x="5300425" y="380389"/>
          <a:ext cx="2729619" cy="2729619"/>
        </a:xfrm>
        <a:prstGeom prst="pieWedg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b="1" kern="1200" dirty="0">
              <a:latin typeface="Century Gothic" panose="020B0502020202020204" pitchFamily="34" charset="0"/>
            </a:rPr>
            <a:t>Habitat</a:t>
          </a:r>
        </a:p>
      </dsp:txBody>
      <dsp:txXfrm rot="-5400000">
        <a:off x="5300425" y="1179876"/>
        <a:ext cx="1930132" cy="1930132"/>
      </dsp:txXfrm>
    </dsp:sp>
    <dsp:sp modelId="{3DA73421-5C96-426F-B53E-B5C88CD05F0A}">
      <dsp:nvSpPr>
        <dsp:cNvPr id="0" name=""/>
        <dsp:cNvSpPr/>
      </dsp:nvSpPr>
      <dsp:spPr>
        <a:xfrm rot="10800000">
          <a:off x="5300425" y="3236088"/>
          <a:ext cx="2729619" cy="2729619"/>
        </a:xfrm>
        <a:prstGeom prst="pieWedg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b="1" kern="1200" dirty="0">
              <a:latin typeface="Century Gothic" panose="020B0502020202020204" pitchFamily="34" charset="0"/>
            </a:rPr>
            <a:t>Travail</a:t>
          </a:r>
        </a:p>
      </dsp:txBody>
      <dsp:txXfrm rot="10800000">
        <a:off x="5300425" y="3236088"/>
        <a:ext cx="1930132" cy="1930132"/>
      </dsp:txXfrm>
    </dsp:sp>
    <dsp:sp modelId="{2FA9609D-3723-4C88-94E0-47F2669F06BD}">
      <dsp:nvSpPr>
        <dsp:cNvPr id="0" name=""/>
        <dsp:cNvSpPr/>
      </dsp:nvSpPr>
      <dsp:spPr>
        <a:xfrm rot="16200000">
          <a:off x="2444726" y="3236088"/>
          <a:ext cx="2729619" cy="2729619"/>
        </a:xfrm>
        <a:prstGeom prst="pieWedg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fr-FR" sz="2500" b="1" kern="1200" dirty="0">
              <a:latin typeface="Century Gothic" panose="020B0502020202020204" pitchFamily="34" charset="0"/>
            </a:rPr>
            <a:t>Formation</a:t>
          </a:r>
          <a:r>
            <a:rPr lang="fr-FR" sz="2600" b="1" kern="1200" dirty="0">
              <a:latin typeface="Century Gothic" panose="020B0502020202020204" pitchFamily="34" charset="0"/>
            </a:rPr>
            <a:t> </a:t>
          </a:r>
        </a:p>
      </dsp:txBody>
      <dsp:txXfrm rot="5400000">
        <a:off x="3244213" y="3236088"/>
        <a:ext cx="1930132" cy="1930132"/>
      </dsp:txXfrm>
    </dsp:sp>
    <dsp:sp modelId="{9709C5DD-821C-41F0-BB61-221BE1E1AC4C}">
      <dsp:nvSpPr>
        <dsp:cNvPr id="0" name=""/>
        <dsp:cNvSpPr/>
      </dsp:nvSpPr>
      <dsp:spPr>
        <a:xfrm>
          <a:off x="4766163" y="2605691"/>
          <a:ext cx="942443" cy="819516"/>
        </a:xfrm>
        <a:prstGeom prst="circularArrow">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0AFF2F2-7666-4853-9A39-BA0F1A8A01C2}">
      <dsp:nvSpPr>
        <dsp:cNvPr id="0" name=""/>
        <dsp:cNvSpPr/>
      </dsp:nvSpPr>
      <dsp:spPr>
        <a:xfrm rot="10800000">
          <a:off x="4766163" y="2920889"/>
          <a:ext cx="942443" cy="819516"/>
        </a:xfrm>
        <a:prstGeom prst="circularArrow">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70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704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400" b="0" i="0" u="none" strike="noStrike" cap="none">
                <a:solidFill>
                  <a:schemeClr val="dk1"/>
                </a:solidFill>
                <a:latin typeface="Open Sans Light"/>
                <a:ea typeface="Open Sans Light"/>
                <a:cs typeface="Open Sans Light"/>
                <a:sym typeface="Open Sans Light"/>
              </a:defRPr>
            </a:lvl1pPr>
            <a:lvl2pPr marL="914400" marR="0" lvl="1" indent="-228600" algn="l" rtl="0">
              <a:spcBef>
                <a:spcPts val="0"/>
              </a:spcBef>
              <a:spcAft>
                <a:spcPts val="0"/>
              </a:spcAft>
              <a:buSzPts val="1400"/>
              <a:buNone/>
              <a:defRPr sz="2400" b="0" i="0" u="none" strike="noStrike" cap="none">
                <a:solidFill>
                  <a:schemeClr val="dk1"/>
                </a:solidFill>
                <a:latin typeface="Open Sans Light"/>
                <a:ea typeface="Open Sans Light"/>
                <a:cs typeface="Open Sans Light"/>
                <a:sym typeface="Open Sans Light"/>
              </a:defRPr>
            </a:lvl2pPr>
            <a:lvl3pPr marL="1371600" marR="0" lvl="2" indent="-228600" algn="l" rtl="0">
              <a:spcBef>
                <a:spcPts val="0"/>
              </a:spcBef>
              <a:spcAft>
                <a:spcPts val="0"/>
              </a:spcAft>
              <a:buSzPts val="1400"/>
              <a:buNone/>
              <a:defRPr sz="2400" b="0" i="0" u="none" strike="noStrike" cap="none">
                <a:solidFill>
                  <a:schemeClr val="dk1"/>
                </a:solidFill>
                <a:latin typeface="Open Sans Light"/>
                <a:ea typeface="Open Sans Light"/>
                <a:cs typeface="Open Sans Light"/>
                <a:sym typeface="Open Sans Light"/>
              </a:defRPr>
            </a:lvl3pPr>
            <a:lvl4pPr marL="1828800" marR="0" lvl="3" indent="-228600" algn="l" rtl="0">
              <a:spcBef>
                <a:spcPts val="0"/>
              </a:spcBef>
              <a:spcAft>
                <a:spcPts val="0"/>
              </a:spcAft>
              <a:buSzPts val="1400"/>
              <a:buNone/>
              <a:defRPr sz="2400" b="0" i="0" u="none" strike="noStrike" cap="none">
                <a:solidFill>
                  <a:schemeClr val="dk1"/>
                </a:solidFill>
                <a:latin typeface="Open Sans Light"/>
                <a:ea typeface="Open Sans Light"/>
                <a:cs typeface="Open Sans Light"/>
                <a:sym typeface="Open Sans Light"/>
              </a:defRPr>
            </a:lvl4pPr>
            <a:lvl5pPr marL="2286000" marR="0" lvl="4" indent="-228600" algn="l" rtl="0">
              <a:spcBef>
                <a:spcPts val="0"/>
              </a:spcBef>
              <a:spcAft>
                <a:spcPts val="0"/>
              </a:spcAft>
              <a:buSzPts val="1400"/>
              <a:buNone/>
              <a:defRPr sz="2400" b="0" i="0" u="none" strike="noStrike" cap="none">
                <a:solidFill>
                  <a:schemeClr val="dk1"/>
                </a:solidFill>
                <a:latin typeface="Open Sans Light"/>
                <a:ea typeface="Open Sans Light"/>
                <a:cs typeface="Open Sans Light"/>
                <a:sym typeface="Open Sans Light"/>
              </a:defRPr>
            </a:lvl5pPr>
            <a:lvl6pPr marL="2743200" marR="0" lvl="5"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704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Open Sans Light"/>
                <a:ea typeface="Open Sans Light"/>
                <a:cs typeface="Open Sans Light"/>
                <a:sym typeface="Open Sans Light"/>
              </a:rPr>
              <a:t>‹N°›</a:t>
            </a:fld>
            <a:endParaRPr sz="1200" b="0" i="0" u="none" strike="noStrike" cap="none">
              <a:solidFill>
                <a:schemeClr val="dk1"/>
              </a:solidFill>
              <a:latin typeface="Open Sans Light"/>
              <a:ea typeface="Open Sans Light"/>
              <a:cs typeface="Open Sans Light"/>
              <a:sym typeface="Open Sans Ligh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notes"/>
          <p:cNvSpPr>
            <a:spLocks noGrp="1" noRot="1" noChangeAspect="1"/>
          </p:cNvSpPr>
          <p:nvPr>
            <p:ph type="sldImg" idx="2"/>
          </p:nvPr>
        </p:nvSpPr>
        <p:spPr>
          <a:xfrm>
            <a:off x="-17911763" y="-12825413"/>
            <a:ext cx="24083963" cy="135524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1" name="Google Shape;271;p1:notes"/>
          <p:cNvSpPr txBox="1">
            <a:spLocks noGrp="1"/>
          </p:cNvSpPr>
          <p:nvPr>
            <p:ph type="body" idx="1"/>
          </p:nvPr>
        </p:nvSpPr>
        <p:spPr>
          <a:xfrm>
            <a:off x="680880" y="4721940"/>
            <a:ext cx="5418660" cy="44423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3b2e4b9fc_0_104: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13b2e4b9fc_0_104: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113b2e4b9fc_0_104: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7026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3b2e4b9fc_0_12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113b2e4b9fc_0_120: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200">
                <a:latin typeface="Calibri"/>
                <a:ea typeface="Calibri"/>
                <a:cs typeface="Calibri"/>
                <a:sym typeface="Calibri"/>
              </a:rPr>
              <a:t>Objectif  de tout çà : proposer des parcours ajustés faciliter transition avec lâge adulte,,,, cette diapo transcrite en FALC par Adrienne me plait bien pour résumer les intentions de cette transformation et les objectifs visés!</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sz="1200">
                <a:latin typeface="Calibri"/>
                <a:ea typeface="Calibri"/>
                <a:cs typeface="Calibri"/>
                <a:sym typeface="Calibri"/>
              </a:rPr>
              <a:t>Place dans la société</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sz="1200">
                <a:latin typeface="Calibri"/>
                <a:ea typeface="Calibri"/>
                <a:cs typeface="Calibri"/>
                <a:sym typeface="Calibri"/>
              </a:rPr>
              <a:t>IME fait partie de la société d’où les cadre en pointillés  : inclusion inversée exemple IMP et centre de loisir:</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sz="1200">
                <a:latin typeface="Calibri"/>
                <a:ea typeface="Calibri"/>
                <a:cs typeface="Calibri"/>
                <a:sym typeface="Calibri"/>
              </a:rPr>
              <a:t>Une période en cours mais surtout pour aujourd’hui et demain : « La transition inclusive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sz="1200">
                <a:latin typeface="Calibri"/>
                <a:ea typeface="Calibri"/>
                <a:cs typeface="Calibri"/>
                <a:sym typeface="Calibri"/>
              </a:rPr>
              <a:t>Accélération en cours des transformation depuis 2010 mais surtout 2017 : la législation se transforme…. Le terrain a du mal à suivre… mille feuille de dispotif et outilqui arrive avec son lot de sigles… on va tenter de s’y repérer</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sz="1200">
                <a:latin typeface="Calibri"/>
                <a:ea typeface="Calibri"/>
                <a:cs typeface="Calibri"/>
                <a:sym typeface="Calibri"/>
              </a:rPr>
              <a:t> on a pas le choix le processus est lancé, la législation s’impose à nous.</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sz="1200">
                <a:latin typeface="Calibri"/>
                <a:ea typeface="Calibri"/>
                <a:cs typeface="Calibri"/>
                <a:sym typeface="Calibri"/>
              </a:rPr>
              <a:t>Les partenaires bouge aussi et sont aussi « obligé «  d’acueillir les personnes en situations de handicap,,, » les portes s’ouvrent!</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sz="1200">
                <a:latin typeface="Calibri"/>
                <a:ea typeface="Calibri"/>
                <a:cs typeface="Calibri"/>
                <a:sym typeface="Calibri"/>
              </a:rPr>
              <a:t>Cf projet avec entre de loisirs à l’IMP (IME La Rochelle) : à penser dans la réorganisation des locaux!</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23" name="Google Shape;223;g113b2e4b9fc_0_120: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83445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3b2e4b9fc_0_104: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13b2e4b9fc_0_104: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113b2e4b9fc_0_104: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7184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3b2e4b9fc_0_104: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13b2e4b9fc_0_104: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113b2e4b9fc_0_104: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7039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3:notes"/>
          <p:cNvSpPr>
            <a:spLocks noGrp="1" noRot="1" noChangeAspect="1"/>
          </p:cNvSpPr>
          <p:nvPr>
            <p:ph type="sldImg" idx="2"/>
          </p:nvPr>
        </p:nvSpPr>
        <p:spPr>
          <a:xfrm>
            <a:off x="-17911763" y="-12825413"/>
            <a:ext cx="24083963" cy="135524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1" name="Google Shape;211;p33:notes"/>
          <p:cNvSpPr txBox="1">
            <a:spLocks noGrp="1"/>
          </p:cNvSpPr>
          <p:nvPr>
            <p:ph type="body" idx="1"/>
          </p:nvPr>
        </p:nvSpPr>
        <p:spPr>
          <a:xfrm>
            <a:off x="680880" y="4721940"/>
            <a:ext cx="5418600" cy="4442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2: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2: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2: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5: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35: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35: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6: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36: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36: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37: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37: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ec9ece8a9_0_1417: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0ec9ece8a9_0_1417: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10ec9ece8a9_0_1417: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2: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2: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47:notes"/>
          <p:cNvSpPr>
            <a:spLocks noGrp="1" noRot="1" noChangeAspect="1"/>
          </p:cNvSpPr>
          <p:nvPr>
            <p:ph type="sldImg" idx="2"/>
          </p:nvPr>
        </p:nvSpPr>
        <p:spPr>
          <a:xfrm>
            <a:off x="-17911763" y="-12825413"/>
            <a:ext cx="24083963" cy="135524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39" name="Google Shape;939;p47:notes"/>
          <p:cNvSpPr txBox="1">
            <a:spLocks noGrp="1"/>
          </p:cNvSpPr>
          <p:nvPr>
            <p:ph type="body" idx="1"/>
          </p:nvPr>
        </p:nvSpPr>
        <p:spPr>
          <a:xfrm>
            <a:off x="680880" y="4721940"/>
            <a:ext cx="5418660" cy="44423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48: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p48: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p48: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49:notes"/>
          <p:cNvSpPr>
            <a:spLocks noGrp="1" noRot="1" noChangeAspect="1"/>
          </p:cNvSpPr>
          <p:nvPr>
            <p:ph type="sldImg" idx="2"/>
          </p:nvPr>
        </p:nvSpPr>
        <p:spPr>
          <a:xfrm>
            <a:off x="-17911763" y="-12825413"/>
            <a:ext cx="24083963" cy="135524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64" name="Google Shape;964;p49:notes"/>
          <p:cNvSpPr txBox="1">
            <a:spLocks noGrp="1"/>
          </p:cNvSpPr>
          <p:nvPr>
            <p:ph type="body" idx="1"/>
          </p:nvPr>
        </p:nvSpPr>
        <p:spPr>
          <a:xfrm>
            <a:off x="680880" y="4721940"/>
            <a:ext cx="5418660" cy="44423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50: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50: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10efcea91e_0_17: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110efcea91e_0_17: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110efcea91e_0_17: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0eec4678f6_4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10eec4678f6_4_0: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g10eec4678f6_4_0: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FR"/>
              <a:t>29</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p55: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30</a:t>
            </a:fld>
            <a:endParaRPr/>
          </a:p>
        </p:txBody>
      </p:sp>
      <p:sp>
        <p:nvSpPr>
          <p:cNvPr id="1181" name="Google Shape;1181;p55:notes"/>
          <p:cNvSpPr>
            <a:spLocks noGrp="1" noRot="1" noChangeAspect="1"/>
          </p:cNvSpPr>
          <p:nvPr>
            <p:ph type="sldImg" idx="2"/>
          </p:nvPr>
        </p:nvSpPr>
        <p:spPr>
          <a:xfrm>
            <a:off x="425450" y="1243013"/>
            <a:ext cx="5956300" cy="33528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82" name="Google Shape;1182;p55:notes"/>
          <p:cNvSpPr txBox="1">
            <a:spLocks noGrp="1"/>
          </p:cNvSpPr>
          <p:nvPr>
            <p:ph type="body" idx="1"/>
          </p:nvPr>
        </p:nvSpPr>
        <p:spPr>
          <a:xfrm>
            <a:off x="680879" y="4784071"/>
            <a:ext cx="5445455" cy="391251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011a79924_1_2: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11011a79924_1_2: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11011a79924_1_2: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0: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0: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0: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4:notes"/>
          <p:cNvSpPr>
            <a:spLocks noGrp="1" noRot="1" noChangeAspect="1"/>
          </p:cNvSpPr>
          <p:nvPr>
            <p:ph type="sldImg" idx="2"/>
          </p:nvPr>
        </p:nvSpPr>
        <p:spPr>
          <a:xfrm>
            <a:off x="-17911763" y="-12825413"/>
            <a:ext cx="24083963" cy="135524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15" name="Google Shape;415;p14:notes"/>
          <p:cNvSpPr txBox="1">
            <a:spLocks noGrp="1"/>
          </p:cNvSpPr>
          <p:nvPr>
            <p:ph type="body" idx="1"/>
          </p:nvPr>
        </p:nvSpPr>
        <p:spPr>
          <a:xfrm>
            <a:off x="680880" y="4721940"/>
            <a:ext cx="5418660" cy="444235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23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3b2e4b9fc_0_104: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13b2e4b9fc_0_104: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113b2e4b9fc_0_104: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8036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3b2e4b9fc_0_104: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13b2e4b9fc_0_104: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113b2e4b9fc_0_104: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9787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3b2e4b9fc_0_104: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13b2e4b9fc_0_104: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113b2e4b9fc_0_104: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3052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12"/>
        <p:cNvGrpSpPr/>
        <p:nvPr/>
      </p:nvGrpSpPr>
      <p:grpSpPr>
        <a:xfrm>
          <a:off x="0" y="0"/>
          <a:ext cx="0" cy="0"/>
          <a:chOff x="0" y="0"/>
          <a:chExt cx="0" cy="0"/>
        </a:xfrm>
      </p:grpSpPr>
      <p:sp>
        <p:nvSpPr>
          <p:cNvPr id="13" name="Google Shape;13;p57"/>
          <p:cNvSpPr>
            <a:spLocks noGrp="1"/>
          </p:cNvSpPr>
          <p:nvPr>
            <p:ph type="pic" idx="2"/>
          </p:nvPr>
        </p:nvSpPr>
        <p:spPr>
          <a:xfrm>
            <a:off x="0" y="0"/>
            <a:ext cx="24377650" cy="13716000"/>
          </a:xfrm>
          <a:prstGeom prst="rect">
            <a:avLst/>
          </a:prstGeom>
          <a:solidFill>
            <a:srgbClr val="F2F2F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Default Slide">
  <p:cSld name="1_Default Slide">
    <p:spTree>
      <p:nvGrpSpPr>
        <p:cNvPr id="1" name="Shape 24"/>
        <p:cNvGrpSpPr/>
        <p:nvPr/>
      </p:nvGrpSpPr>
      <p:grpSpPr>
        <a:xfrm>
          <a:off x="0" y="0"/>
          <a:ext cx="0" cy="0"/>
          <a:chOff x="0" y="0"/>
          <a:chExt cx="0" cy="0"/>
        </a:xfrm>
      </p:grpSpPr>
      <p:sp>
        <p:nvSpPr>
          <p:cNvPr id="25" name="Google Shape;25;p59"/>
          <p:cNvSpPr/>
          <p:nvPr/>
        </p:nvSpPr>
        <p:spPr>
          <a:xfrm>
            <a:off x="22967976" y="12741561"/>
            <a:ext cx="604796" cy="604798"/>
          </a:xfrm>
          <a:prstGeom prst="roundRect">
            <a:avLst>
              <a:gd name="adj" fmla="val 16667"/>
            </a:avLst>
          </a:prstGeom>
          <a:solidFill>
            <a:srgbClr val="C7C7C5"/>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 name="Google Shape;26;p59"/>
          <p:cNvSpPr/>
          <p:nvPr/>
        </p:nvSpPr>
        <p:spPr>
          <a:xfrm flipH="1">
            <a:off x="22981964" y="12750027"/>
            <a:ext cx="6559007" cy="553805"/>
          </a:xfrm>
          <a:prstGeom prst="rect">
            <a:avLst/>
          </a:prstGeom>
          <a:noFill/>
          <a:ln>
            <a:noFill/>
          </a:ln>
        </p:spPr>
        <p:txBody>
          <a:bodyPr spcFirstLastPara="1" wrap="square" lIns="91402" tIns="45688" rIns="91402" bIns="45688" anchor="t" anchorCtr="0">
            <a:spAutoFit/>
          </a:bodyPr>
          <a:lstStyle/>
          <a:p>
            <a:pPr marL="0" marR="0" lvl="0" indent="0" algn="l" defTabSz="914171" rtl="0" eaLnBrk="1" fontAlgn="auto" latinLnBrk="0" hangingPunct="1">
              <a:lnSpc>
                <a:spcPct val="100000"/>
              </a:lnSpc>
              <a:spcBef>
                <a:spcPts val="0"/>
              </a:spcBef>
              <a:spcAft>
                <a:spcPts val="0"/>
              </a:spcAft>
              <a:buClr>
                <a:srgbClr val="000000"/>
              </a:buClr>
              <a:buSzPts val="3000"/>
              <a:buFont typeface="Arial"/>
              <a:buNone/>
              <a:tabLst/>
              <a:defRPr/>
            </a:pPr>
            <a:fld id="{00000000-1234-1234-1234-123412341234}" type="slidenum">
              <a:rPr kumimoji="0" lang="fr-FR" sz="2999"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l" defTabSz="914171" rtl="0" eaLnBrk="1" fontAlgn="auto" latinLnBrk="0" hangingPunct="1">
                <a:lnSpc>
                  <a:spcPct val="100000"/>
                </a:lnSpc>
                <a:spcBef>
                  <a:spcPts val="0"/>
                </a:spcBef>
                <a:spcAft>
                  <a:spcPts val="0"/>
                </a:spcAft>
                <a:buClr>
                  <a:srgbClr val="000000"/>
                </a:buClr>
                <a:buSzPts val="3000"/>
                <a:buFont typeface="Arial"/>
                <a:buNone/>
                <a:tabLst/>
                <a:defRPr/>
              </a:pPr>
              <a:t>‹N°›</a:t>
            </a:fld>
            <a:endParaRPr kumimoji="0" sz="2999"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7" name="Google Shape;27;p59"/>
          <p:cNvSpPr txBox="1"/>
          <p:nvPr/>
        </p:nvSpPr>
        <p:spPr>
          <a:xfrm>
            <a:off x="4487767" y="12705019"/>
            <a:ext cx="8737408" cy="865446"/>
          </a:xfrm>
          <a:prstGeom prst="rect">
            <a:avLst/>
          </a:prstGeom>
          <a:noFill/>
          <a:ln>
            <a:noFill/>
          </a:ln>
        </p:spPr>
        <p:txBody>
          <a:bodyPr spcFirstLastPara="1" wrap="square" lIns="91402" tIns="45688" rIns="91402" bIns="45688" anchor="t" anchorCtr="0">
            <a:noAutofit/>
          </a:bodyPr>
          <a:lstStyle/>
          <a:p>
            <a:pPr marL="0" marR="0" lvl="0" indent="0" algn="l" defTabSz="914171" rtl="0" eaLnBrk="1" fontAlgn="auto" latinLnBrk="0" hangingPunct="1">
              <a:lnSpc>
                <a:spcPct val="100000"/>
              </a:lnSpc>
              <a:spcBef>
                <a:spcPts val="0"/>
              </a:spcBef>
              <a:spcAft>
                <a:spcPts val="0"/>
              </a:spcAft>
              <a:buClr>
                <a:srgbClr val="000000"/>
              </a:buClr>
              <a:buSzPts val="2800"/>
              <a:buFont typeface="Arial"/>
              <a:buNone/>
              <a:tabLst/>
              <a:defRPr/>
            </a:pPr>
            <a:r>
              <a:rPr kumimoji="0" lang="fr-FR" sz="2799"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t>Université des dirigeants – 28 mars 2019</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8" name="Google Shape;28;p59" descr="LogoNoir.eps"/>
          <p:cNvPicPr preferRelativeResize="0"/>
          <p:nvPr/>
        </p:nvPicPr>
        <p:blipFill rotWithShape="1">
          <a:blip r:embed="rId2">
            <a:alphaModFix/>
          </a:blip>
          <a:srcRect/>
          <a:stretch/>
        </p:blipFill>
        <p:spPr>
          <a:xfrm>
            <a:off x="1180412" y="12500124"/>
            <a:ext cx="2677103" cy="749852"/>
          </a:xfrm>
          <a:prstGeom prst="rect">
            <a:avLst/>
          </a:prstGeom>
          <a:noFill/>
          <a:ln>
            <a:noFill/>
          </a:ln>
        </p:spPr>
      </p:pic>
    </p:spTree>
    <p:extLst>
      <p:ext uri="{BB962C8B-B14F-4D97-AF65-F5344CB8AC3E}">
        <p14:creationId xmlns:p14="http://schemas.microsoft.com/office/powerpoint/2010/main" val="4135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Default Slide">
  <p:cSld name="2_Default Slide">
    <p:spTree>
      <p:nvGrpSpPr>
        <p:cNvPr id="1" name="Shape 29"/>
        <p:cNvGrpSpPr/>
        <p:nvPr/>
      </p:nvGrpSpPr>
      <p:grpSpPr>
        <a:xfrm>
          <a:off x="0" y="0"/>
          <a:ext cx="0" cy="0"/>
          <a:chOff x="0" y="0"/>
          <a:chExt cx="0" cy="0"/>
        </a:xfrm>
      </p:grpSpPr>
      <p:sp>
        <p:nvSpPr>
          <p:cNvPr id="30" name="Google Shape;30;p60"/>
          <p:cNvSpPr/>
          <p:nvPr/>
        </p:nvSpPr>
        <p:spPr>
          <a:xfrm>
            <a:off x="22967976" y="12741561"/>
            <a:ext cx="604796" cy="604798"/>
          </a:xfrm>
          <a:prstGeom prst="roundRect">
            <a:avLst>
              <a:gd name="adj" fmla="val 16667"/>
            </a:avLst>
          </a:prstGeom>
          <a:solidFill>
            <a:srgbClr val="C7C7C5"/>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31;p60"/>
          <p:cNvSpPr/>
          <p:nvPr/>
        </p:nvSpPr>
        <p:spPr>
          <a:xfrm flipH="1">
            <a:off x="22981964" y="12750027"/>
            <a:ext cx="6559007" cy="553805"/>
          </a:xfrm>
          <a:prstGeom prst="rect">
            <a:avLst/>
          </a:prstGeom>
          <a:noFill/>
          <a:ln>
            <a:noFill/>
          </a:ln>
        </p:spPr>
        <p:txBody>
          <a:bodyPr spcFirstLastPara="1" wrap="square" lIns="91402" tIns="45688" rIns="91402" bIns="45688" anchor="t" anchorCtr="0">
            <a:spAutoFit/>
          </a:bodyPr>
          <a:lstStyle/>
          <a:p>
            <a:pPr marL="0" marR="0" lvl="0" indent="0" algn="l" defTabSz="914171" rtl="0" eaLnBrk="1" fontAlgn="auto" latinLnBrk="0" hangingPunct="1">
              <a:lnSpc>
                <a:spcPct val="100000"/>
              </a:lnSpc>
              <a:spcBef>
                <a:spcPts val="0"/>
              </a:spcBef>
              <a:spcAft>
                <a:spcPts val="0"/>
              </a:spcAft>
              <a:buClr>
                <a:srgbClr val="000000"/>
              </a:buClr>
              <a:buSzPts val="3000"/>
              <a:buFont typeface="Arial"/>
              <a:buNone/>
              <a:tabLst/>
              <a:defRPr/>
            </a:pPr>
            <a:fld id="{00000000-1234-1234-1234-123412341234}" type="slidenum">
              <a:rPr kumimoji="0" lang="fr-FR" sz="2999"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l" defTabSz="914171" rtl="0" eaLnBrk="1" fontAlgn="auto" latinLnBrk="0" hangingPunct="1">
                <a:lnSpc>
                  <a:spcPct val="100000"/>
                </a:lnSpc>
                <a:spcBef>
                  <a:spcPts val="0"/>
                </a:spcBef>
                <a:spcAft>
                  <a:spcPts val="0"/>
                </a:spcAft>
                <a:buClr>
                  <a:srgbClr val="000000"/>
                </a:buClr>
                <a:buSzPts val="3000"/>
                <a:buFont typeface="Arial"/>
                <a:buNone/>
                <a:tabLst/>
                <a:defRPr/>
              </a:pPr>
              <a:t>‹N°›</a:t>
            </a:fld>
            <a:endParaRPr kumimoji="0" sz="2999"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2" name="Google Shape;32;p60"/>
          <p:cNvSpPr txBox="1"/>
          <p:nvPr/>
        </p:nvSpPr>
        <p:spPr>
          <a:xfrm>
            <a:off x="4487767" y="12705019"/>
            <a:ext cx="8737408" cy="865446"/>
          </a:xfrm>
          <a:prstGeom prst="rect">
            <a:avLst/>
          </a:prstGeom>
          <a:noFill/>
          <a:ln>
            <a:noFill/>
          </a:ln>
        </p:spPr>
        <p:txBody>
          <a:bodyPr spcFirstLastPara="1" wrap="square" lIns="91402" tIns="45688" rIns="91402" bIns="45688" anchor="t" anchorCtr="0">
            <a:noAutofit/>
          </a:bodyPr>
          <a:lstStyle/>
          <a:p>
            <a:pPr marL="0" marR="0" lvl="0" indent="0" algn="l" defTabSz="914171" rtl="0" eaLnBrk="1" fontAlgn="auto" latinLnBrk="0" hangingPunct="1">
              <a:lnSpc>
                <a:spcPct val="100000"/>
              </a:lnSpc>
              <a:spcBef>
                <a:spcPts val="0"/>
              </a:spcBef>
              <a:spcAft>
                <a:spcPts val="0"/>
              </a:spcAft>
              <a:buClr>
                <a:srgbClr val="000000"/>
              </a:buClr>
              <a:buSzPts val="2800"/>
              <a:buFont typeface="Arial"/>
              <a:buNone/>
              <a:tabLst/>
              <a:defRPr/>
            </a:pPr>
            <a:r>
              <a:rPr kumimoji="0" lang="fr-FR" sz="2799"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t>Université des dirigeants – 28 mars 2019</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3" name="Google Shape;33;p60" descr="LogoNoir.eps"/>
          <p:cNvPicPr preferRelativeResize="0"/>
          <p:nvPr/>
        </p:nvPicPr>
        <p:blipFill rotWithShape="1">
          <a:blip r:embed="rId2">
            <a:alphaModFix/>
          </a:blip>
          <a:srcRect/>
          <a:stretch/>
        </p:blipFill>
        <p:spPr>
          <a:xfrm>
            <a:off x="1180412" y="12500124"/>
            <a:ext cx="2677103" cy="749852"/>
          </a:xfrm>
          <a:prstGeom prst="rect">
            <a:avLst/>
          </a:prstGeom>
          <a:noFill/>
          <a:ln>
            <a:noFill/>
          </a:ln>
        </p:spPr>
      </p:pic>
    </p:spTree>
    <p:extLst>
      <p:ext uri="{BB962C8B-B14F-4D97-AF65-F5344CB8AC3E}">
        <p14:creationId xmlns:p14="http://schemas.microsoft.com/office/powerpoint/2010/main" val="156933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Default Slide">
  <p:cSld name="3_Default Slide">
    <p:spTree>
      <p:nvGrpSpPr>
        <p:cNvPr id="1" name="Shape 34"/>
        <p:cNvGrpSpPr/>
        <p:nvPr/>
      </p:nvGrpSpPr>
      <p:grpSpPr>
        <a:xfrm>
          <a:off x="0" y="0"/>
          <a:ext cx="0" cy="0"/>
          <a:chOff x="0" y="0"/>
          <a:chExt cx="0" cy="0"/>
        </a:xfrm>
      </p:grpSpPr>
      <p:sp>
        <p:nvSpPr>
          <p:cNvPr id="35" name="Google Shape;35;p61"/>
          <p:cNvSpPr/>
          <p:nvPr/>
        </p:nvSpPr>
        <p:spPr>
          <a:xfrm>
            <a:off x="22967976" y="12741561"/>
            <a:ext cx="604796" cy="604798"/>
          </a:xfrm>
          <a:prstGeom prst="roundRect">
            <a:avLst>
              <a:gd name="adj" fmla="val 16667"/>
            </a:avLst>
          </a:prstGeom>
          <a:solidFill>
            <a:srgbClr val="C7C7C5"/>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36;p61"/>
          <p:cNvSpPr/>
          <p:nvPr/>
        </p:nvSpPr>
        <p:spPr>
          <a:xfrm flipH="1">
            <a:off x="22981964" y="12750027"/>
            <a:ext cx="6559007" cy="553805"/>
          </a:xfrm>
          <a:prstGeom prst="rect">
            <a:avLst/>
          </a:prstGeom>
          <a:noFill/>
          <a:ln>
            <a:noFill/>
          </a:ln>
        </p:spPr>
        <p:txBody>
          <a:bodyPr spcFirstLastPara="1" wrap="square" lIns="91402" tIns="45688" rIns="91402" bIns="45688" anchor="t" anchorCtr="0">
            <a:spAutoFit/>
          </a:bodyPr>
          <a:lstStyle/>
          <a:p>
            <a:pPr marL="0" marR="0" lvl="0" indent="0" algn="l" defTabSz="914171" rtl="0" eaLnBrk="1" fontAlgn="auto" latinLnBrk="0" hangingPunct="1">
              <a:lnSpc>
                <a:spcPct val="100000"/>
              </a:lnSpc>
              <a:spcBef>
                <a:spcPts val="0"/>
              </a:spcBef>
              <a:spcAft>
                <a:spcPts val="0"/>
              </a:spcAft>
              <a:buClr>
                <a:srgbClr val="000000"/>
              </a:buClr>
              <a:buSzPts val="3000"/>
              <a:buFont typeface="Arial"/>
              <a:buNone/>
              <a:tabLst/>
              <a:defRPr/>
            </a:pPr>
            <a:fld id="{00000000-1234-1234-1234-123412341234}" type="slidenum">
              <a:rPr kumimoji="0" lang="fr-FR" sz="2999"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l" defTabSz="914171" rtl="0" eaLnBrk="1" fontAlgn="auto" latinLnBrk="0" hangingPunct="1">
                <a:lnSpc>
                  <a:spcPct val="100000"/>
                </a:lnSpc>
                <a:spcBef>
                  <a:spcPts val="0"/>
                </a:spcBef>
                <a:spcAft>
                  <a:spcPts val="0"/>
                </a:spcAft>
                <a:buClr>
                  <a:srgbClr val="000000"/>
                </a:buClr>
                <a:buSzPts val="3000"/>
                <a:buFont typeface="Arial"/>
                <a:buNone/>
                <a:tabLst/>
                <a:defRPr/>
              </a:pPr>
              <a:t>‹N°›</a:t>
            </a:fld>
            <a:endParaRPr kumimoji="0" sz="2999"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7" name="Google Shape;37;p61"/>
          <p:cNvSpPr txBox="1"/>
          <p:nvPr/>
        </p:nvSpPr>
        <p:spPr>
          <a:xfrm>
            <a:off x="4487767" y="12705019"/>
            <a:ext cx="8737408" cy="865446"/>
          </a:xfrm>
          <a:prstGeom prst="rect">
            <a:avLst/>
          </a:prstGeom>
          <a:noFill/>
          <a:ln>
            <a:noFill/>
          </a:ln>
        </p:spPr>
        <p:txBody>
          <a:bodyPr spcFirstLastPara="1" wrap="square" lIns="91402" tIns="45688" rIns="91402" bIns="45688" anchor="t" anchorCtr="0">
            <a:noAutofit/>
          </a:bodyPr>
          <a:lstStyle/>
          <a:p>
            <a:pPr marL="0" marR="0" lvl="0" indent="0" algn="l" defTabSz="914171" rtl="0" eaLnBrk="1" fontAlgn="auto" latinLnBrk="0" hangingPunct="1">
              <a:lnSpc>
                <a:spcPct val="100000"/>
              </a:lnSpc>
              <a:spcBef>
                <a:spcPts val="0"/>
              </a:spcBef>
              <a:spcAft>
                <a:spcPts val="0"/>
              </a:spcAft>
              <a:buClr>
                <a:srgbClr val="000000"/>
              </a:buClr>
              <a:buSzPts val="2800"/>
              <a:buFont typeface="Arial"/>
              <a:buNone/>
              <a:tabLst/>
              <a:defRPr/>
            </a:pPr>
            <a:r>
              <a:rPr kumimoji="0" lang="fr-FR" sz="2799"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t>Université des dirigeants – 28 mars 2019</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8" name="Google Shape;38;p61" descr="LogoNoir.eps"/>
          <p:cNvPicPr preferRelativeResize="0"/>
          <p:nvPr/>
        </p:nvPicPr>
        <p:blipFill rotWithShape="1">
          <a:blip r:embed="rId2">
            <a:alphaModFix/>
          </a:blip>
          <a:srcRect/>
          <a:stretch/>
        </p:blipFill>
        <p:spPr>
          <a:xfrm>
            <a:off x="1180412" y="12500124"/>
            <a:ext cx="2677103" cy="749852"/>
          </a:xfrm>
          <a:prstGeom prst="rect">
            <a:avLst/>
          </a:prstGeom>
          <a:noFill/>
          <a:ln>
            <a:noFill/>
          </a:ln>
        </p:spPr>
      </p:pic>
    </p:spTree>
    <p:extLst>
      <p:ext uri="{BB962C8B-B14F-4D97-AF65-F5344CB8AC3E}">
        <p14:creationId xmlns:p14="http://schemas.microsoft.com/office/powerpoint/2010/main" val="354750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16933"/>
            <a:ext cx="24377650" cy="13732934"/>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013349" y="4809068"/>
            <a:ext cx="15529827" cy="3292604"/>
          </a:xfrm>
        </p:spPr>
        <p:txBody>
          <a:bodyPr anchor="b">
            <a:noAutofit/>
          </a:bodyPr>
          <a:lstStyle>
            <a:lvl1pPr algn="r">
              <a:defRPr sz="10797">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3013349" y="8101667"/>
            <a:ext cx="15529827" cy="2193798"/>
          </a:xfrm>
        </p:spPr>
        <p:txBody>
          <a:bodyPr anchor="t"/>
          <a:lstStyle>
            <a:lvl1pPr marL="0" indent="0" algn="r">
              <a:buNone/>
              <a:defRPr>
                <a:solidFill>
                  <a:schemeClr val="tx1">
                    <a:lumMod val="50000"/>
                    <a:lumOff val="50000"/>
                  </a:schemeClr>
                </a:solidFill>
              </a:defRPr>
            </a:lvl1pPr>
            <a:lvl2pPr marL="914171" indent="0" algn="ctr">
              <a:buNone/>
              <a:defRPr>
                <a:solidFill>
                  <a:schemeClr val="tx1">
                    <a:tint val="75000"/>
                  </a:schemeClr>
                </a:solidFill>
              </a:defRPr>
            </a:lvl2pPr>
            <a:lvl3pPr marL="1828343" indent="0" algn="ctr">
              <a:buNone/>
              <a:defRPr>
                <a:solidFill>
                  <a:schemeClr val="tx1">
                    <a:tint val="75000"/>
                  </a:schemeClr>
                </a:solidFill>
              </a:defRPr>
            </a:lvl3pPr>
            <a:lvl4pPr marL="2742514" indent="0" algn="ctr">
              <a:buNone/>
              <a:defRPr>
                <a:solidFill>
                  <a:schemeClr val="tx1">
                    <a:tint val="75000"/>
                  </a:schemeClr>
                </a:solidFill>
              </a:defRPr>
            </a:lvl4pPr>
            <a:lvl5pPr marL="3656686" indent="0" algn="ctr">
              <a:buNone/>
              <a:defRPr>
                <a:solidFill>
                  <a:schemeClr val="tx1">
                    <a:tint val="75000"/>
                  </a:schemeClr>
                </a:solidFill>
              </a:defRPr>
            </a:lvl5pPr>
            <a:lvl6pPr marL="4570857" indent="0" algn="ctr">
              <a:buNone/>
              <a:defRPr>
                <a:solidFill>
                  <a:schemeClr val="tx1">
                    <a:tint val="75000"/>
                  </a:schemeClr>
                </a:solidFill>
              </a:defRPr>
            </a:lvl6pPr>
            <a:lvl7pPr marL="5485028" indent="0" algn="ctr">
              <a:buNone/>
              <a:defRPr>
                <a:solidFill>
                  <a:schemeClr val="tx1">
                    <a:tint val="75000"/>
                  </a:schemeClr>
                </a:solidFill>
              </a:defRPr>
            </a:lvl7pPr>
            <a:lvl8pPr marL="6399200" indent="0" algn="ctr">
              <a:buNone/>
              <a:defRPr>
                <a:solidFill>
                  <a:schemeClr val="tx1">
                    <a:tint val="75000"/>
                  </a:schemeClr>
                </a:solidFill>
              </a:defRPr>
            </a:lvl8pPr>
            <a:lvl9pPr marL="7313371"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207764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198"/>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4250166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354317" y="5401735"/>
            <a:ext cx="17188859" cy="3653162"/>
          </a:xfrm>
        </p:spPr>
        <p:txBody>
          <a:bodyPr anchor="b"/>
          <a:lstStyle>
            <a:lvl1pPr algn="l">
              <a:defRPr sz="7998" b="0" cap="none"/>
            </a:lvl1pPr>
          </a:lstStyle>
          <a:p>
            <a:r>
              <a:rPr lang="fr-FR"/>
              <a:t>Modifiez le style du titre</a:t>
            </a:r>
            <a:endParaRPr lang="en-US" dirty="0"/>
          </a:p>
        </p:txBody>
      </p:sp>
      <p:sp>
        <p:nvSpPr>
          <p:cNvPr id="3" name="Text Placeholder 2"/>
          <p:cNvSpPr>
            <a:spLocks noGrp="1"/>
          </p:cNvSpPr>
          <p:nvPr>
            <p:ph type="body" idx="1"/>
          </p:nvPr>
        </p:nvSpPr>
        <p:spPr>
          <a:xfrm>
            <a:off x="1354317" y="9054896"/>
            <a:ext cx="17188859" cy="1720800"/>
          </a:xfrm>
        </p:spPr>
        <p:txBody>
          <a:bodyPr anchor="t"/>
          <a:lstStyle>
            <a:lvl1pPr marL="0" indent="0" algn="l">
              <a:buNone/>
              <a:defRPr sz="3999">
                <a:solidFill>
                  <a:schemeClr val="tx1">
                    <a:lumMod val="50000"/>
                    <a:lumOff val="50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231234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354316" y="4321178"/>
            <a:ext cx="8365891" cy="7761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0177289" y="4321179"/>
            <a:ext cx="8365889" cy="776154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EB712588-04B1-427B-82EE-E8DB90309F08}"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6FF9F0C5-380F-41C2-899A-BAC0F0927E16}"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3267014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351139" y="4321966"/>
            <a:ext cx="8369066" cy="1152524"/>
          </a:xfrm>
        </p:spPr>
        <p:txBody>
          <a:bodyPr anchor="b">
            <a:noAutofit/>
          </a:bodyPr>
          <a:lstStyle>
            <a:lvl1pPr marL="0" indent="0">
              <a:buNone/>
              <a:defRPr sz="4799" b="0"/>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fr-FR"/>
              <a:t>Modifier les styles du texte du masque</a:t>
            </a:r>
          </a:p>
        </p:txBody>
      </p:sp>
      <p:sp>
        <p:nvSpPr>
          <p:cNvPr id="4" name="Content Placeholder 3"/>
          <p:cNvSpPr>
            <a:spLocks noGrp="1"/>
          </p:cNvSpPr>
          <p:nvPr>
            <p:ph sz="half" idx="2"/>
          </p:nvPr>
        </p:nvSpPr>
        <p:spPr>
          <a:xfrm>
            <a:off x="1351139" y="5474491"/>
            <a:ext cx="8369066" cy="660823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0174116" y="4321966"/>
            <a:ext cx="8369056" cy="1152524"/>
          </a:xfrm>
        </p:spPr>
        <p:txBody>
          <a:bodyPr anchor="b">
            <a:noAutofit/>
          </a:bodyPr>
          <a:lstStyle>
            <a:lvl1pPr marL="0" indent="0">
              <a:buNone/>
              <a:defRPr sz="4799" b="0"/>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fr-FR"/>
              <a:t>Modifier les styles du texte du masque</a:t>
            </a:r>
          </a:p>
        </p:txBody>
      </p:sp>
      <p:sp>
        <p:nvSpPr>
          <p:cNvPr id="6" name="Content Placeholder 5"/>
          <p:cNvSpPr>
            <a:spLocks noGrp="1"/>
          </p:cNvSpPr>
          <p:nvPr>
            <p:ph sz="quarter" idx="4"/>
          </p:nvPr>
        </p:nvSpPr>
        <p:spPr>
          <a:xfrm>
            <a:off x="10174119" y="5474491"/>
            <a:ext cx="8369054" cy="660823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2513703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354315" y="1219200"/>
            <a:ext cx="17188859" cy="26416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167625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20760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IG PICTURE 1">
  <p:cSld name="1_BIG PICTURE 1">
    <p:spTree>
      <p:nvGrpSpPr>
        <p:cNvPr id="1" name="Shape 14"/>
        <p:cNvGrpSpPr/>
        <p:nvPr/>
      </p:nvGrpSpPr>
      <p:grpSpPr>
        <a:xfrm>
          <a:off x="0" y="0"/>
          <a:ext cx="0" cy="0"/>
          <a:chOff x="0" y="0"/>
          <a:chExt cx="0" cy="0"/>
        </a:xfrm>
      </p:grpSpPr>
      <p:sp>
        <p:nvSpPr>
          <p:cNvPr id="15" name="Google Shape;15;p58"/>
          <p:cNvSpPr>
            <a:spLocks noGrp="1"/>
          </p:cNvSpPr>
          <p:nvPr>
            <p:ph type="pic" idx="2"/>
          </p:nvPr>
        </p:nvSpPr>
        <p:spPr>
          <a:xfrm>
            <a:off x="9907290" y="1760999"/>
            <a:ext cx="5963377" cy="6706612"/>
          </a:xfrm>
          <a:prstGeom prst="rect">
            <a:avLst/>
          </a:prstGeom>
          <a:solidFill>
            <a:srgbClr val="F2F2F2"/>
          </a:solidFill>
          <a:ln>
            <a:noFill/>
          </a:ln>
        </p:spPr>
      </p:sp>
      <p:sp>
        <p:nvSpPr>
          <p:cNvPr id="16" name="Google Shape;16;p58"/>
          <p:cNvSpPr>
            <a:spLocks noGrp="1"/>
          </p:cNvSpPr>
          <p:nvPr>
            <p:ph type="pic" idx="3"/>
          </p:nvPr>
        </p:nvSpPr>
        <p:spPr>
          <a:xfrm>
            <a:off x="12447855" y="6171188"/>
            <a:ext cx="5963377" cy="6706612"/>
          </a:xfrm>
          <a:prstGeom prst="rect">
            <a:avLst/>
          </a:prstGeom>
          <a:solidFill>
            <a:srgbClr val="F2F2F2"/>
          </a:solidFill>
          <a:ln>
            <a:noFill/>
          </a:ln>
        </p:spPr>
      </p:sp>
      <p:sp>
        <p:nvSpPr>
          <p:cNvPr id="17" name="Google Shape;17;p58"/>
          <p:cNvSpPr>
            <a:spLocks noGrp="1"/>
          </p:cNvSpPr>
          <p:nvPr>
            <p:ph type="pic" idx="4"/>
          </p:nvPr>
        </p:nvSpPr>
        <p:spPr>
          <a:xfrm>
            <a:off x="18184037" y="1760999"/>
            <a:ext cx="5963377" cy="6706612"/>
          </a:xfrm>
          <a:prstGeom prst="rect">
            <a:avLst/>
          </a:prstGeom>
          <a:solidFill>
            <a:srgbClr val="F2F2F2"/>
          </a:solidFill>
          <a:ln>
            <a:noFill/>
          </a:ln>
        </p:spPr>
      </p:sp>
      <p:sp>
        <p:nvSpPr>
          <p:cNvPr id="18" name="Google Shape;18;p58"/>
          <p:cNvSpPr/>
          <p:nvPr/>
        </p:nvSpPr>
        <p:spPr>
          <a:xfrm>
            <a:off x="22967975" y="12741559"/>
            <a:ext cx="604797" cy="604797"/>
          </a:xfrm>
          <a:prstGeom prst="roundRect">
            <a:avLst>
              <a:gd name="adj" fmla="val 16667"/>
            </a:avLst>
          </a:prstGeom>
          <a:solidFill>
            <a:srgbClr val="C7C7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19" name="Google Shape;19;p58"/>
          <p:cNvSpPr/>
          <p:nvPr/>
        </p:nvSpPr>
        <p:spPr>
          <a:xfrm flipH="1">
            <a:off x="22981964" y="12750025"/>
            <a:ext cx="65590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fr-FR" sz="3000" b="0" i="0" u="none" strike="noStrike" cap="none">
                <a:solidFill>
                  <a:schemeClr val="lt2"/>
                </a:solidFill>
                <a:latin typeface="Century Gothic"/>
                <a:ea typeface="Century Gothic"/>
                <a:cs typeface="Century Gothic"/>
                <a:sym typeface="Century Gothic"/>
              </a:rPr>
              <a:t>‹N°›</a:t>
            </a:fld>
            <a:endParaRPr sz="3000">
              <a:solidFill>
                <a:schemeClr val="lt2"/>
              </a:solidFill>
              <a:latin typeface="Century Gothic"/>
              <a:ea typeface="Century Gothic"/>
              <a:cs typeface="Century Gothic"/>
              <a:sym typeface="Century Gothic"/>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54315" y="2997208"/>
            <a:ext cx="7707048" cy="2556932"/>
          </a:xfrm>
        </p:spPr>
        <p:txBody>
          <a:bodyPr anchor="b">
            <a:normAutofit/>
          </a:bodyPr>
          <a:lstStyle>
            <a:lvl1pPr>
              <a:defRPr sz="3999"/>
            </a:lvl1pPr>
          </a:lstStyle>
          <a:p>
            <a:r>
              <a:rPr lang="fr-FR"/>
              <a:t>Modifiez le style du titre</a:t>
            </a:r>
            <a:endParaRPr lang="en-US" dirty="0"/>
          </a:p>
        </p:txBody>
      </p:sp>
      <p:sp>
        <p:nvSpPr>
          <p:cNvPr id="3" name="Content Placeholder 2"/>
          <p:cNvSpPr>
            <a:spLocks noGrp="1"/>
          </p:cNvSpPr>
          <p:nvPr>
            <p:ph idx="1"/>
          </p:nvPr>
        </p:nvSpPr>
        <p:spPr>
          <a:xfrm>
            <a:off x="9518444" y="1029849"/>
            <a:ext cx="9024731" cy="1105287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354315" y="5554139"/>
            <a:ext cx="7707048" cy="5168898"/>
          </a:xfrm>
        </p:spPr>
        <p:txBody>
          <a:bodyPr>
            <a:normAutofit/>
          </a:bodyPr>
          <a:lstStyle>
            <a:lvl1pPr marL="0" indent="0">
              <a:buNone/>
              <a:defRPr sz="2799"/>
            </a:lvl1pPr>
            <a:lvl2pPr marL="913897" indent="0">
              <a:buNone/>
              <a:defRPr sz="2799"/>
            </a:lvl2pPr>
            <a:lvl3pPr marL="1827795" indent="0">
              <a:buNone/>
              <a:defRPr sz="2399"/>
            </a:lvl3pPr>
            <a:lvl4pPr marL="2741692" indent="0">
              <a:buNone/>
              <a:defRPr sz="2000"/>
            </a:lvl4pPr>
            <a:lvl5pPr marL="3655588" indent="0">
              <a:buNone/>
              <a:defRPr sz="2000"/>
            </a:lvl5pPr>
            <a:lvl6pPr marL="4569485" indent="0">
              <a:buNone/>
              <a:defRPr sz="2000"/>
            </a:lvl6pPr>
            <a:lvl7pPr marL="5483383" indent="0">
              <a:buNone/>
              <a:defRPr sz="2000"/>
            </a:lvl7pPr>
            <a:lvl8pPr marL="6397280" indent="0">
              <a:buNone/>
              <a:defRPr sz="2000"/>
            </a:lvl8pPr>
            <a:lvl9pPr marL="7311178" indent="0">
              <a:buNone/>
              <a:defRPr sz="2000"/>
            </a:lvl9pPr>
          </a:lstStyle>
          <a:p>
            <a:pPr lvl="0"/>
            <a:r>
              <a:rPr lang="fr-FR"/>
              <a:t>Modifier les styles du texte du masque</a:t>
            </a:r>
          </a:p>
        </p:txBody>
      </p:sp>
      <p:sp>
        <p:nvSpPr>
          <p:cNvPr id="5" name="Date Placeholder 4"/>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42A54C80-263E-416B-A8E0-580EDEADCBDC}"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519954A3-9DFD-4C44-94BA-B95130A3BA1C}"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2371278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54316" y="9601200"/>
            <a:ext cx="17188857" cy="1133476"/>
          </a:xfrm>
        </p:spPr>
        <p:txBody>
          <a:bodyPr anchor="b">
            <a:normAutofit/>
          </a:bodyPr>
          <a:lstStyle>
            <a:lvl1pPr algn="l">
              <a:defRPr sz="4799" b="0"/>
            </a:lvl1pPr>
          </a:lstStyle>
          <a:p>
            <a:r>
              <a:rPr lang="fr-FR"/>
              <a:t>Modifiez le style du titre</a:t>
            </a:r>
            <a:endParaRPr lang="en-US" dirty="0"/>
          </a:p>
        </p:txBody>
      </p:sp>
      <p:sp>
        <p:nvSpPr>
          <p:cNvPr id="3" name="Picture Placeholder 2"/>
          <p:cNvSpPr>
            <a:spLocks noGrp="1" noChangeAspect="1"/>
          </p:cNvSpPr>
          <p:nvPr>
            <p:ph type="pic" idx="1"/>
          </p:nvPr>
        </p:nvSpPr>
        <p:spPr>
          <a:xfrm>
            <a:off x="1354315" y="1219200"/>
            <a:ext cx="17188859" cy="7691436"/>
          </a:xfrm>
        </p:spPr>
        <p:txBody>
          <a:bodyPr anchor="t">
            <a:normAutofit/>
          </a:bodyPr>
          <a:lstStyle>
            <a:lvl1pPr marL="0" indent="0" algn="ctr">
              <a:buNone/>
              <a:defRPr sz="3199"/>
            </a:lvl1pPr>
            <a:lvl2pPr marL="914171" indent="0">
              <a:buNone/>
              <a:defRPr sz="3199"/>
            </a:lvl2pPr>
            <a:lvl3pPr marL="1828343" indent="0">
              <a:buNone/>
              <a:defRPr sz="3199"/>
            </a:lvl3pPr>
            <a:lvl4pPr marL="2742514" indent="0">
              <a:buNone/>
              <a:defRPr sz="3199"/>
            </a:lvl4pPr>
            <a:lvl5pPr marL="3656686" indent="0">
              <a:buNone/>
              <a:defRPr sz="3199"/>
            </a:lvl5pPr>
            <a:lvl6pPr marL="4570857" indent="0">
              <a:buNone/>
              <a:defRPr sz="3199"/>
            </a:lvl6pPr>
            <a:lvl7pPr marL="5485028" indent="0">
              <a:buNone/>
              <a:defRPr sz="3199"/>
            </a:lvl7pPr>
            <a:lvl8pPr marL="6399200" indent="0">
              <a:buNone/>
              <a:defRPr sz="3199"/>
            </a:lvl8pPr>
            <a:lvl9pPr marL="7313371" indent="0">
              <a:buNone/>
              <a:defRPr sz="3199"/>
            </a:lvl9pPr>
          </a:lstStyle>
          <a:p>
            <a:r>
              <a:rPr lang="fr-FR"/>
              <a:t>Cliquez sur l'icône pour ajouter une image</a:t>
            </a:r>
            <a:endParaRPr lang="en-US" dirty="0"/>
          </a:p>
        </p:txBody>
      </p:sp>
      <p:sp>
        <p:nvSpPr>
          <p:cNvPr id="4" name="Text Placeholder 3"/>
          <p:cNvSpPr>
            <a:spLocks noGrp="1"/>
          </p:cNvSpPr>
          <p:nvPr>
            <p:ph type="body" sz="half" idx="2"/>
          </p:nvPr>
        </p:nvSpPr>
        <p:spPr>
          <a:xfrm>
            <a:off x="1354316" y="10734676"/>
            <a:ext cx="17188857" cy="1348048"/>
          </a:xfrm>
        </p:spPr>
        <p:txBody>
          <a:bodyPr>
            <a:normAutofit/>
          </a:bodyPr>
          <a:lstStyle>
            <a:lvl1pPr marL="0" indent="0">
              <a:buNone/>
              <a:defRPr sz="23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fr-FR"/>
              <a:t>Modifier les styles du texte du masque</a:t>
            </a:r>
          </a:p>
        </p:txBody>
      </p:sp>
      <p:sp>
        <p:nvSpPr>
          <p:cNvPr id="5" name="Date Placeholder 4"/>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169961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54317" y="1219200"/>
            <a:ext cx="17188859" cy="6807200"/>
          </a:xfrm>
        </p:spPr>
        <p:txBody>
          <a:bodyPr anchor="ctr">
            <a:normAutofit/>
          </a:bodyPr>
          <a:lstStyle>
            <a:lvl1pPr algn="l">
              <a:defRPr sz="8798" b="0" cap="none"/>
            </a:lvl1pPr>
          </a:lstStyle>
          <a:p>
            <a:r>
              <a:rPr lang="fr-FR"/>
              <a:t>Modifiez le style du titre</a:t>
            </a:r>
            <a:endParaRPr lang="en-US" dirty="0"/>
          </a:p>
        </p:txBody>
      </p:sp>
      <p:sp>
        <p:nvSpPr>
          <p:cNvPr id="3" name="Text Placeholder 2"/>
          <p:cNvSpPr>
            <a:spLocks noGrp="1"/>
          </p:cNvSpPr>
          <p:nvPr>
            <p:ph type="body" idx="1"/>
          </p:nvPr>
        </p:nvSpPr>
        <p:spPr>
          <a:xfrm>
            <a:off x="1354317" y="8940800"/>
            <a:ext cx="17188859" cy="3141924"/>
          </a:xfrm>
        </p:spPr>
        <p:txBody>
          <a:bodyPr anchor="ctr">
            <a:normAutofit/>
          </a:bodyPr>
          <a:lstStyle>
            <a:lvl1pPr marL="0" indent="0" algn="l">
              <a:buNone/>
              <a:defRPr sz="3599">
                <a:solidFill>
                  <a:schemeClr val="tx1">
                    <a:lumMod val="75000"/>
                    <a:lumOff val="25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2166602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862183" y="1219200"/>
            <a:ext cx="16184052" cy="6045200"/>
          </a:xfrm>
        </p:spPr>
        <p:txBody>
          <a:bodyPr anchor="ctr">
            <a:normAutofit/>
          </a:bodyPr>
          <a:lstStyle>
            <a:lvl1pPr algn="l">
              <a:defRPr sz="8798" b="0" cap="none"/>
            </a:lvl1pPr>
          </a:lstStyle>
          <a:p>
            <a:r>
              <a:rPr lang="fr-FR"/>
              <a:t>Modifiez le style du titre</a:t>
            </a:r>
            <a:endParaRPr lang="en-US" dirty="0"/>
          </a:p>
        </p:txBody>
      </p:sp>
      <p:sp>
        <p:nvSpPr>
          <p:cNvPr id="23" name="Text Placeholder 9"/>
          <p:cNvSpPr>
            <a:spLocks noGrp="1"/>
          </p:cNvSpPr>
          <p:nvPr>
            <p:ph type="body" sz="quarter" idx="13"/>
          </p:nvPr>
        </p:nvSpPr>
        <p:spPr>
          <a:xfrm>
            <a:off x="2731567" y="7264400"/>
            <a:ext cx="14445285" cy="762000"/>
          </a:xfrm>
        </p:spPr>
        <p:txBody>
          <a:bodyPr anchor="ctr">
            <a:noAutofit/>
          </a:bodyPr>
          <a:lstStyle>
            <a:lvl1pPr marL="0" indent="0">
              <a:buFontTx/>
              <a:buNone/>
              <a:defRPr sz="3199">
                <a:solidFill>
                  <a:schemeClr val="tx1">
                    <a:lumMod val="50000"/>
                    <a:lumOff val="50000"/>
                  </a:schemeClr>
                </a:solidFill>
              </a:defRPr>
            </a:lvl1pPr>
            <a:lvl2pPr marL="914171" indent="0">
              <a:buFontTx/>
              <a:buNone/>
              <a:defRPr/>
            </a:lvl2pPr>
            <a:lvl3pPr marL="1828343" indent="0">
              <a:buFontTx/>
              <a:buNone/>
              <a:defRPr/>
            </a:lvl3pPr>
            <a:lvl4pPr marL="2742514" indent="0">
              <a:buFontTx/>
              <a:buNone/>
              <a:defRPr/>
            </a:lvl4pPr>
            <a:lvl5pPr marL="3656686"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354317" y="8940800"/>
            <a:ext cx="17188859" cy="3141924"/>
          </a:xfrm>
        </p:spPr>
        <p:txBody>
          <a:bodyPr anchor="ctr">
            <a:normAutofit/>
          </a:bodyPr>
          <a:lstStyle>
            <a:lvl1pPr marL="0" indent="0" algn="l">
              <a:buNone/>
              <a:defRPr sz="3599">
                <a:solidFill>
                  <a:schemeClr val="tx1">
                    <a:lumMod val="75000"/>
                    <a:lumOff val="25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
        <p:nvSpPr>
          <p:cNvPr id="20" name="TextBox 19"/>
          <p:cNvSpPr txBox="1"/>
          <p:nvPr/>
        </p:nvSpPr>
        <p:spPr>
          <a:xfrm>
            <a:off x="1083458" y="1580756"/>
            <a:ext cx="1218883" cy="1169552"/>
          </a:xfrm>
          <a:prstGeom prst="rect">
            <a:avLst/>
          </a:prstGeom>
        </p:spPr>
        <p:txBody>
          <a:bodyPr vert="horz" lIns="182832" tIns="91416" rIns="182832" bIns="91416" rtlCol="0" anchor="ctr">
            <a:noAutofit/>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kumimoji="0" lang="en-US" sz="15996" b="0" i="0" u="none" strike="noStrike" kern="1200" cap="none" spc="0" normalizeH="0" baseline="0" noProof="0" dirty="0">
                <a:ln w="3175" cmpd="sng">
                  <a:noFill/>
                </a:ln>
                <a:solidFill>
                  <a:srgbClr val="90C226">
                    <a:lumMod val="60000"/>
                    <a:lumOff val="40000"/>
                  </a:srgbClr>
                </a:solidFill>
                <a:effectLst/>
                <a:uLnTx/>
                <a:uFillTx/>
                <a:latin typeface="Arial"/>
                <a:ea typeface="+mn-ea"/>
                <a:cs typeface="Arial"/>
                <a:sym typeface="Arial"/>
              </a:rPr>
              <a:t>“</a:t>
            </a:r>
          </a:p>
        </p:txBody>
      </p:sp>
      <p:sp>
        <p:nvSpPr>
          <p:cNvPr id="22" name="TextBox 21"/>
          <p:cNvSpPr txBox="1"/>
          <p:nvPr/>
        </p:nvSpPr>
        <p:spPr>
          <a:xfrm>
            <a:off x="17781390" y="5773112"/>
            <a:ext cx="1218883" cy="1169552"/>
          </a:xfrm>
          <a:prstGeom prst="rect">
            <a:avLst/>
          </a:prstGeom>
        </p:spPr>
        <p:txBody>
          <a:bodyPr vert="horz" lIns="182832" tIns="91416" rIns="182832" bIns="91416" rtlCol="0" anchor="ctr">
            <a:noAutofit/>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kumimoji="0" lang="en-US" sz="15996" b="0" i="0" u="none" strike="noStrike" kern="1200" cap="none" spc="0" normalizeH="0" baseline="0" noProof="0" dirty="0">
                <a:ln w="3175" cmpd="sng">
                  <a:noFill/>
                </a:ln>
                <a:solidFill>
                  <a:srgbClr val="90C226">
                    <a:lumMod val="60000"/>
                    <a:lumOff val="40000"/>
                  </a:srgbClr>
                </a:solidFill>
                <a:effectLst/>
                <a:uLnTx/>
                <a:uFillTx/>
                <a:latin typeface="Arial"/>
                <a:ea typeface="+mn-ea"/>
                <a:cs typeface="Arial"/>
                <a:sym typeface="Arial"/>
              </a:rPr>
              <a:t>”</a:t>
            </a:r>
            <a:endParaRPr kumimoji="0" lang="en-US" sz="3599" b="0" i="0" u="none" strike="noStrike" kern="1200" cap="none" spc="0" normalizeH="0" baseline="0" noProof="0" dirty="0">
              <a:ln>
                <a:noFill/>
              </a:ln>
              <a:solidFill>
                <a:srgbClr val="90C226">
                  <a:lumMod val="60000"/>
                  <a:lumOff val="40000"/>
                </a:srgbClr>
              </a:solidFill>
              <a:effectLst/>
              <a:uLnTx/>
              <a:uFillTx/>
              <a:latin typeface="Arial"/>
              <a:ea typeface="+mn-ea"/>
              <a:cs typeface="Arial"/>
              <a:sym typeface="Arial"/>
            </a:endParaRPr>
          </a:p>
        </p:txBody>
      </p:sp>
    </p:spTree>
    <p:extLst>
      <p:ext uri="{BB962C8B-B14F-4D97-AF65-F5344CB8AC3E}">
        <p14:creationId xmlns:p14="http://schemas.microsoft.com/office/powerpoint/2010/main" val="176335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354317" y="3863976"/>
            <a:ext cx="17188859" cy="5190920"/>
          </a:xfrm>
        </p:spPr>
        <p:txBody>
          <a:bodyPr anchor="b">
            <a:normAutofit/>
          </a:bodyPr>
          <a:lstStyle>
            <a:lvl1pPr algn="l">
              <a:defRPr sz="8798" b="0" cap="none"/>
            </a:lvl1pPr>
          </a:lstStyle>
          <a:p>
            <a:r>
              <a:rPr lang="fr-FR"/>
              <a:t>Modifiez le style du titre</a:t>
            </a:r>
            <a:endParaRPr lang="en-US" dirty="0"/>
          </a:p>
        </p:txBody>
      </p:sp>
      <p:sp>
        <p:nvSpPr>
          <p:cNvPr id="3" name="Text Placeholder 2"/>
          <p:cNvSpPr>
            <a:spLocks noGrp="1"/>
          </p:cNvSpPr>
          <p:nvPr>
            <p:ph type="body" idx="1"/>
          </p:nvPr>
        </p:nvSpPr>
        <p:spPr>
          <a:xfrm>
            <a:off x="1354317" y="9054896"/>
            <a:ext cx="17188859" cy="3027828"/>
          </a:xfrm>
        </p:spPr>
        <p:txBody>
          <a:bodyPr anchor="t">
            <a:normAutofit/>
          </a:bodyPr>
          <a:lstStyle>
            <a:lvl1pPr marL="0" indent="0" algn="l">
              <a:buNone/>
              <a:defRPr sz="3599">
                <a:solidFill>
                  <a:schemeClr val="tx1">
                    <a:lumMod val="75000"/>
                    <a:lumOff val="25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405456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862183" y="1219200"/>
            <a:ext cx="16184052" cy="6045200"/>
          </a:xfrm>
        </p:spPr>
        <p:txBody>
          <a:bodyPr anchor="ctr">
            <a:normAutofit/>
          </a:bodyPr>
          <a:lstStyle>
            <a:lvl1pPr algn="l">
              <a:defRPr sz="8798" b="0" cap="none"/>
            </a:lvl1pPr>
          </a:lstStyle>
          <a:p>
            <a:r>
              <a:rPr lang="fr-FR"/>
              <a:t>Modifiez le style du titre</a:t>
            </a:r>
            <a:endParaRPr lang="en-US" dirty="0"/>
          </a:p>
        </p:txBody>
      </p:sp>
      <p:sp>
        <p:nvSpPr>
          <p:cNvPr id="23" name="Text Placeholder 9"/>
          <p:cNvSpPr>
            <a:spLocks noGrp="1"/>
          </p:cNvSpPr>
          <p:nvPr>
            <p:ph type="body" sz="quarter" idx="13"/>
          </p:nvPr>
        </p:nvSpPr>
        <p:spPr>
          <a:xfrm>
            <a:off x="1354312" y="8026400"/>
            <a:ext cx="17188861" cy="1028496"/>
          </a:xfrm>
        </p:spPr>
        <p:txBody>
          <a:bodyPr anchor="b">
            <a:noAutofit/>
          </a:bodyPr>
          <a:lstStyle>
            <a:lvl1pPr marL="0" indent="0">
              <a:buFontTx/>
              <a:buNone/>
              <a:defRPr sz="4799">
                <a:solidFill>
                  <a:schemeClr val="tx1">
                    <a:lumMod val="75000"/>
                    <a:lumOff val="25000"/>
                  </a:schemeClr>
                </a:solidFill>
              </a:defRPr>
            </a:lvl1pPr>
            <a:lvl2pPr marL="914171" indent="0">
              <a:buFontTx/>
              <a:buNone/>
              <a:defRPr/>
            </a:lvl2pPr>
            <a:lvl3pPr marL="1828343" indent="0">
              <a:buFontTx/>
              <a:buNone/>
              <a:defRPr/>
            </a:lvl3pPr>
            <a:lvl4pPr marL="2742514" indent="0">
              <a:buFontTx/>
              <a:buNone/>
              <a:defRPr/>
            </a:lvl4pPr>
            <a:lvl5pPr marL="3656686"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354317" y="9054896"/>
            <a:ext cx="17188859" cy="3027828"/>
          </a:xfrm>
        </p:spPr>
        <p:txBody>
          <a:bodyPr anchor="t">
            <a:normAutofit/>
          </a:bodyPr>
          <a:lstStyle>
            <a:lvl1pPr marL="0" indent="0" algn="l">
              <a:buNone/>
              <a:defRPr sz="3599">
                <a:solidFill>
                  <a:schemeClr val="tx1">
                    <a:lumMod val="50000"/>
                    <a:lumOff val="50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
        <p:nvSpPr>
          <p:cNvPr id="24" name="TextBox 23"/>
          <p:cNvSpPr txBox="1"/>
          <p:nvPr/>
        </p:nvSpPr>
        <p:spPr>
          <a:xfrm>
            <a:off x="1083458" y="1580756"/>
            <a:ext cx="1218883" cy="1169552"/>
          </a:xfrm>
          <a:prstGeom prst="rect">
            <a:avLst/>
          </a:prstGeom>
        </p:spPr>
        <p:txBody>
          <a:bodyPr vert="horz" lIns="182832" tIns="91416" rIns="182832" bIns="91416" rtlCol="0" anchor="ctr">
            <a:noAutofit/>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kumimoji="0" lang="en-US" sz="15996" b="0" i="0" u="none" strike="noStrike" kern="1200" cap="none" spc="0" normalizeH="0" baseline="0" noProof="0" dirty="0">
                <a:ln w="3175" cmpd="sng">
                  <a:noFill/>
                </a:ln>
                <a:solidFill>
                  <a:srgbClr val="90C226">
                    <a:lumMod val="60000"/>
                    <a:lumOff val="40000"/>
                  </a:srgbClr>
                </a:solidFill>
                <a:effectLst/>
                <a:uLnTx/>
                <a:uFillTx/>
                <a:latin typeface="Arial"/>
                <a:ea typeface="+mn-ea"/>
                <a:cs typeface="Arial"/>
                <a:sym typeface="Arial"/>
              </a:rPr>
              <a:t>“</a:t>
            </a:r>
          </a:p>
        </p:txBody>
      </p:sp>
      <p:sp>
        <p:nvSpPr>
          <p:cNvPr id="25" name="TextBox 24"/>
          <p:cNvSpPr txBox="1"/>
          <p:nvPr/>
        </p:nvSpPr>
        <p:spPr>
          <a:xfrm>
            <a:off x="17781390" y="5773112"/>
            <a:ext cx="1218883" cy="1169552"/>
          </a:xfrm>
          <a:prstGeom prst="rect">
            <a:avLst/>
          </a:prstGeom>
        </p:spPr>
        <p:txBody>
          <a:bodyPr vert="horz" lIns="182832" tIns="91416" rIns="182832" bIns="91416" rtlCol="0" anchor="ctr">
            <a:noAutofit/>
          </a:bodyPr>
          <a:lstStyle/>
          <a:p>
            <a:pPr marL="0" marR="0" lvl="0" indent="0" algn="l" defTabSz="914171" rtl="0" eaLnBrk="1" fontAlgn="auto" latinLnBrk="0" hangingPunct="1">
              <a:lnSpc>
                <a:spcPct val="100000"/>
              </a:lnSpc>
              <a:spcBef>
                <a:spcPts val="0"/>
              </a:spcBef>
              <a:spcAft>
                <a:spcPts val="0"/>
              </a:spcAft>
              <a:buClrTx/>
              <a:buSzTx/>
              <a:buFontTx/>
              <a:buNone/>
              <a:tabLst/>
              <a:defRPr/>
            </a:pPr>
            <a:r>
              <a:rPr kumimoji="0" lang="en-US" sz="15996" b="0" i="0" u="none" strike="noStrike" kern="1200" cap="none" spc="0" normalizeH="0" baseline="0" noProof="0" dirty="0">
                <a:ln w="3175" cmpd="sng">
                  <a:noFill/>
                </a:ln>
                <a:solidFill>
                  <a:srgbClr val="90C226">
                    <a:lumMod val="60000"/>
                    <a:lumOff val="40000"/>
                  </a:srgbClr>
                </a:solidFill>
                <a:effectLst/>
                <a:uLnTx/>
                <a:uFillTx/>
                <a:latin typeface="Arial"/>
                <a:ea typeface="+mn-ea"/>
                <a:cs typeface="Arial"/>
                <a:sym typeface="Arial"/>
              </a:rPr>
              <a:t>”</a:t>
            </a:r>
          </a:p>
        </p:txBody>
      </p:sp>
    </p:spTree>
    <p:extLst>
      <p:ext uri="{BB962C8B-B14F-4D97-AF65-F5344CB8AC3E}">
        <p14:creationId xmlns:p14="http://schemas.microsoft.com/office/powerpoint/2010/main" val="3739711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371242" y="1219200"/>
            <a:ext cx="17171933" cy="6045200"/>
          </a:xfrm>
        </p:spPr>
        <p:txBody>
          <a:bodyPr anchor="ctr">
            <a:normAutofit/>
          </a:bodyPr>
          <a:lstStyle>
            <a:lvl1pPr algn="l">
              <a:defRPr sz="8798" b="0" cap="none"/>
            </a:lvl1pPr>
          </a:lstStyle>
          <a:p>
            <a:r>
              <a:rPr lang="fr-FR"/>
              <a:t>Modifiez le style du titre</a:t>
            </a:r>
            <a:endParaRPr lang="en-US" dirty="0"/>
          </a:p>
        </p:txBody>
      </p:sp>
      <p:sp>
        <p:nvSpPr>
          <p:cNvPr id="23" name="Text Placeholder 9"/>
          <p:cNvSpPr>
            <a:spLocks noGrp="1"/>
          </p:cNvSpPr>
          <p:nvPr>
            <p:ph type="body" sz="quarter" idx="13"/>
          </p:nvPr>
        </p:nvSpPr>
        <p:spPr>
          <a:xfrm>
            <a:off x="1354312" y="8026400"/>
            <a:ext cx="17188861" cy="1028496"/>
          </a:xfrm>
        </p:spPr>
        <p:txBody>
          <a:bodyPr anchor="b">
            <a:noAutofit/>
          </a:bodyPr>
          <a:lstStyle>
            <a:lvl1pPr marL="0" indent="0">
              <a:buFontTx/>
              <a:buNone/>
              <a:defRPr sz="4799">
                <a:solidFill>
                  <a:schemeClr val="accent1"/>
                </a:solidFill>
              </a:defRPr>
            </a:lvl1pPr>
            <a:lvl2pPr marL="914171" indent="0">
              <a:buFontTx/>
              <a:buNone/>
              <a:defRPr/>
            </a:lvl2pPr>
            <a:lvl3pPr marL="1828343" indent="0">
              <a:buFontTx/>
              <a:buNone/>
              <a:defRPr/>
            </a:lvl3pPr>
            <a:lvl4pPr marL="2742514" indent="0">
              <a:buFontTx/>
              <a:buNone/>
              <a:defRPr/>
            </a:lvl4pPr>
            <a:lvl5pPr marL="3656686"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354317" y="9054896"/>
            <a:ext cx="17188859" cy="3027828"/>
          </a:xfrm>
        </p:spPr>
        <p:txBody>
          <a:bodyPr anchor="t">
            <a:normAutofit/>
          </a:bodyPr>
          <a:lstStyle>
            <a:lvl1pPr marL="0" indent="0" algn="l">
              <a:buNone/>
              <a:defRPr sz="3599">
                <a:solidFill>
                  <a:schemeClr val="tx1">
                    <a:lumMod val="50000"/>
                    <a:lumOff val="50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3562046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55C6B4A9-1611-4792-9094-5F34BCA07E0B}"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89333C77-0158-454C-844F-B7AB9BD7DAD4}"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1262180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31197" y="1219199"/>
            <a:ext cx="2608806" cy="10502902"/>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354317" y="1219200"/>
            <a:ext cx="14116623" cy="105029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28595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efault Slide">
  <p:cSld name="1_Default Slide">
    <p:spTree>
      <p:nvGrpSpPr>
        <p:cNvPr id="1" name="Shape 20"/>
        <p:cNvGrpSpPr/>
        <p:nvPr/>
      </p:nvGrpSpPr>
      <p:grpSpPr>
        <a:xfrm>
          <a:off x="0" y="0"/>
          <a:ext cx="0" cy="0"/>
          <a:chOff x="0" y="0"/>
          <a:chExt cx="0" cy="0"/>
        </a:xfrm>
      </p:grpSpPr>
      <p:sp>
        <p:nvSpPr>
          <p:cNvPr id="21" name="Google Shape;21;p59"/>
          <p:cNvSpPr/>
          <p:nvPr/>
        </p:nvSpPr>
        <p:spPr>
          <a:xfrm>
            <a:off x="22967975" y="12741559"/>
            <a:ext cx="604797" cy="604797"/>
          </a:xfrm>
          <a:prstGeom prst="roundRect">
            <a:avLst>
              <a:gd name="adj" fmla="val 16667"/>
            </a:avLst>
          </a:prstGeom>
          <a:solidFill>
            <a:srgbClr val="C7C7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22" name="Google Shape;22;p59"/>
          <p:cNvSpPr/>
          <p:nvPr/>
        </p:nvSpPr>
        <p:spPr>
          <a:xfrm flipH="1">
            <a:off x="22981964" y="12750025"/>
            <a:ext cx="65590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fr-FR" sz="3000">
                <a:solidFill>
                  <a:schemeClr val="lt2"/>
                </a:solidFill>
                <a:latin typeface="Century Gothic"/>
                <a:ea typeface="Century Gothic"/>
                <a:cs typeface="Century Gothic"/>
                <a:sym typeface="Century Gothic"/>
              </a:rPr>
              <a:t>‹N°›</a:t>
            </a:fld>
            <a:endParaRPr sz="3000">
              <a:solidFill>
                <a:schemeClr val="lt2"/>
              </a:solidFill>
              <a:latin typeface="Century Gothic"/>
              <a:ea typeface="Century Gothic"/>
              <a:cs typeface="Century Gothic"/>
              <a:sym typeface="Century Gothic"/>
            </a:endParaRPr>
          </a:p>
        </p:txBody>
      </p:sp>
      <p:sp>
        <p:nvSpPr>
          <p:cNvPr id="23" name="Google Shape;23;p59"/>
          <p:cNvSpPr txBox="1"/>
          <p:nvPr/>
        </p:nvSpPr>
        <p:spPr>
          <a:xfrm>
            <a:off x="4487767" y="12705018"/>
            <a:ext cx="8737409" cy="8654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rgbClr val="7F7F7F"/>
                </a:solidFill>
                <a:latin typeface="Century Gothic"/>
                <a:ea typeface="Century Gothic"/>
                <a:cs typeface="Century Gothic"/>
                <a:sym typeface="Century Gothic"/>
              </a:rPr>
              <a:t>Université des dirigeants – 28 mars 2019</a:t>
            </a:r>
            <a:endParaRPr/>
          </a:p>
        </p:txBody>
      </p:sp>
      <p:pic>
        <p:nvPicPr>
          <p:cNvPr id="24" name="Google Shape;24;p59" descr="LogoNoir.eps"/>
          <p:cNvPicPr preferRelativeResize="0"/>
          <p:nvPr/>
        </p:nvPicPr>
        <p:blipFill rotWithShape="1">
          <a:blip r:embed="rId2">
            <a:alphaModFix/>
          </a:blip>
          <a:srcRect/>
          <a:stretch/>
        </p:blipFill>
        <p:spPr>
          <a:xfrm>
            <a:off x="1180412" y="12500123"/>
            <a:ext cx="2677103" cy="7498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Default Slide">
  <p:cSld name="2_Default Slide">
    <p:spTree>
      <p:nvGrpSpPr>
        <p:cNvPr id="1" name="Shape 25"/>
        <p:cNvGrpSpPr/>
        <p:nvPr/>
      </p:nvGrpSpPr>
      <p:grpSpPr>
        <a:xfrm>
          <a:off x="0" y="0"/>
          <a:ext cx="0" cy="0"/>
          <a:chOff x="0" y="0"/>
          <a:chExt cx="0" cy="0"/>
        </a:xfrm>
      </p:grpSpPr>
      <p:sp>
        <p:nvSpPr>
          <p:cNvPr id="26" name="Google Shape;26;p60"/>
          <p:cNvSpPr/>
          <p:nvPr/>
        </p:nvSpPr>
        <p:spPr>
          <a:xfrm>
            <a:off x="22967975" y="12741559"/>
            <a:ext cx="604797" cy="604797"/>
          </a:xfrm>
          <a:prstGeom prst="roundRect">
            <a:avLst>
              <a:gd name="adj" fmla="val 16667"/>
            </a:avLst>
          </a:prstGeom>
          <a:solidFill>
            <a:srgbClr val="C7C7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27" name="Google Shape;27;p60"/>
          <p:cNvSpPr/>
          <p:nvPr/>
        </p:nvSpPr>
        <p:spPr>
          <a:xfrm flipH="1">
            <a:off x="22981964" y="12750025"/>
            <a:ext cx="65590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fr-FR" sz="3000">
                <a:solidFill>
                  <a:schemeClr val="lt2"/>
                </a:solidFill>
                <a:latin typeface="Century Gothic"/>
                <a:ea typeface="Century Gothic"/>
                <a:cs typeface="Century Gothic"/>
                <a:sym typeface="Century Gothic"/>
              </a:rPr>
              <a:t>‹N°›</a:t>
            </a:fld>
            <a:endParaRPr sz="3000">
              <a:solidFill>
                <a:schemeClr val="lt2"/>
              </a:solidFill>
              <a:latin typeface="Century Gothic"/>
              <a:ea typeface="Century Gothic"/>
              <a:cs typeface="Century Gothic"/>
              <a:sym typeface="Century Gothic"/>
            </a:endParaRPr>
          </a:p>
        </p:txBody>
      </p:sp>
      <p:sp>
        <p:nvSpPr>
          <p:cNvPr id="28" name="Google Shape;28;p60"/>
          <p:cNvSpPr txBox="1"/>
          <p:nvPr/>
        </p:nvSpPr>
        <p:spPr>
          <a:xfrm>
            <a:off x="4487767" y="12705018"/>
            <a:ext cx="8737409" cy="8654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rgbClr val="7F7F7F"/>
                </a:solidFill>
                <a:latin typeface="Century Gothic"/>
                <a:ea typeface="Century Gothic"/>
                <a:cs typeface="Century Gothic"/>
                <a:sym typeface="Century Gothic"/>
              </a:rPr>
              <a:t>Université des dirigeants – 28 mars 2019</a:t>
            </a:r>
            <a:endParaRPr/>
          </a:p>
        </p:txBody>
      </p:sp>
      <p:pic>
        <p:nvPicPr>
          <p:cNvPr id="29" name="Google Shape;29;p60" descr="LogoNoir.eps"/>
          <p:cNvPicPr preferRelativeResize="0"/>
          <p:nvPr/>
        </p:nvPicPr>
        <p:blipFill rotWithShape="1">
          <a:blip r:embed="rId2">
            <a:alphaModFix/>
          </a:blip>
          <a:srcRect/>
          <a:stretch/>
        </p:blipFill>
        <p:spPr>
          <a:xfrm>
            <a:off x="1180412" y="12500123"/>
            <a:ext cx="2677103" cy="74985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Default Slide">
  <p:cSld name="3_Default Slide">
    <p:spTree>
      <p:nvGrpSpPr>
        <p:cNvPr id="1" name="Shape 30"/>
        <p:cNvGrpSpPr/>
        <p:nvPr/>
      </p:nvGrpSpPr>
      <p:grpSpPr>
        <a:xfrm>
          <a:off x="0" y="0"/>
          <a:ext cx="0" cy="0"/>
          <a:chOff x="0" y="0"/>
          <a:chExt cx="0" cy="0"/>
        </a:xfrm>
      </p:grpSpPr>
      <p:sp>
        <p:nvSpPr>
          <p:cNvPr id="31" name="Google Shape;31;p61"/>
          <p:cNvSpPr/>
          <p:nvPr/>
        </p:nvSpPr>
        <p:spPr>
          <a:xfrm>
            <a:off x="22967975" y="12741559"/>
            <a:ext cx="604797" cy="604797"/>
          </a:xfrm>
          <a:prstGeom prst="roundRect">
            <a:avLst>
              <a:gd name="adj" fmla="val 16667"/>
            </a:avLst>
          </a:prstGeom>
          <a:solidFill>
            <a:srgbClr val="C7C7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32" name="Google Shape;32;p61"/>
          <p:cNvSpPr/>
          <p:nvPr/>
        </p:nvSpPr>
        <p:spPr>
          <a:xfrm flipH="1">
            <a:off x="22981964" y="12750025"/>
            <a:ext cx="65590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fr-FR" sz="3000">
                <a:solidFill>
                  <a:schemeClr val="lt2"/>
                </a:solidFill>
                <a:latin typeface="Century Gothic"/>
                <a:ea typeface="Century Gothic"/>
                <a:cs typeface="Century Gothic"/>
                <a:sym typeface="Century Gothic"/>
              </a:rPr>
              <a:t>‹N°›</a:t>
            </a:fld>
            <a:endParaRPr sz="3000">
              <a:solidFill>
                <a:schemeClr val="lt2"/>
              </a:solidFill>
              <a:latin typeface="Century Gothic"/>
              <a:ea typeface="Century Gothic"/>
              <a:cs typeface="Century Gothic"/>
              <a:sym typeface="Century Gothic"/>
            </a:endParaRPr>
          </a:p>
        </p:txBody>
      </p:sp>
      <p:sp>
        <p:nvSpPr>
          <p:cNvPr id="33" name="Google Shape;33;p61"/>
          <p:cNvSpPr txBox="1"/>
          <p:nvPr/>
        </p:nvSpPr>
        <p:spPr>
          <a:xfrm>
            <a:off x="4487767" y="12705018"/>
            <a:ext cx="8737409" cy="8654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rgbClr val="7F7F7F"/>
                </a:solidFill>
                <a:latin typeface="Century Gothic"/>
                <a:ea typeface="Century Gothic"/>
                <a:cs typeface="Century Gothic"/>
                <a:sym typeface="Century Gothic"/>
              </a:rPr>
              <a:t>Université des dirigeants – 28 mars 2019</a:t>
            </a:r>
            <a:endParaRPr/>
          </a:p>
        </p:txBody>
      </p:sp>
      <p:pic>
        <p:nvPicPr>
          <p:cNvPr id="34" name="Google Shape;34;p61" descr="LogoNoir.eps"/>
          <p:cNvPicPr preferRelativeResize="0"/>
          <p:nvPr/>
        </p:nvPicPr>
        <p:blipFill rotWithShape="1">
          <a:blip r:embed="rId2">
            <a:alphaModFix/>
          </a:blip>
          <a:srcRect/>
          <a:stretch/>
        </p:blipFill>
        <p:spPr>
          <a:xfrm>
            <a:off x="1180412" y="12500123"/>
            <a:ext cx="2677103" cy="7498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5A838B3-A41B-4323-ABE5-E49460233939}"/>
              </a:ext>
            </a:extLst>
          </p:cNvPr>
          <p:cNvSpPr>
            <a:spLocks noGrp="1"/>
          </p:cNvSpPr>
          <p:nvPr>
            <p:ph type="dt" sz="half" idx="10"/>
          </p:nvPr>
        </p:nvSpPr>
        <p:spPr/>
        <p:txBody>
          <a:bodyPr/>
          <a:lstStyle/>
          <a:p>
            <a:fld id="{DE9421AB-3F40-4339-90F0-6BF4F0998BE0}" type="datetimeFigureOut">
              <a:rPr lang="fr-FR" smtClean="0"/>
              <a:t>31/03/2022</a:t>
            </a:fld>
            <a:endParaRPr lang="fr-FR"/>
          </a:p>
        </p:txBody>
      </p:sp>
      <p:sp>
        <p:nvSpPr>
          <p:cNvPr id="3" name="Espace réservé du pied de page 2">
            <a:extLst>
              <a:ext uri="{FF2B5EF4-FFF2-40B4-BE49-F238E27FC236}">
                <a16:creationId xmlns:a16="http://schemas.microsoft.com/office/drawing/2014/main" id="{5840C0D9-4A96-4739-9163-474328BE940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67918D4-DF91-4420-89F1-21D8A67C693D}"/>
              </a:ext>
            </a:extLst>
          </p:cNvPr>
          <p:cNvSpPr>
            <a:spLocks noGrp="1"/>
          </p:cNvSpPr>
          <p:nvPr>
            <p:ph type="sldNum" sz="quarter" idx="12"/>
          </p:nvPr>
        </p:nvSpPr>
        <p:spPr/>
        <p:txBody>
          <a:bodyPr/>
          <a:lstStyle/>
          <a:p>
            <a:fld id="{F0CC107C-7522-4E36-A6FC-3B39043E7FA9}" type="slidenum">
              <a:rPr lang="fr-FR" smtClean="0"/>
              <a:t>‹N°›</a:t>
            </a:fld>
            <a:endParaRPr lang="fr-FR"/>
          </a:p>
        </p:txBody>
      </p:sp>
    </p:spTree>
    <p:extLst>
      <p:ext uri="{BB962C8B-B14F-4D97-AF65-F5344CB8AC3E}">
        <p14:creationId xmlns:p14="http://schemas.microsoft.com/office/powerpoint/2010/main" val="275085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12"/>
        <p:cNvGrpSpPr/>
        <p:nvPr/>
      </p:nvGrpSpPr>
      <p:grpSpPr>
        <a:xfrm>
          <a:off x="0" y="0"/>
          <a:ext cx="0" cy="0"/>
          <a:chOff x="0" y="0"/>
          <a:chExt cx="0" cy="0"/>
        </a:xfrm>
      </p:grpSpPr>
      <p:sp>
        <p:nvSpPr>
          <p:cNvPr id="13" name="Google Shape;13;p57"/>
          <p:cNvSpPr>
            <a:spLocks noGrp="1"/>
          </p:cNvSpPr>
          <p:nvPr>
            <p:ph type="pic" idx="2"/>
          </p:nvPr>
        </p:nvSpPr>
        <p:spPr>
          <a:xfrm>
            <a:off x="0" y="0"/>
            <a:ext cx="24377650" cy="13716000"/>
          </a:xfrm>
          <a:prstGeom prst="rect">
            <a:avLst/>
          </a:prstGeom>
          <a:solidFill>
            <a:srgbClr val="F2F2F2"/>
          </a:solidFill>
          <a:ln>
            <a:noFill/>
          </a:ln>
        </p:spPr>
      </p:sp>
    </p:spTree>
    <p:extLst>
      <p:ext uri="{BB962C8B-B14F-4D97-AF65-F5344CB8AC3E}">
        <p14:creationId xmlns:p14="http://schemas.microsoft.com/office/powerpoint/2010/main" val="426882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IG PICTURE 1">
  <p:cSld name="1_BIG PICTURE 1">
    <p:spTree>
      <p:nvGrpSpPr>
        <p:cNvPr id="1" name="Shape 14"/>
        <p:cNvGrpSpPr/>
        <p:nvPr/>
      </p:nvGrpSpPr>
      <p:grpSpPr>
        <a:xfrm>
          <a:off x="0" y="0"/>
          <a:ext cx="0" cy="0"/>
          <a:chOff x="0" y="0"/>
          <a:chExt cx="0" cy="0"/>
        </a:xfrm>
      </p:grpSpPr>
      <p:sp>
        <p:nvSpPr>
          <p:cNvPr id="15" name="Google Shape;15;p58"/>
          <p:cNvSpPr>
            <a:spLocks noGrp="1"/>
          </p:cNvSpPr>
          <p:nvPr>
            <p:ph type="pic" idx="2"/>
          </p:nvPr>
        </p:nvSpPr>
        <p:spPr>
          <a:xfrm>
            <a:off x="9907292" y="1761000"/>
            <a:ext cx="5963377" cy="6706612"/>
          </a:xfrm>
          <a:prstGeom prst="rect">
            <a:avLst/>
          </a:prstGeom>
          <a:solidFill>
            <a:srgbClr val="F2F2F2"/>
          </a:solidFill>
          <a:ln>
            <a:noFill/>
          </a:ln>
        </p:spPr>
      </p:sp>
      <p:sp>
        <p:nvSpPr>
          <p:cNvPr id="16" name="Google Shape;16;p58"/>
          <p:cNvSpPr>
            <a:spLocks noGrp="1"/>
          </p:cNvSpPr>
          <p:nvPr>
            <p:ph type="pic" idx="3"/>
          </p:nvPr>
        </p:nvSpPr>
        <p:spPr>
          <a:xfrm>
            <a:off x="12447856" y="6171188"/>
            <a:ext cx="5963377" cy="6706612"/>
          </a:xfrm>
          <a:prstGeom prst="rect">
            <a:avLst/>
          </a:prstGeom>
          <a:solidFill>
            <a:srgbClr val="F2F2F2"/>
          </a:solidFill>
          <a:ln>
            <a:noFill/>
          </a:ln>
        </p:spPr>
      </p:sp>
      <p:sp>
        <p:nvSpPr>
          <p:cNvPr id="17" name="Google Shape;17;p58"/>
          <p:cNvSpPr>
            <a:spLocks noGrp="1"/>
          </p:cNvSpPr>
          <p:nvPr>
            <p:ph type="pic" idx="4"/>
          </p:nvPr>
        </p:nvSpPr>
        <p:spPr>
          <a:xfrm>
            <a:off x="18184038" y="1761000"/>
            <a:ext cx="5963377" cy="6706612"/>
          </a:xfrm>
          <a:prstGeom prst="rect">
            <a:avLst/>
          </a:prstGeom>
          <a:solidFill>
            <a:srgbClr val="F2F2F2"/>
          </a:solidFill>
          <a:ln>
            <a:noFill/>
          </a:ln>
        </p:spPr>
      </p:sp>
      <p:sp>
        <p:nvSpPr>
          <p:cNvPr id="18" name="Google Shape;18;p58"/>
          <p:cNvSpPr/>
          <p:nvPr/>
        </p:nvSpPr>
        <p:spPr>
          <a:xfrm>
            <a:off x="22967976" y="12741561"/>
            <a:ext cx="604796" cy="604798"/>
          </a:xfrm>
          <a:prstGeom prst="roundRect">
            <a:avLst>
              <a:gd name="adj" fmla="val 16667"/>
            </a:avLst>
          </a:prstGeom>
          <a:solidFill>
            <a:srgbClr val="C7C7C5"/>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19;p58"/>
          <p:cNvSpPr/>
          <p:nvPr/>
        </p:nvSpPr>
        <p:spPr>
          <a:xfrm flipH="1">
            <a:off x="22981964" y="12750027"/>
            <a:ext cx="6559007" cy="553805"/>
          </a:xfrm>
          <a:prstGeom prst="rect">
            <a:avLst/>
          </a:prstGeom>
          <a:noFill/>
          <a:ln>
            <a:noFill/>
          </a:ln>
        </p:spPr>
        <p:txBody>
          <a:bodyPr spcFirstLastPara="1" wrap="square" lIns="91402" tIns="45688" rIns="91402" bIns="45688" anchor="t" anchorCtr="0">
            <a:spAutoFit/>
          </a:bodyPr>
          <a:lstStyle/>
          <a:p>
            <a:pPr marL="0" marR="0" lvl="0" indent="0" algn="l" defTabSz="914171" rtl="0" eaLnBrk="1" fontAlgn="auto" latinLnBrk="0" hangingPunct="1">
              <a:lnSpc>
                <a:spcPct val="100000"/>
              </a:lnSpc>
              <a:spcBef>
                <a:spcPts val="0"/>
              </a:spcBef>
              <a:spcAft>
                <a:spcPts val="0"/>
              </a:spcAft>
              <a:buClr>
                <a:srgbClr val="000000"/>
              </a:buClr>
              <a:buSzPts val="3000"/>
              <a:buFont typeface="Arial"/>
              <a:buNone/>
              <a:tabLst/>
              <a:defRPr/>
            </a:pPr>
            <a:fld id="{00000000-1234-1234-1234-123412341234}" type="slidenum">
              <a:rPr kumimoji="0" lang="fr-FR" sz="2999"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pPr marL="0" marR="0" lvl="0" indent="0" algn="l" defTabSz="914171" rtl="0" eaLnBrk="1" fontAlgn="auto" latinLnBrk="0" hangingPunct="1">
                <a:lnSpc>
                  <a:spcPct val="100000"/>
                </a:lnSpc>
                <a:spcBef>
                  <a:spcPts val="0"/>
                </a:spcBef>
                <a:spcAft>
                  <a:spcPts val="0"/>
                </a:spcAft>
                <a:buClr>
                  <a:srgbClr val="000000"/>
                </a:buClr>
                <a:buSzPts val="3000"/>
                <a:buFont typeface="Arial"/>
                <a:buNone/>
                <a:tabLst/>
                <a:defRPr/>
              </a:pPr>
              <a:t>‹N°›</a:t>
            </a:fld>
            <a:endParaRPr kumimoji="0" sz="2999"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68163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g10ec9ece8a9_0_52"/>
          <p:cNvSpPr txBox="1">
            <a:spLocks noGrp="1"/>
          </p:cNvSpPr>
          <p:nvPr>
            <p:ph type="title"/>
          </p:nvPr>
        </p:nvSpPr>
        <p:spPr>
          <a:xfrm>
            <a:off x="830984" y="1186734"/>
            <a:ext cx="22715701" cy="1527300"/>
          </a:xfrm>
          <a:prstGeom prst="rect">
            <a:avLst/>
          </a:prstGeom>
          <a:noFill/>
          <a:ln>
            <a:noFill/>
          </a:ln>
        </p:spPr>
        <p:txBody>
          <a:bodyPr spcFirstLastPara="1" wrap="square" lIns="182825" tIns="91400" rIns="182825" bIns="91400" anchor="ctr" anchorCtr="0">
            <a:normAutofit/>
          </a:bodyPr>
          <a:lstStyle>
            <a:lvl1pPr lvl="0" algn="l">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10ec9ece8a9_0_52"/>
          <p:cNvSpPr txBox="1">
            <a:spLocks noGrp="1"/>
          </p:cNvSpPr>
          <p:nvPr>
            <p:ph type="body" idx="1"/>
          </p:nvPr>
        </p:nvSpPr>
        <p:spPr>
          <a:xfrm>
            <a:off x="830984" y="3073268"/>
            <a:ext cx="22715701" cy="9110400"/>
          </a:xfrm>
          <a:prstGeom prst="rect">
            <a:avLst/>
          </a:prstGeom>
          <a:noFill/>
          <a:ln>
            <a:noFill/>
          </a:ln>
        </p:spPr>
        <p:txBody>
          <a:bodyPr spcFirstLastPara="1" wrap="square" lIns="182825" tIns="91400" rIns="182825" bIns="91400" anchor="t" anchorCtr="0">
            <a:normAutofit/>
          </a:bodyPr>
          <a:lstStyle>
            <a:lvl1pPr marL="457086" lvl="0" indent="-533267" algn="l">
              <a:lnSpc>
                <a:spcPct val="90000"/>
              </a:lnSpc>
              <a:spcBef>
                <a:spcPts val="2000"/>
              </a:spcBef>
              <a:spcAft>
                <a:spcPts val="0"/>
              </a:spcAft>
              <a:buSzPts val="4800"/>
              <a:buChar char="•"/>
              <a:defRPr/>
            </a:lvl1pPr>
            <a:lvl2pPr marL="914171" lvl="1" indent="-482479" algn="l">
              <a:lnSpc>
                <a:spcPct val="90000"/>
              </a:lnSpc>
              <a:spcBef>
                <a:spcPts val="1000"/>
              </a:spcBef>
              <a:spcAft>
                <a:spcPts val="0"/>
              </a:spcAft>
              <a:buSzPts val="4000"/>
              <a:buChar char="•"/>
              <a:defRPr/>
            </a:lvl2pPr>
            <a:lvl3pPr marL="1371257" lvl="2" indent="-457086" algn="l">
              <a:lnSpc>
                <a:spcPct val="90000"/>
              </a:lnSpc>
              <a:spcBef>
                <a:spcPts val="1000"/>
              </a:spcBef>
              <a:spcAft>
                <a:spcPts val="0"/>
              </a:spcAft>
              <a:buSzPts val="3600"/>
              <a:buChar char="•"/>
              <a:defRPr/>
            </a:lvl3pPr>
            <a:lvl4pPr marL="1828343" lvl="3" indent="-431692" algn="l">
              <a:lnSpc>
                <a:spcPct val="90000"/>
              </a:lnSpc>
              <a:spcBef>
                <a:spcPts val="1000"/>
              </a:spcBef>
              <a:spcAft>
                <a:spcPts val="0"/>
              </a:spcAft>
              <a:buSzPts val="3200"/>
              <a:buChar char="•"/>
              <a:defRPr/>
            </a:lvl4pPr>
            <a:lvl5pPr marL="2285429" lvl="4" indent="-431692" algn="l">
              <a:lnSpc>
                <a:spcPct val="90000"/>
              </a:lnSpc>
              <a:spcBef>
                <a:spcPts val="1000"/>
              </a:spcBef>
              <a:spcAft>
                <a:spcPts val="0"/>
              </a:spcAft>
              <a:buSzPts val="3200"/>
              <a:buChar char="•"/>
              <a:defRPr/>
            </a:lvl5pPr>
            <a:lvl6pPr marL="2742514" lvl="5" indent="-457086" algn="l">
              <a:lnSpc>
                <a:spcPct val="90000"/>
              </a:lnSpc>
              <a:spcBef>
                <a:spcPts val="1000"/>
              </a:spcBef>
              <a:spcAft>
                <a:spcPts val="0"/>
              </a:spcAft>
              <a:buSzPts val="3600"/>
              <a:buChar char="•"/>
              <a:defRPr/>
            </a:lvl6pPr>
            <a:lvl7pPr marL="3199600" lvl="6" indent="-457086" algn="l">
              <a:lnSpc>
                <a:spcPct val="90000"/>
              </a:lnSpc>
              <a:spcBef>
                <a:spcPts val="1000"/>
              </a:spcBef>
              <a:spcAft>
                <a:spcPts val="0"/>
              </a:spcAft>
              <a:buSzPts val="3600"/>
              <a:buChar char="•"/>
              <a:defRPr/>
            </a:lvl7pPr>
            <a:lvl8pPr marL="3656686" lvl="7" indent="-457086" algn="l">
              <a:lnSpc>
                <a:spcPct val="90000"/>
              </a:lnSpc>
              <a:spcBef>
                <a:spcPts val="1000"/>
              </a:spcBef>
              <a:spcAft>
                <a:spcPts val="0"/>
              </a:spcAft>
              <a:buSzPts val="3600"/>
              <a:buChar char="•"/>
              <a:defRPr/>
            </a:lvl8pPr>
            <a:lvl9pPr marL="4113771" lvl="8" indent="-457086" algn="l">
              <a:lnSpc>
                <a:spcPct val="90000"/>
              </a:lnSpc>
              <a:spcBef>
                <a:spcPts val="1000"/>
              </a:spcBef>
              <a:spcAft>
                <a:spcPts val="0"/>
              </a:spcAft>
              <a:buSzPts val="3600"/>
              <a:buChar char="•"/>
              <a:defRPr/>
            </a:lvl9pPr>
          </a:lstStyle>
          <a:p>
            <a:endParaRPr/>
          </a:p>
        </p:txBody>
      </p:sp>
      <p:sp>
        <p:nvSpPr>
          <p:cNvPr id="23" name="Google Shape;23;g10ec9ece8a9_0_52"/>
          <p:cNvSpPr txBox="1">
            <a:spLocks noGrp="1"/>
          </p:cNvSpPr>
          <p:nvPr>
            <p:ph type="sldNum" idx="12"/>
          </p:nvPr>
        </p:nvSpPr>
        <p:spPr>
          <a:xfrm>
            <a:off x="22587337" y="12435246"/>
            <a:ext cx="1462801" cy="1049700"/>
          </a:xfrm>
          <a:prstGeom prst="rect">
            <a:avLst/>
          </a:prstGeom>
          <a:noFill/>
          <a:ln>
            <a:noFill/>
          </a:ln>
        </p:spPr>
        <p:txBody>
          <a:bodyPr spcFirstLastPara="1" wrap="square" lIns="243750" tIns="243750" rIns="243750" bIns="243750" anchor="ctr" anchorCtr="0">
            <a:noAutofit/>
          </a:bodyPr>
          <a:lstStyle>
            <a:lvl1pPr marL="0" marR="0" lvl="0" indent="0" algn="l" rtl="0">
              <a:lnSpc>
                <a:spcPct val="100000"/>
              </a:lnSpc>
              <a:spcBef>
                <a:spcPts val="0"/>
              </a:spcBef>
              <a:spcAft>
                <a:spcPts val="0"/>
              </a:spcAft>
              <a:buClr>
                <a:srgbClr val="000000"/>
              </a:buClr>
              <a:buSzPts val="3700"/>
              <a:buFont typeface="Arial"/>
              <a:buNone/>
              <a:defRPr sz="3699"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700"/>
              <a:buFont typeface="Arial"/>
              <a:buNone/>
              <a:defRPr sz="3699"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700"/>
              <a:buFont typeface="Arial"/>
              <a:buNone/>
              <a:defRPr sz="3699"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700"/>
              <a:buFont typeface="Arial"/>
              <a:buNone/>
              <a:defRPr sz="3699"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700"/>
              <a:buFont typeface="Arial"/>
              <a:buNone/>
              <a:defRPr sz="3699"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700"/>
              <a:buFont typeface="Arial"/>
              <a:buNone/>
              <a:defRPr sz="3699"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700"/>
              <a:buFont typeface="Arial"/>
              <a:buNone/>
              <a:defRPr sz="3699"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700"/>
              <a:buFont typeface="Arial"/>
              <a:buNone/>
              <a:defRPr sz="3699"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700"/>
              <a:buFont typeface="Arial"/>
              <a:buNone/>
              <a:defRPr sz="3699" b="0" i="0" u="none" strike="noStrike" cap="none">
                <a:solidFill>
                  <a:srgbClr val="000000"/>
                </a:solidFill>
                <a:latin typeface="Arial"/>
                <a:ea typeface="Arial"/>
                <a:cs typeface="Arial"/>
                <a:sym typeface="Arial"/>
              </a:defRPr>
            </a:lvl9pPr>
          </a:lstStyle>
          <a:p>
            <a:pPr marL="0" marR="0" lvl="0" indent="0" algn="l" defTabSz="914171" rtl="0" eaLnBrk="1" fontAlgn="auto" latinLnBrk="0" hangingPunct="1">
              <a:lnSpc>
                <a:spcPct val="100000"/>
              </a:lnSpc>
              <a:spcBef>
                <a:spcPts val="0"/>
              </a:spcBef>
              <a:spcAft>
                <a:spcPts val="0"/>
              </a:spcAft>
              <a:buClr>
                <a:srgbClr val="000000"/>
              </a:buClr>
              <a:buSzPts val="3700"/>
              <a:buFont typeface="Arial"/>
              <a:buNone/>
              <a:tabLst/>
              <a:defRPr/>
            </a:pPr>
            <a:fld id="{00000000-1234-1234-1234-123412341234}" type="slidenum">
              <a:rPr kumimoji="0" lang="fr-FR" sz="3699"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171" rtl="0" eaLnBrk="1" fontAlgn="auto" latinLnBrk="0" hangingPunct="1">
                <a:lnSpc>
                  <a:spcPct val="100000"/>
                </a:lnSpc>
                <a:spcBef>
                  <a:spcPts val="0"/>
                </a:spcBef>
                <a:spcAft>
                  <a:spcPts val="0"/>
                </a:spcAft>
                <a:buClr>
                  <a:srgbClr val="000000"/>
                </a:buClr>
                <a:buSzPts val="3700"/>
                <a:buFont typeface="Arial"/>
                <a:buNone/>
                <a:tabLst/>
                <a:defRPr/>
              </a:pPr>
              <a:t>‹N°›</a:t>
            </a:fld>
            <a:endParaRPr kumimoji="0" lang="fr-FR" sz="3699"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77323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1675964" y="730259"/>
            <a:ext cx="21025723" cy="2651126"/>
          </a:xfrm>
          <a:prstGeom prst="rect">
            <a:avLst/>
          </a:prstGeom>
          <a:noFill/>
          <a:ln>
            <a:noFill/>
          </a:ln>
        </p:spPr>
        <p:txBody>
          <a:bodyPr spcFirstLastPara="1" wrap="square" lIns="182825" tIns="91400" rIns="182825" bIns="91400" anchor="ctr" anchorCtr="0">
            <a:normAutofit/>
          </a:bodyPr>
          <a:lstStyle>
            <a:lvl1pPr marR="0" lvl="0" algn="l" rtl="0">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6"/>
          <p:cNvSpPr txBox="1">
            <a:spLocks noGrp="1"/>
          </p:cNvSpPr>
          <p:nvPr>
            <p:ph type="body" idx="1"/>
          </p:nvPr>
        </p:nvSpPr>
        <p:spPr>
          <a:xfrm>
            <a:off x="1675964" y="3651250"/>
            <a:ext cx="21025723" cy="8702676"/>
          </a:xfrm>
          <a:prstGeom prst="rect">
            <a:avLst/>
          </a:prstGeom>
          <a:noFill/>
          <a:ln>
            <a:noFill/>
          </a:ln>
        </p:spPr>
        <p:txBody>
          <a:bodyPr spcFirstLastPara="1" wrap="square" lIns="182825" tIns="91400" rIns="182825" bIns="91400" anchor="t" anchorCtr="0">
            <a:normAutofit/>
          </a:bodyPr>
          <a:lstStyle>
            <a:lvl1pPr marL="457200" marR="0" lvl="0" indent="-533400" algn="l" rtl="0">
              <a:lnSpc>
                <a:spcPct val="90000"/>
              </a:lnSpc>
              <a:spcBef>
                <a:spcPts val="2000"/>
              </a:spcBef>
              <a:spcAft>
                <a:spcPts val="0"/>
              </a:spcAft>
              <a:buClr>
                <a:schemeClr val="dk1"/>
              </a:buClr>
              <a:buSzPts val="4800"/>
              <a:buFont typeface="Arial"/>
              <a:buChar char="•"/>
              <a:defRPr sz="4800" b="0" i="0" u="none" strike="noStrike" cap="none">
                <a:solidFill>
                  <a:schemeClr val="dk1"/>
                </a:solidFill>
                <a:latin typeface="Montserrat Light"/>
                <a:ea typeface="Montserrat Light"/>
                <a:cs typeface="Montserrat Light"/>
                <a:sym typeface="Montserrat Light"/>
              </a:defRPr>
            </a:lvl1pPr>
            <a:lvl2pPr marL="914400" marR="0" lvl="1"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Montserrat Light"/>
                <a:ea typeface="Montserrat Light"/>
                <a:cs typeface="Montserrat Light"/>
                <a:sym typeface="Montserrat Light"/>
              </a:defRPr>
            </a:lvl2pPr>
            <a:lvl3pPr marL="1371600" marR="0" lvl="2"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Montserrat Light"/>
                <a:ea typeface="Montserrat Light"/>
                <a:cs typeface="Montserrat Light"/>
                <a:sym typeface="Montserrat Light"/>
              </a:defRPr>
            </a:lvl3pPr>
            <a:lvl4pPr marL="1828800" marR="0" lvl="3"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Montserrat Light"/>
                <a:ea typeface="Montserrat Light"/>
                <a:cs typeface="Montserrat Light"/>
                <a:sym typeface="Montserrat Light"/>
              </a:defRPr>
            </a:lvl4pPr>
            <a:lvl5pPr marL="2286000" marR="0" lvl="4"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Montserrat Light"/>
                <a:ea typeface="Montserrat Light"/>
                <a:cs typeface="Montserrat Light"/>
                <a:sym typeface="Montserrat Light"/>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1675965" y="730259"/>
            <a:ext cx="21025723" cy="2651126"/>
          </a:xfrm>
          <a:prstGeom prst="rect">
            <a:avLst/>
          </a:prstGeom>
          <a:noFill/>
          <a:ln>
            <a:noFill/>
          </a:ln>
        </p:spPr>
        <p:txBody>
          <a:bodyPr spcFirstLastPara="1" wrap="square" lIns="182825" tIns="91400" rIns="182825" bIns="91400" anchor="ctr" anchorCtr="0">
            <a:normAutofit/>
          </a:bodyPr>
          <a:lstStyle>
            <a:lvl1pPr marR="0" lvl="0" algn="l" rtl="0">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6"/>
          <p:cNvSpPr txBox="1">
            <a:spLocks noGrp="1"/>
          </p:cNvSpPr>
          <p:nvPr>
            <p:ph type="body" idx="1"/>
          </p:nvPr>
        </p:nvSpPr>
        <p:spPr>
          <a:xfrm>
            <a:off x="1675965" y="3651250"/>
            <a:ext cx="21025723" cy="8702676"/>
          </a:xfrm>
          <a:prstGeom prst="rect">
            <a:avLst/>
          </a:prstGeom>
          <a:noFill/>
          <a:ln>
            <a:noFill/>
          </a:ln>
        </p:spPr>
        <p:txBody>
          <a:bodyPr spcFirstLastPara="1" wrap="square" lIns="182825" tIns="91400" rIns="182825" bIns="91400" anchor="t" anchorCtr="0">
            <a:normAutofit/>
          </a:bodyPr>
          <a:lstStyle>
            <a:lvl1pPr marL="457200" marR="0" lvl="0" indent="-533400" algn="l" rtl="0">
              <a:lnSpc>
                <a:spcPct val="90000"/>
              </a:lnSpc>
              <a:spcBef>
                <a:spcPts val="2000"/>
              </a:spcBef>
              <a:spcAft>
                <a:spcPts val="0"/>
              </a:spcAft>
              <a:buClr>
                <a:schemeClr val="dk1"/>
              </a:buClr>
              <a:buSzPts val="4800"/>
              <a:buFont typeface="Arial"/>
              <a:buChar char="•"/>
              <a:defRPr sz="4800" b="0" i="0" u="none" strike="noStrike" cap="none">
                <a:solidFill>
                  <a:schemeClr val="dk1"/>
                </a:solidFill>
                <a:latin typeface="Montserrat Light"/>
                <a:ea typeface="Montserrat Light"/>
                <a:cs typeface="Montserrat Light"/>
                <a:sym typeface="Montserrat Light"/>
              </a:defRPr>
            </a:lvl1pPr>
            <a:lvl2pPr marL="914400" marR="0" lvl="1"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Montserrat Light"/>
                <a:ea typeface="Montserrat Light"/>
                <a:cs typeface="Montserrat Light"/>
                <a:sym typeface="Montserrat Light"/>
              </a:defRPr>
            </a:lvl2pPr>
            <a:lvl3pPr marL="1371600" marR="0" lvl="2"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Montserrat Light"/>
                <a:ea typeface="Montserrat Light"/>
                <a:cs typeface="Montserrat Light"/>
                <a:sym typeface="Montserrat Light"/>
              </a:defRPr>
            </a:lvl3pPr>
            <a:lvl4pPr marL="1828800" marR="0" lvl="3"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Montserrat Light"/>
                <a:ea typeface="Montserrat Light"/>
                <a:cs typeface="Montserrat Light"/>
                <a:sym typeface="Montserrat Light"/>
              </a:defRPr>
            </a:lvl4pPr>
            <a:lvl5pPr marL="2286000" marR="0" lvl="4"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Montserrat Light"/>
                <a:ea typeface="Montserrat Light"/>
                <a:cs typeface="Montserrat Light"/>
                <a:sym typeface="Montserrat Light"/>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3475626"/>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6933"/>
            <a:ext cx="24377650" cy="13732934"/>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354315" y="1219200"/>
            <a:ext cx="17188859" cy="26416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54315" y="4321179"/>
            <a:ext cx="17188859" cy="776154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4406514" y="12082725"/>
            <a:ext cx="1823403" cy="730250"/>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B61BEF0D-F0BB-DE4B-95CE-6DB70DBA9567}" type="datetimeFigureOut">
              <a:rPr kumimoji="0" lang="en-US" sz="18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3/31/2022</a:t>
            </a:fld>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5" name="Footer Placeholder 4"/>
          <p:cNvSpPr>
            <a:spLocks noGrp="1"/>
          </p:cNvSpPr>
          <p:nvPr>
            <p:ph type="ftr" sz="quarter" idx="3"/>
          </p:nvPr>
        </p:nvSpPr>
        <p:spPr>
          <a:xfrm>
            <a:off x="1354315" y="12082725"/>
            <a:ext cx="12591944" cy="730250"/>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Arial"/>
              <a:sym typeface="Arial"/>
            </a:endParaRPr>
          </a:p>
        </p:txBody>
      </p:sp>
      <p:sp>
        <p:nvSpPr>
          <p:cNvPr id="6" name="Slide Number Placeholder 5"/>
          <p:cNvSpPr>
            <a:spLocks noGrp="1"/>
          </p:cNvSpPr>
          <p:nvPr>
            <p:ph type="sldNum" sz="quarter" idx="4"/>
          </p:nvPr>
        </p:nvSpPr>
        <p:spPr>
          <a:xfrm>
            <a:off x="17176853" y="12082725"/>
            <a:ext cx="1366322" cy="730250"/>
          </a:xfrm>
          <a:prstGeom prst="rect">
            <a:avLst/>
          </a:prstGeom>
        </p:spPr>
        <p:txBody>
          <a:bodyPr vert="horz" lIns="91440" tIns="45720" rIns="91440" bIns="45720" rtlCol="0" anchor="ctr"/>
          <a:lstStyle>
            <a:lvl1pPr algn="r">
              <a:defRPr sz="1800">
                <a:solidFill>
                  <a:schemeClr val="accent1"/>
                </a:solidFill>
              </a:defRPr>
            </a:lvl1pPr>
          </a:lstStyle>
          <a:p>
            <a:pPr marL="0" marR="0" lvl="0" indent="0" algn="r" defTabSz="914171" rtl="0" eaLnBrk="1" fontAlgn="auto" latinLnBrk="0" hangingPunct="1">
              <a:lnSpc>
                <a:spcPct val="100000"/>
              </a:lnSpc>
              <a:spcBef>
                <a:spcPts val="0"/>
              </a:spcBef>
              <a:spcAft>
                <a:spcPts val="0"/>
              </a:spcAft>
              <a:buClrTx/>
              <a:buSzTx/>
              <a:buFont typeface="Arial"/>
              <a:buNone/>
              <a:tabLst/>
              <a:defRPr/>
            </a:pPr>
            <a:fld id="{D57F1E4F-1CFF-5643-939E-217C01CDF565}" type="slidenum">
              <a:rPr kumimoji="0" lang="en-US" sz="1800" b="0" i="0" u="none" strike="noStrike" kern="1200" cap="none" spc="0" normalizeH="0" baseline="0" noProof="0" smtClean="0">
                <a:ln>
                  <a:noFill/>
                </a:ln>
                <a:solidFill>
                  <a:srgbClr val="90C226"/>
                </a:solidFill>
                <a:effectLst/>
                <a:uLnTx/>
                <a:uFillTx/>
                <a:latin typeface="Trebuchet MS" panose="020B0603020202020204"/>
                <a:ea typeface="+mn-ea"/>
                <a:cs typeface="Arial"/>
                <a:sym typeface="Arial"/>
              </a:rPr>
              <a:pPr marL="0" marR="0" lvl="0" indent="0" algn="r" defTabSz="914171" rtl="0" eaLnBrk="1" fontAlgn="auto" latinLnBrk="0" hangingPunct="1">
                <a:lnSpc>
                  <a:spcPct val="100000"/>
                </a:lnSpc>
                <a:spcBef>
                  <a:spcPts val="0"/>
                </a:spcBef>
                <a:spcAft>
                  <a:spcPts val="0"/>
                </a:spcAft>
                <a:buClrTx/>
                <a:buSzTx/>
                <a:buFont typeface="Arial"/>
                <a:buNone/>
                <a:tabLst/>
                <a:defRPr/>
              </a:pPr>
              <a:t>‹N°›</a:t>
            </a:fld>
            <a:endParaRPr kumimoji="0" lang="en-US" sz="1800" b="0" i="0" u="none" strike="noStrike" kern="1200" cap="none" spc="0" normalizeH="0" baseline="0" noProof="0" dirty="0">
              <a:ln>
                <a:noFill/>
              </a:ln>
              <a:solidFill>
                <a:srgbClr val="90C226"/>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39282962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914171" rtl="0" eaLnBrk="1" latinLnBrk="0" hangingPunct="1">
        <a:spcBef>
          <a:spcPct val="0"/>
        </a:spcBef>
        <a:buNone/>
        <a:defRPr sz="719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629" indent="-685629" algn="l" defTabSz="914171" rtl="0" eaLnBrk="1" latinLnBrk="0" hangingPunct="1">
        <a:spcBef>
          <a:spcPts val="2000"/>
        </a:spcBef>
        <a:spcAft>
          <a:spcPts val="0"/>
        </a:spcAft>
        <a:buClr>
          <a:schemeClr val="accent1"/>
        </a:buClr>
        <a:buSzPct val="80000"/>
        <a:buFont typeface="Wingdings 3" charset="2"/>
        <a:buChar char=""/>
        <a:defRPr sz="3599" kern="1200">
          <a:solidFill>
            <a:schemeClr val="tx1">
              <a:lumMod val="75000"/>
              <a:lumOff val="25000"/>
            </a:schemeClr>
          </a:solidFill>
          <a:latin typeface="+mn-lt"/>
          <a:ea typeface="+mn-ea"/>
          <a:cs typeface="+mn-cs"/>
        </a:defRPr>
      </a:lvl1pPr>
      <a:lvl2pPr marL="1485529" indent="-571357" algn="l" defTabSz="914171" rtl="0" eaLnBrk="1" latinLnBrk="0" hangingPunct="1">
        <a:spcBef>
          <a:spcPts val="2000"/>
        </a:spcBef>
        <a:spcAft>
          <a:spcPts val="0"/>
        </a:spcAft>
        <a:buClr>
          <a:schemeClr val="accent1"/>
        </a:buClr>
        <a:buSzPct val="80000"/>
        <a:buFont typeface="Wingdings 3" charset="2"/>
        <a:buChar char=""/>
        <a:defRPr sz="3199" kern="1200">
          <a:solidFill>
            <a:schemeClr val="tx1">
              <a:lumMod val="75000"/>
              <a:lumOff val="25000"/>
            </a:schemeClr>
          </a:solidFill>
          <a:latin typeface="+mn-lt"/>
          <a:ea typeface="+mn-ea"/>
          <a:cs typeface="+mn-cs"/>
        </a:defRPr>
      </a:lvl2pPr>
      <a:lvl3pPr marL="2285429" indent="-457086" algn="l" defTabSz="914171" rtl="0" eaLnBrk="1" latinLnBrk="0" hangingPunct="1">
        <a:spcBef>
          <a:spcPts val="2000"/>
        </a:spcBef>
        <a:spcAft>
          <a:spcPts val="0"/>
        </a:spcAft>
        <a:buClr>
          <a:schemeClr val="accent1"/>
        </a:buClr>
        <a:buSzPct val="80000"/>
        <a:buFont typeface="Wingdings 3" charset="2"/>
        <a:buChar char=""/>
        <a:defRPr sz="2799" kern="1200">
          <a:solidFill>
            <a:schemeClr val="tx1">
              <a:lumMod val="75000"/>
              <a:lumOff val="25000"/>
            </a:schemeClr>
          </a:solidFill>
          <a:latin typeface="+mn-lt"/>
          <a:ea typeface="+mn-ea"/>
          <a:cs typeface="+mn-cs"/>
        </a:defRPr>
      </a:lvl3pPr>
      <a:lvl4pPr marL="3199600"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4pPr>
      <a:lvl5pPr marL="4113771"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5pPr>
      <a:lvl6pPr marL="5027943"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6pPr>
      <a:lvl7pPr marL="5942114"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7pPr>
      <a:lvl8pPr marL="6856286"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8pPr>
      <a:lvl9pPr marL="7770457" indent="-457086" algn="l" defTabSz="914171" rtl="0" eaLnBrk="1" latinLnBrk="0" hangingPunct="1">
        <a:spcBef>
          <a:spcPts val="2000"/>
        </a:spcBef>
        <a:spcAft>
          <a:spcPts val="0"/>
        </a:spcAft>
        <a:buClr>
          <a:schemeClr val="accent1"/>
        </a:buClr>
        <a:buSzPct val="80000"/>
        <a:buFont typeface="Wingdings 3" charset="2"/>
        <a:buChar char=""/>
        <a:defRPr sz="2399" kern="1200">
          <a:solidFill>
            <a:schemeClr val="tx1">
              <a:lumMod val="75000"/>
              <a:lumOff val="25000"/>
            </a:schemeClr>
          </a:solidFill>
          <a:latin typeface="+mn-lt"/>
          <a:ea typeface="+mn-ea"/>
          <a:cs typeface="+mn-cs"/>
        </a:defRPr>
      </a:lvl9pPr>
    </p:bodyStyle>
    <p:otherStyle>
      <a:defPPr>
        <a:defRPr lang="en-US"/>
      </a:defPPr>
      <a:lvl1pPr marL="0" algn="l" defTabSz="914171" rtl="0" eaLnBrk="1" latinLnBrk="0" hangingPunct="1">
        <a:defRPr sz="3599" kern="1200">
          <a:solidFill>
            <a:schemeClr val="tx1"/>
          </a:solidFill>
          <a:latin typeface="+mn-lt"/>
          <a:ea typeface="+mn-ea"/>
          <a:cs typeface="+mn-cs"/>
        </a:defRPr>
      </a:lvl1pPr>
      <a:lvl2pPr marL="914171" algn="l" defTabSz="914171" rtl="0" eaLnBrk="1" latinLnBrk="0" hangingPunct="1">
        <a:defRPr sz="3599" kern="1200">
          <a:solidFill>
            <a:schemeClr val="tx1"/>
          </a:solidFill>
          <a:latin typeface="+mn-lt"/>
          <a:ea typeface="+mn-ea"/>
          <a:cs typeface="+mn-cs"/>
        </a:defRPr>
      </a:lvl2pPr>
      <a:lvl3pPr marL="1828343" algn="l" defTabSz="914171" rtl="0" eaLnBrk="1" latinLnBrk="0" hangingPunct="1">
        <a:defRPr sz="3599" kern="1200">
          <a:solidFill>
            <a:schemeClr val="tx1"/>
          </a:solidFill>
          <a:latin typeface="+mn-lt"/>
          <a:ea typeface="+mn-ea"/>
          <a:cs typeface="+mn-cs"/>
        </a:defRPr>
      </a:lvl3pPr>
      <a:lvl4pPr marL="2742514" algn="l" defTabSz="914171" rtl="0" eaLnBrk="1" latinLnBrk="0" hangingPunct="1">
        <a:defRPr sz="3599" kern="1200">
          <a:solidFill>
            <a:schemeClr val="tx1"/>
          </a:solidFill>
          <a:latin typeface="+mn-lt"/>
          <a:ea typeface="+mn-ea"/>
          <a:cs typeface="+mn-cs"/>
        </a:defRPr>
      </a:lvl4pPr>
      <a:lvl5pPr marL="3656686" algn="l" defTabSz="914171" rtl="0" eaLnBrk="1" latinLnBrk="0" hangingPunct="1">
        <a:defRPr sz="3599" kern="1200">
          <a:solidFill>
            <a:schemeClr val="tx1"/>
          </a:solidFill>
          <a:latin typeface="+mn-lt"/>
          <a:ea typeface="+mn-ea"/>
          <a:cs typeface="+mn-cs"/>
        </a:defRPr>
      </a:lvl5pPr>
      <a:lvl6pPr marL="4570857" algn="l" defTabSz="914171" rtl="0" eaLnBrk="1" latinLnBrk="0" hangingPunct="1">
        <a:defRPr sz="3599" kern="1200">
          <a:solidFill>
            <a:schemeClr val="tx1"/>
          </a:solidFill>
          <a:latin typeface="+mn-lt"/>
          <a:ea typeface="+mn-ea"/>
          <a:cs typeface="+mn-cs"/>
        </a:defRPr>
      </a:lvl6pPr>
      <a:lvl7pPr marL="5485028" algn="l" defTabSz="914171" rtl="0" eaLnBrk="1" latinLnBrk="0" hangingPunct="1">
        <a:defRPr sz="3599" kern="1200">
          <a:solidFill>
            <a:schemeClr val="tx1"/>
          </a:solidFill>
          <a:latin typeface="+mn-lt"/>
          <a:ea typeface="+mn-ea"/>
          <a:cs typeface="+mn-cs"/>
        </a:defRPr>
      </a:lvl7pPr>
      <a:lvl8pPr marL="6399200" algn="l" defTabSz="914171" rtl="0" eaLnBrk="1" latinLnBrk="0" hangingPunct="1">
        <a:defRPr sz="3599" kern="1200">
          <a:solidFill>
            <a:schemeClr val="tx1"/>
          </a:solidFill>
          <a:latin typeface="+mn-lt"/>
          <a:ea typeface="+mn-ea"/>
          <a:cs typeface="+mn-cs"/>
        </a:defRPr>
      </a:lvl8pPr>
      <a:lvl9pPr marL="7313371" algn="l" defTabSz="914171"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7.pn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www.unapei.org/" TargetMode="External"/><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
          <p:cNvPicPr preferRelativeResize="0">
            <a:picLocks noGrp="1"/>
          </p:cNvPicPr>
          <p:nvPr>
            <p:ph type="pic" idx="2"/>
          </p:nvPr>
        </p:nvPicPr>
        <p:blipFill rotWithShape="1">
          <a:blip r:embed="rId3">
            <a:alphaModFix/>
          </a:blip>
          <a:srcRect t="7806" b="7807"/>
          <a:stretch/>
        </p:blipFill>
        <p:spPr>
          <a:xfrm>
            <a:off x="0" y="0"/>
            <a:ext cx="24377650" cy="13716000"/>
          </a:xfrm>
          <a:prstGeom prst="rect">
            <a:avLst/>
          </a:prstGeom>
          <a:solidFill>
            <a:srgbClr val="F2F2F2"/>
          </a:solidFill>
          <a:ln>
            <a:noFill/>
          </a:ln>
        </p:spPr>
      </p:pic>
      <p:sp>
        <p:nvSpPr>
          <p:cNvPr id="274" name="Google Shape;274;p1"/>
          <p:cNvSpPr/>
          <p:nvPr/>
        </p:nvSpPr>
        <p:spPr>
          <a:xfrm>
            <a:off x="0" y="0"/>
            <a:ext cx="24377650" cy="13716000"/>
          </a:xfrm>
          <a:prstGeom prst="rect">
            <a:avLst/>
          </a:prstGeom>
          <a:solidFill>
            <a:schemeClr val="accent3">
              <a:alpha val="6392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275" name="Google Shape;275;p1"/>
          <p:cNvSpPr txBox="1"/>
          <p:nvPr/>
        </p:nvSpPr>
        <p:spPr>
          <a:xfrm>
            <a:off x="8823955" y="1578132"/>
            <a:ext cx="741157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dirty="0">
                <a:solidFill>
                  <a:schemeClr val="lt1"/>
                </a:solidFill>
                <a:latin typeface="Century Gothic"/>
                <a:ea typeface="Century Gothic"/>
                <a:cs typeface="Century Gothic"/>
                <a:sym typeface="Century Gothic"/>
              </a:rPr>
              <a:t>Avril </a:t>
            </a:r>
            <a:r>
              <a:rPr lang="fr-FR" sz="2800" b="0" i="0" u="none" strike="noStrike" cap="none" dirty="0">
                <a:solidFill>
                  <a:schemeClr val="lt1"/>
                </a:solidFill>
                <a:latin typeface="Century Gothic"/>
                <a:ea typeface="Century Gothic"/>
                <a:cs typeface="Century Gothic"/>
                <a:sym typeface="Century Gothic"/>
              </a:rPr>
              <a:t>2022 Journée de lancement CNSA </a:t>
            </a:r>
            <a:endParaRPr dirty="0"/>
          </a:p>
        </p:txBody>
      </p:sp>
      <p:sp>
        <p:nvSpPr>
          <p:cNvPr id="276" name="Google Shape;276;p1"/>
          <p:cNvSpPr txBox="1"/>
          <p:nvPr/>
        </p:nvSpPr>
        <p:spPr>
          <a:xfrm>
            <a:off x="0" y="4558774"/>
            <a:ext cx="24377650" cy="5509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8800" b="1" i="0" u="none" strike="noStrike" cap="none" dirty="0">
                <a:solidFill>
                  <a:schemeClr val="lt1"/>
                </a:solidFill>
                <a:latin typeface="Century Gothic"/>
                <a:ea typeface="Century Gothic"/>
                <a:cs typeface="Century Gothic"/>
                <a:sym typeface="Century Gothic"/>
              </a:rPr>
              <a:t>Des ambassadeurs de la participation collective : créer une dynamique de renforcement du pouvoir d'agir dans un SESSAD </a:t>
            </a:r>
            <a:endParaRPr sz="8800" b="1" i="0" u="none" strike="noStrike" cap="none" dirty="0">
              <a:solidFill>
                <a:schemeClr val="lt1"/>
              </a:solidFill>
              <a:latin typeface="Century Gothic"/>
              <a:ea typeface="Century Gothic"/>
              <a:cs typeface="Century Gothic"/>
              <a:sym typeface="Century Gothic"/>
            </a:endParaRPr>
          </a:p>
        </p:txBody>
      </p:sp>
      <p:pic>
        <p:nvPicPr>
          <p:cNvPr id="277" name="Google Shape;277;p1"/>
          <p:cNvPicPr preferRelativeResize="0"/>
          <p:nvPr/>
        </p:nvPicPr>
        <p:blipFill rotWithShape="1">
          <a:blip r:embed="rId4">
            <a:alphaModFix/>
          </a:blip>
          <a:srcRect/>
          <a:stretch/>
        </p:blipFill>
        <p:spPr>
          <a:xfrm>
            <a:off x="21252416" y="10865108"/>
            <a:ext cx="1904033" cy="2193535"/>
          </a:xfrm>
          <a:prstGeom prst="rect">
            <a:avLst/>
          </a:prstGeom>
          <a:noFill/>
          <a:ln>
            <a:noFill/>
          </a:ln>
        </p:spPr>
      </p:pic>
      <p:sp>
        <p:nvSpPr>
          <p:cNvPr id="278" name="Google Shape;278;p1"/>
          <p:cNvSpPr/>
          <p:nvPr/>
        </p:nvSpPr>
        <p:spPr>
          <a:xfrm flipH="1">
            <a:off x="11321460" y="2785327"/>
            <a:ext cx="968208" cy="968208"/>
          </a:xfrm>
          <a:prstGeom prst="roundRect">
            <a:avLst>
              <a:gd name="adj" fmla="val 16667"/>
            </a:avLst>
          </a:prstGeom>
          <a:solidFill>
            <a:srgbClr val="F6C74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279" name="Google Shape;279;p1"/>
          <p:cNvSpPr/>
          <p:nvPr/>
        </p:nvSpPr>
        <p:spPr>
          <a:xfrm flipH="1">
            <a:off x="13094547" y="2765521"/>
            <a:ext cx="968208" cy="968208"/>
          </a:xfrm>
          <a:prstGeom prst="roundRect">
            <a:avLst>
              <a:gd name="adj" fmla="val 16667"/>
            </a:avLst>
          </a:prstGeom>
          <a:solidFill>
            <a:srgbClr val="3D5E7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280" name="Google Shape;280;p1"/>
          <p:cNvSpPr/>
          <p:nvPr/>
        </p:nvSpPr>
        <p:spPr>
          <a:xfrm flipH="1">
            <a:off x="9548378" y="2785327"/>
            <a:ext cx="968208" cy="968208"/>
          </a:xfrm>
          <a:prstGeom prst="roundRect">
            <a:avLst>
              <a:gd name="adj" fmla="val 16667"/>
            </a:avLst>
          </a:prstGeom>
          <a:solidFill>
            <a:srgbClr val="F525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281" name="Google Shape;281;p1"/>
          <p:cNvSpPr/>
          <p:nvPr/>
        </p:nvSpPr>
        <p:spPr>
          <a:xfrm flipH="1">
            <a:off x="14867624" y="2785327"/>
            <a:ext cx="968208" cy="968208"/>
          </a:xfrm>
          <a:prstGeom prst="roundRect">
            <a:avLst>
              <a:gd name="adj" fmla="val 16667"/>
            </a:avLst>
          </a:prstGeom>
          <a:solidFill>
            <a:srgbClr val="B6CD6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282" name="Google Shape;282;p1"/>
          <p:cNvSpPr txBox="1"/>
          <p:nvPr/>
        </p:nvSpPr>
        <p:spPr>
          <a:xfrm>
            <a:off x="12529742" y="8344230"/>
            <a:ext cx="18473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Rectangle à coins arrondis 2"/>
          <p:cNvSpPr/>
          <p:nvPr/>
        </p:nvSpPr>
        <p:spPr>
          <a:xfrm>
            <a:off x="5850636" y="7936711"/>
            <a:ext cx="11043075" cy="28887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1" rtl="0" eaLnBrk="1" fontAlgn="auto" latinLnBrk="0" hangingPunct="1">
              <a:lnSpc>
                <a:spcPct val="100000"/>
              </a:lnSpc>
              <a:spcBef>
                <a:spcPts val="0"/>
              </a:spcBef>
              <a:spcAft>
                <a:spcPts val="0"/>
              </a:spcAft>
              <a:buClrTx/>
              <a:buSzTx/>
              <a:buFont typeface="Arial"/>
              <a:buNone/>
              <a:tabLst/>
              <a:defRPr/>
            </a:pPr>
            <a:endParaRPr kumimoji="0" lang="fr-FR" sz="3599"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14" name="Google Shape;214;g113b2e4b9fc_0_104"/>
          <p:cNvSpPr txBox="1"/>
          <p:nvPr/>
        </p:nvSpPr>
        <p:spPr>
          <a:xfrm>
            <a:off x="703343" y="316680"/>
            <a:ext cx="20840219" cy="12093246"/>
          </a:xfrm>
          <a:prstGeom prst="rect">
            <a:avLst/>
          </a:prstGeom>
          <a:noFill/>
          <a:ln>
            <a:noFill/>
          </a:ln>
        </p:spPr>
        <p:txBody>
          <a:bodyPr spcFirstLastPara="1" wrap="square" lIns="91402" tIns="45688" rIns="91402" bIns="45688" anchor="t" anchorCtr="0">
            <a:spAutoFit/>
          </a:bodyPr>
          <a:lstStyle/>
          <a:p>
            <a:pPr marL="0" marR="0" lvl="0" indent="0" algn="l" defTabSz="1828343" rtl="0" eaLnBrk="1" fontAlgn="auto" latinLnBrk="0" hangingPunct="1">
              <a:lnSpc>
                <a:spcPct val="100000"/>
              </a:lnSpc>
              <a:spcBef>
                <a:spcPts val="0"/>
              </a:spcBef>
              <a:spcAft>
                <a:spcPts val="0"/>
              </a:spcAft>
              <a:buClr>
                <a:srgbClr val="90C226"/>
              </a:buClr>
              <a:buSzPct val="100000"/>
              <a:buFont typeface="Arial"/>
              <a:buNone/>
              <a:tabLst/>
              <a:defRPr/>
            </a:pPr>
            <a:r>
              <a:rPr kumimoji="0" lang="fr-FR" sz="4800" b="1" i="0" u="none" strike="noStrike" kern="1200" cap="none" spc="0" normalizeH="0" baseline="0" noProof="0" dirty="0">
                <a:ln>
                  <a:noFill/>
                </a:ln>
                <a:solidFill>
                  <a:srgbClr val="737572">
                    <a:lumMod val="75000"/>
                  </a:srgbClr>
                </a:solidFill>
                <a:effectLst/>
                <a:uLnTx/>
                <a:uFillTx/>
                <a:latin typeface="Century Gothic" panose="020B0502020202020204" pitchFamily="34" charset="0"/>
                <a:ea typeface="+mn-ea"/>
                <a:sym typeface="Arial"/>
              </a:rPr>
              <a:t>CONTEXTE ASSOCIATIF 2021-2022 </a:t>
            </a:r>
          </a:p>
          <a:p>
            <a:pPr marL="0" marR="0" lvl="0" indent="0" algn="l" defTabSz="1828343" rtl="0" eaLnBrk="1" fontAlgn="auto" latinLnBrk="0" hangingPunct="1">
              <a:lnSpc>
                <a:spcPct val="100000"/>
              </a:lnSpc>
              <a:spcBef>
                <a:spcPts val="0"/>
              </a:spcBef>
              <a:spcAft>
                <a:spcPts val="0"/>
              </a:spcAft>
              <a:buClr>
                <a:srgbClr val="90C226"/>
              </a:buClr>
              <a:buSzPct val="100000"/>
              <a:buFont typeface="Arial"/>
              <a:buNone/>
              <a:tabLst/>
              <a:defRPr/>
            </a:pPr>
            <a:r>
              <a:rPr lang="fr-FR" sz="4800" kern="1200" dirty="0">
                <a:solidFill>
                  <a:srgbClr val="737572">
                    <a:lumMod val="75000"/>
                  </a:srgbClr>
                </a:solidFill>
                <a:latin typeface="Century Gothic" panose="020B0502020202020204" pitchFamily="34" charset="0"/>
                <a:ea typeface="+mn-ea"/>
              </a:rPr>
              <a:t>« U</a:t>
            </a:r>
            <a:r>
              <a:rPr kumimoji="0" lang="fr-FR" sz="4800" b="0" i="0" u="none" strike="noStrike" kern="0" cap="none" spc="0" normalizeH="0" baseline="0" noProof="0" dirty="0">
                <a:ln>
                  <a:noFill/>
                </a:ln>
                <a:solidFill>
                  <a:srgbClr val="737572">
                    <a:lumMod val="75000"/>
                  </a:srgbClr>
                </a:solidFill>
                <a:effectLst/>
                <a:uLnTx/>
                <a:uFillTx/>
                <a:latin typeface="Century Gothic" panose="020B0502020202020204" pitchFamily="34" charset="0"/>
                <a:ea typeface="+mn-ea"/>
                <a:sym typeface="Trebuchet MS"/>
              </a:rPr>
              <a:t>ne restructuration de nos organisations »</a:t>
            </a:r>
            <a:endParaRPr kumimoji="0" sz="4800" b="0" i="0" u="none" strike="noStrike" kern="0" cap="none" spc="0" normalizeH="0" baseline="0" noProof="0" dirty="0">
              <a:ln>
                <a:noFill/>
              </a:ln>
              <a:solidFill>
                <a:srgbClr val="737572">
                  <a:lumMod val="75000"/>
                </a:srgbClr>
              </a:solidFill>
              <a:effectLst/>
              <a:uLnTx/>
              <a:uFillTx/>
              <a:latin typeface="Century Gothic" panose="020B0502020202020204" pitchFamily="34" charset="0"/>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ctr" defTabSz="914171" rtl="0" eaLnBrk="1" fontAlgn="auto" latinLnBrk="0" hangingPunct="1">
              <a:lnSpc>
                <a:spcPct val="100000"/>
              </a:lnSpc>
              <a:spcBef>
                <a:spcPts val="0"/>
              </a:spcBef>
              <a:spcAft>
                <a:spcPts val="0"/>
              </a:spcAft>
              <a:buClr>
                <a:srgbClr val="A9A8AB">
                  <a:lumMod val="75000"/>
                </a:srgbClr>
              </a:buClr>
              <a:buSzPts val="3200"/>
              <a:buFont typeface="Arial"/>
              <a:buNone/>
              <a:tabLst/>
              <a:defRPr/>
            </a:pPr>
            <a:r>
              <a:rPr kumimoji="0" lang="fr-FR" sz="3599" b="0" i="1" u="none" strike="noStrike" kern="1200" cap="none" spc="0" normalizeH="0" baseline="0" noProof="0" dirty="0">
                <a:ln>
                  <a:noFill/>
                </a:ln>
                <a:solidFill>
                  <a:srgbClr val="A9A8AB">
                    <a:lumMod val="75000"/>
                  </a:srgbClr>
                </a:solidFill>
                <a:effectLst/>
                <a:uLnTx/>
                <a:uFillTx/>
                <a:latin typeface="Tahoma"/>
                <a:ea typeface="Tahoma"/>
                <a:cs typeface="Tahoma"/>
                <a:sym typeface="Tahoma"/>
              </a:rPr>
              <a:t>Comment favoriser un parcours ?</a:t>
            </a:r>
          </a:p>
          <a:p>
            <a:pPr marL="0" marR="0" lvl="0" indent="0" algn="ctr" defTabSz="914171" rtl="0" eaLnBrk="1" fontAlgn="auto" latinLnBrk="0" hangingPunct="1">
              <a:lnSpc>
                <a:spcPct val="100000"/>
              </a:lnSpc>
              <a:spcBef>
                <a:spcPts val="0"/>
              </a:spcBef>
              <a:spcAft>
                <a:spcPts val="0"/>
              </a:spcAft>
              <a:buClr>
                <a:srgbClr val="A9A8AB">
                  <a:lumMod val="75000"/>
                </a:srgbClr>
              </a:buClr>
              <a:buSzPts val="3200"/>
              <a:buFont typeface="Arial"/>
              <a:buNone/>
              <a:tabLst/>
              <a:defRPr/>
            </a:pPr>
            <a:endParaRPr kumimoji="0" lang="fr-FR" sz="3199" b="0" i="1" u="none" strike="noStrike" kern="1200" cap="none" spc="0" normalizeH="0" baseline="0" noProof="0" dirty="0">
              <a:ln>
                <a:noFill/>
              </a:ln>
              <a:solidFill>
                <a:srgbClr val="A9A8AB">
                  <a:lumMod val="75000"/>
                </a:srgbClr>
              </a:solidFill>
              <a:effectLst/>
              <a:uLnTx/>
              <a:uFillTx/>
              <a:latin typeface="Arial"/>
              <a:ea typeface="+mn-ea"/>
              <a:cs typeface="Arial"/>
              <a:sym typeface="Arial"/>
            </a:endParaRPr>
          </a:p>
          <a:p>
            <a:pPr marL="0" marR="0" lvl="0" indent="0" algn="ctr" defTabSz="914171" rtl="0" eaLnBrk="1" fontAlgn="auto" latinLnBrk="0" hangingPunct="1">
              <a:lnSpc>
                <a:spcPct val="100000"/>
              </a:lnSpc>
              <a:spcBef>
                <a:spcPts val="0"/>
              </a:spcBef>
              <a:spcAft>
                <a:spcPts val="0"/>
              </a:spcAft>
              <a:buClr>
                <a:srgbClr val="90C226"/>
              </a:buClr>
              <a:buSzPts val="3200"/>
              <a:buFont typeface="Arial"/>
              <a:buNone/>
              <a:tabLst/>
              <a:defRPr/>
            </a:pPr>
            <a:r>
              <a:rPr kumimoji="0" lang="fr-FR" sz="3599" b="0" i="1" u="none" strike="noStrike" kern="1200" cap="none" spc="0" normalizeH="0" baseline="0" noProof="0" dirty="0">
                <a:ln>
                  <a:noFill/>
                </a:ln>
                <a:solidFill>
                  <a:srgbClr val="A9A8AB">
                    <a:lumMod val="75000"/>
                  </a:srgbClr>
                </a:solidFill>
                <a:effectLst/>
                <a:uLnTx/>
                <a:uFillTx/>
                <a:latin typeface="Tahoma"/>
                <a:ea typeface="Tahoma"/>
                <a:cs typeface="Tahoma"/>
                <a:sym typeface="Tahoma"/>
              </a:rPr>
              <a:t>Comment sortir de la logique de silo?</a:t>
            </a:r>
          </a:p>
          <a:p>
            <a:pPr marL="0" marR="0" lvl="0" indent="0" algn="ctr" defTabSz="914171" rtl="0" eaLnBrk="1" fontAlgn="auto" latinLnBrk="0" hangingPunct="1">
              <a:lnSpc>
                <a:spcPct val="100000"/>
              </a:lnSpc>
              <a:spcBef>
                <a:spcPts val="0"/>
              </a:spcBef>
              <a:spcAft>
                <a:spcPts val="0"/>
              </a:spcAft>
              <a:buClr>
                <a:srgbClr val="90C226"/>
              </a:buClr>
              <a:buSzPts val="3200"/>
              <a:buFont typeface="Arial"/>
              <a:buNone/>
              <a:tabLst/>
              <a:defRPr/>
            </a:pPr>
            <a:endParaRPr kumimoji="0" lang="fr-FR" sz="3199" b="0" i="1" u="none" strike="noStrike" kern="1200" cap="none" spc="0" normalizeH="0" baseline="0" noProof="0" dirty="0">
              <a:ln>
                <a:noFill/>
              </a:ln>
              <a:solidFill>
                <a:srgbClr val="A9A8AB">
                  <a:lumMod val="75000"/>
                </a:srgbClr>
              </a:solidFill>
              <a:effectLst/>
              <a:uLnTx/>
              <a:uFillTx/>
              <a:latin typeface="Arial"/>
              <a:ea typeface="+mn-ea"/>
              <a:cs typeface="Arial"/>
              <a:sym typeface="Arial"/>
            </a:endParaRPr>
          </a:p>
          <a:p>
            <a:pPr marL="0" marR="0" lvl="0" indent="0" algn="ctr" defTabSz="914171" rtl="0" eaLnBrk="1" fontAlgn="auto" latinLnBrk="0" hangingPunct="1">
              <a:lnSpc>
                <a:spcPct val="100000"/>
              </a:lnSpc>
              <a:spcBef>
                <a:spcPts val="0"/>
              </a:spcBef>
              <a:spcAft>
                <a:spcPts val="0"/>
              </a:spcAft>
              <a:buClr>
                <a:srgbClr val="90C226"/>
              </a:buClr>
              <a:buSzPts val="3200"/>
              <a:buFont typeface="Arial"/>
              <a:buNone/>
              <a:tabLst/>
              <a:defRPr/>
            </a:pPr>
            <a:r>
              <a:rPr kumimoji="0" lang="fr-FR" sz="3599" b="0" i="1" u="none" strike="noStrike" kern="1200" cap="none" spc="0" normalizeH="0" baseline="0" noProof="0" dirty="0">
                <a:ln>
                  <a:noFill/>
                </a:ln>
                <a:solidFill>
                  <a:srgbClr val="A9A8AB">
                    <a:lumMod val="75000"/>
                  </a:srgbClr>
                </a:solidFill>
                <a:effectLst/>
                <a:uLnTx/>
                <a:uFillTx/>
                <a:latin typeface="Tahoma"/>
                <a:ea typeface="Tahoma"/>
                <a:cs typeface="Tahoma"/>
                <a:sym typeface="Tahoma"/>
              </a:rPr>
              <a:t>Comment remettre au cœur de la gouvernance les besoins et désirs des personnes ?   </a:t>
            </a:r>
          </a:p>
          <a:p>
            <a:pPr marL="0" marR="0" lvl="0" indent="0" algn="ctr" defTabSz="914171" rtl="0" eaLnBrk="1" fontAlgn="auto" latinLnBrk="0" hangingPunct="1">
              <a:lnSpc>
                <a:spcPct val="100000"/>
              </a:lnSpc>
              <a:spcBef>
                <a:spcPts val="0"/>
              </a:spcBef>
              <a:spcAft>
                <a:spcPts val="0"/>
              </a:spcAft>
              <a:buClr>
                <a:srgbClr val="90C226"/>
              </a:buClr>
              <a:buSzPts val="3200"/>
              <a:buFont typeface="Arial"/>
              <a:buNone/>
              <a:tabLst/>
              <a:defRPr/>
            </a:pPr>
            <a:endParaRPr kumimoji="0" lang="fr-FR" sz="3599" b="0" i="1" u="none" strike="noStrike" kern="1200" cap="none" spc="0" normalizeH="0" baseline="0" noProof="0" dirty="0">
              <a:ln>
                <a:noFill/>
              </a:ln>
              <a:solidFill>
                <a:srgbClr val="A9A8AB">
                  <a:lumMod val="75000"/>
                </a:srgbClr>
              </a:solidFill>
              <a:effectLst/>
              <a:uLnTx/>
              <a:uFillTx/>
              <a:latin typeface="Tahoma"/>
              <a:ea typeface="Tahoma"/>
              <a:cs typeface="Tahoma"/>
              <a:sym typeface="Tahoma"/>
            </a:endParaRPr>
          </a:p>
          <a:p>
            <a:pPr marL="0" marR="0" lvl="0" indent="0" algn="ctr" defTabSz="914171" rtl="0" eaLnBrk="1" fontAlgn="auto" latinLnBrk="0" hangingPunct="1">
              <a:lnSpc>
                <a:spcPct val="100000"/>
              </a:lnSpc>
              <a:spcBef>
                <a:spcPts val="0"/>
              </a:spcBef>
              <a:spcAft>
                <a:spcPts val="0"/>
              </a:spcAft>
              <a:buClr>
                <a:srgbClr val="90C226"/>
              </a:buClr>
              <a:buSzPts val="3200"/>
              <a:buFont typeface="Arial"/>
              <a:buNone/>
              <a:tabLst/>
              <a:defRPr/>
            </a:pPr>
            <a:r>
              <a:rPr kumimoji="0" lang="fr-FR" sz="3599" b="0" i="1" u="none" strike="noStrike" kern="1200" cap="none" spc="0" normalizeH="0" baseline="0" noProof="0" dirty="0">
                <a:ln>
                  <a:noFill/>
                </a:ln>
                <a:solidFill>
                  <a:srgbClr val="A9A8AB">
                    <a:lumMod val="75000"/>
                  </a:srgbClr>
                </a:solidFill>
                <a:effectLst/>
                <a:uLnTx/>
                <a:uFillTx/>
                <a:latin typeface="Tahoma"/>
                <a:ea typeface="Tahoma"/>
                <a:cs typeface="Tahoma"/>
                <a:sym typeface="Tahoma"/>
              </a:rPr>
              <a:t>Quelles modalités pour permettre une articulation naturelle entre Direction et personnes accompagnées ?</a:t>
            </a:r>
          </a:p>
          <a:p>
            <a:pPr marL="0" marR="0" lvl="0" indent="0" algn="l" defTabSz="914171" rtl="0" eaLnBrk="1" fontAlgn="auto" latinLnBrk="0" hangingPunct="1">
              <a:lnSpc>
                <a:spcPct val="100000"/>
              </a:lnSpc>
              <a:spcBef>
                <a:spcPts val="0"/>
              </a:spcBef>
              <a:spcAft>
                <a:spcPts val="0"/>
              </a:spcAft>
              <a:buClr>
                <a:srgbClr val="90C226"/>
              </a:buClr>
              <a:buSzPts val="3200"/>
              <a:buFont typeface="Arial"/>
              <a:buNone/>
              <a:tabLst/>
              <a:defRPr/>
            </a:pPr>
            <a:endParaRPr kumimoji="0" lang="fr-FR" sz="3199" b="0" i="0" u="none" strike="noStrike" kern="1200" cap="none" spc="0" normalizeH="0" baseline="0" noProof="0" dirty="0">
              <a:ln>
                <a:noFill/>
              </a:ln>
              <a:solidFill>
                <a:srgbClr val="A9A8AB">
                  <a:lumMod val="75000"/>
                </a:srgbClr>
              </a:solidFill>
              <a:effectLst/>
              <a:uLnTx/>
              <a:uFillTx/>
              <a:latin typeface="Arial"/>
              <a:ea typeface="+mn-ea"/>
              <a:cs typeface="Arial"/>
              <a:sym typeface="Arial"/>
            </a:endParaRPr>
          </a:p>
          <a:p>
            <a:pPr marL="685629" marR="0" lvl="0" indent="-685629" algn="l" defTabSz="914171" rtl="0" eaLnBrk="1" fontAlgn="auto" latinLnBrk="0" hangingPunct="1">
              <a:lnSpc>
                <a:spcPct val="100000"/>
              </a:lnSpc>
              <a:spcBef>
                <a:spcPts val="0"/>
              </a:spcBef>
              <a:spcAft>
                <a:spcPts val="0"/>
              </a:spcAft>
              <a:buClr>
                <a:srgbClr val="90C226"/>
              </a:buClr>
              <a:buSzPts val="4500"/>
              <a:buFont typeface="Wingdings" panose="05000000000000000000" pitchFamily="2" charset="2"/>
              <a:buChar char="§"/>
              <a:tabLst/>
              <a:defRPr/>
            </a:pPr>
            <a:endParaRPr kumimoji="0" lang="fr-FR" sz="4799" b="0" i="0" u="none" strike="noStrike" kern="1200" cap="none" spc="0" normalizeH="0" baseline="0" noProof="0" dirty="0">
              <a:ln>
                <a:noFill/>
              </a:ln>
              <a:solidFill>
                <a:srgbClr val="A9A8AB">
                  <a:lumMod val="75000"/>
                </a:srgbClr>
              </a:solidFill>
              <a:effectLst/>
              <a:uLnTx/>
              <a:uFillTx/>
              <a:latin typeface="Arial"/>
              <a:ea typeface="+mn-ea"/>
              <a:cs typeface="Arial"/>
              <a:sym typeface="Arial"/>
            </a:endParaRPr>
          </a:p>
          <a:p>
            <a:pPr marL="0" marR="0" lvl="0" indent="0" algn="ctr" defTabSz="914171" rtl="0" eaLnBrk="1" fontAlgn="auto" latinLnBrk="0" hangingPunct="1">
              <a:lnSpc>
                <a:spcPct val="100000"/>
              </a:lnSpc>
              <a:spcBef>
                <a:spcPts val="0"/>
              </a:spcBef>
              <a:spcAft>
                <a:spcPts val="0"/>
              </a:spcAft>
              <a:buClr>
                <a:srgbClr val="90C226"/>
              </a:buClr>
              <a:buSzPts val="3800"/>
              <a:buFont typeface="Arial"/>
              <a:buNone/>
              <a:tabLst/>
              <a:defRPr/>
            </a:pPr>
            <a:r>
              <a:rPr kumimoji="0" lang="fr-FR" sz="4799" b="0" i="0" u="none" strike="noStrike" kern="1200" cap="none" spc="0" normalizeH="0" baseline="0" noProof="0" dirty="0">
                <a:ln>
                  <a:noFill/>
                </a:ln>
                <a:solidFill>
                  <a:srgbClr val="A9A8AB">
                    <a:lumMod val="75000"/>
                  </a:srgbClr>
                </a:solidFill>
                <a:effectLst/>
                <a:uLnTx/>
                <a:uFillTx/>
                <a:latin typeface="Arial"/>
                <a:ea typeface="+mn-ea"/>
                <a:cs typeface="Arial"/>
                <a:sym typeface="Arial"/>
              </a:rPr>
              <a:t>U</a:t>
            </a:r>
            <a:r>
              <a:rPr kumimoji="0" lang="fr-FR" sz="5599" b="0" i="0" u="none" strike="noStrike" kern="1200" cap="none" spc="0" normalizeH="0" baseline="0" noProof="0" dirty="0">
                <a:ln>
                  <a:noFill/>
                </a:ln>
                <a:solidFill>
                  <a:srgbClr val="737572"/>
                </a:solidFill>
                <a:effectLst/>
                <a:uLnTx/>
                <a:uFillTx/>
                <a:latin typeface="Arial"/>
                <a:ea typeface="+mn-ea"/>
                <a:cs typeface="Arial"/>
                <a:sym typeface="Arial"/>
              </a:rPr>
              <a:t>ne nouvelle organisation en </a:t>
            </a:r>
          </a:p>
          <a:p>
            <a:pPr marL="0" marR="0" lvl="0" indent="0" algn="ctr" defTabSz="914171" rtl="0" eaLnBrk="1" fontAlgn="auto" latinLnBrk="0" hangingPunct="1">
              <a:lnSpc>
                <a:spcPct val="100000"/>
              </a:lnSpc>
              <a:spcBef>
                <a:spcPts val="0"/>
              </a:spcBef>
              <a:spcAft>
                <a:spcPts val="0"/>
              </a:spcAft>
              <a:buClr>
                <a:srgbClr val="90C226"/>
              </a:buClr>
              <a:buSzPts val="3800"/>
              <a:buFont typeface="Arial"/>
              <a:buNone/>
              <a:tabLst/>
              <a:defRPr/>
            </a:pPr>
            <a:r>
              <a:rPr kumimoji="0" lang="fr-FR" sz="5599" b="0" i="0" u="none" strike="noStrike" kern="1200" cap="none" spc="0" normalizeH="0" baseline="0" noProof="0" dirty="0">
                <a:ln>
                  <a:noFill/>
                </a:ln>
                <a:solidFill>
                  <a:srgbClr val="737572"/>
                </a:solidFill>
                <a:effectLst/>
                <a:uLnTx/>
                <a:uFillTx/>
                <a:latin typeface="Arial"/>
                <a:ea typeface="+mn-ea"/>
                <a:cs typeface="Arial"/>
                <a:sym typeface="Arial"/>
              </a:rPr>
              <a:t>Parcours et Territoires</a:t>
            </a: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457086"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571357" marR="0" lvl="0" indent="-292027" algn="l" defTabSz="914171" rtl="0" eaLnBrk="1" fontAlgn="auto" latinLnBrk="0" hangingPunct="1">
              <a:lnSpc>
                <a:spcPct val="100000"/>
              </a:lnSpc>
              <a:spcBef>
                <a:spcPts val="0"/>
              </a:spcBef>
              <a:spcAft>
                <a:spcPts val="0"/>
              </a:spcAft>
              <a:buClr>
                <a:srgbClr val="737572"/>
              </a:buClr>
              <a:buSzPts val="4400"/>
              <a:buFont typeface="Arial"/>
              <a:buNone/>
              <a:tabLst/>
              <a:defRPr/>
            </a:pPr>
            <a:endParaRPr kumimoji="0" sz="39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l" defTabSz="914171" rtl="0" eaLnBrk="1" fontAlgn="auto" latinLnBrk="0" hangingPunct="1">
              <a:lnSpc>
                <a:spcPct val="100000"/>
              </a:lnSpc>
              <a:spcBef>
                <a:spcPts val="0"/>
              </a:spcBef>
              <a:spcAft>
                <a:spcPts val="0"/>
              </a:spcAft>
              <a:buClr>
                <a:srgbClr val="000000"/>
              </a:buClr>
              <a:buSzPts val="4400"/>
              <a:buFont typeface="Arial"/>
              <a:buNone/>
              <a:tabLst/>
              <a:defRPr/>
            </a:pPr>
            <a:endParaRPr kumimoji="0" sz="39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p:txBody>
      </p:sp>
      <p:sp>
        <p:nvSpPr>
          <p:cNvPr id="215" name="Google Shape;215;g113b2e4b9fc_0_104"/>
          <p:cNvSpPr/>
          <p:nvPr/>
        </p:nvSpPr>
        <p:spPr>
          <a:xfrm rot="7543944" flipH="1">
            <a:off x="22917476" y="1082260"/>
            <a:ext cx="830948" cy="830948"/>
          </a:xfrm>
          <a:prstGeom prst="roundRect">
            <a:avLst>
              <a:gd name="adj" fmla="val 16667"/>
            </a:avLst>
          </a:prstGeom>
          <a:solidFill>
            <a:srgbClr val="F6C741"/>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6" name="Google Shape;216;g113b2e4b9fc_0_104"/>
          <p:cNvSpPr/>
          <p:nvPr/>
        </p:nvSpPr>
        <p:spPr>
          <a:xfrm rot="7543944" flipH="1">
            <a:off x="21707989" y="1121476"/>
            <a:ext cx="830948" cy="830948"/>
          </a:xfrm>
          <a:prstGeom prst="roundRect">
            <a:avLst>
              <a:gd name="adj" fmla="val 16667"/>
            </a:avLst>
          </a:prstGeom>
          <a:solidFill>
            <a:srgbClr val="333F4E"/>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7" name="Google Shape;217;g113b2e4b9fc_0_104"/>
          <p:cNvSpPr/>
          <p:nvPr/>
        </p:nvSpPr>
        <p:spPr>
          <a:xfrm rot="7543944" flipH="1">
            <a:off x="20523356" y="1125863"/>
            <a:ext cx="830948" cy="830948"/>
          </a:xfrm>
          <a:prstGeom prst="roundRect">
            <a:avLst>
              <a:gd name="adj" fmla="val 16667"/>
            </a:avLst>
          </a:prstGeom>
          <a:solidFill>
            <a:srgbClr val="DD425F"/>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218;g113b2e4b9fc_0_104"/>
          <p:cNvSpPr/>
          <p:nvPr/>
        </p:nvSpPr>
        <p:spPr>
          <a:xfrm rot="-8596628" flipH="1">
            <a:off x="18388969" y="684131"/>
            <a:ext cx="1589532" cy="1589532"/>
          </a:xfrm>
          <a:prstGeom prst="roundRect">
            <a:avLst>
              <a:gd name="adj" fmla="val 16667"/>
            </a:avLst>
          </a:prstGeom>
          <a:solidFill>
            <a:srgbClr val="B6CD64"/>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19" name="Google Shape;219;g113b2e4b9fc_0_104" descr="LogoNoir.eps"/>
          <p:cNvPicPr preferRelativeResize="0"/>
          <p:nvPr/>
        </p:nvPicPr>
        <p:blipFill rotWithShape="1">
          <a:blip r:embed="rId3">
            <a:alphaModFix/>
          </a:blip>
          <a:srcRect/>
          <a:stretch/>
        </p:blipFill>
        <p:spPr>
          <a:xfrm>
            <a:off x="19577055" y="12649653"/>
            <a:ext cx="2676409" cy="749657"/>
          </a:xfrm>
          <a:prstGeom prst="rect">
            <a:avLst/>
          </a:prstGeom>
          <a:noFill/>
          <a:ln>
            <a:noFill/>
          </a:ln>
        </p:spPr>
      </p:pic>
    </p:spTree>
    <p:extLst>
      <p:ext uri="{BB962C8B-B14F-4D97-AF65-F5344CB8AC3E}">
        <p14:creationId xmlns:p14="http://schemas.microsoft.com/office/powerpoint/2010/main" val="87021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1380431" y="1759899"/>
            <a:ext cx="17634137" cy="11723594"/>
          </a:xfrm>
          <a:prstGeom prst="rect">
            <a:avLst/>
          </a:prstGeom>
          <a:noFill/>
        </p:spPr>
        <p:txBody>
          <a:bodyPr wrap="square" rtlCol="0">
            <a:spAutoFit/>
          </a:bodyPr>
          <a:lstStyle/>
          <a:p>
            <a:pPr marL="571357" marR="0" lvl="0" indent="-571357"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5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rPr>
              <a:t>2 DIRECTIONS de PARCOURS</a:t>
            </a:r>
          </a:p>
          <a:p>
            <a:pPr marL="571357" marR="0" lvl="0" indent="-571357"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endParaRPr>
          </a:p>
          <a:p>
            <a:pPr marL="571357" marR="0" lvl="0" indent="-571357"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5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rPr>
              <a:t>2 FINANCEURS </a:t>
            </a:r>
          </a:p>
          <a:p>
            <a:pPr marL="1485529" marR="0" lvl="1" indent="-571357"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599"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rPr>
              <a:t>ARS </a:t>
            </a:r>
            <a:r>
              <a:rPr kumimoji="0" lang="fr-FR" sz="35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rPr>
              <a:t>: ESAT, IME, IMP, UEMA, SESSAD, Partie soin FAM, etc.</a:t>
            </a: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599"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rPr>
              <a:t>CD :</a:t>
            </a:r>
            <a:r>
              <a:rPr kumimoji="0" lang="fr-FR" sz="35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rPr>
              <a:t> FOH, FOJ, FH, PREFASS, SAVS etc.</a:t>
            </a: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1599800" marR="0" lvl="1" indent="-685629"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914171" marR="0" lvl="1" indent="0" algn="l" defTabSz="914171" rtl="0" eaLnBrk="1" fontAlgn="auto" latinLnBrk="0" hangingPunct="1">
              <a:lnSpc>
                <a:spcPct val="100000"/>
              </a:lnSpc>
              <a:spcBef>
                <a:spcPts val="0"/>
              </a:spcBef>
              <a:spcAft>
                <a:spcPts val="0"/>
              </a:spcAft>
              <a:buClrTx/>
              <a:buSzTx/>
              <a:buFont typeface="Arial"/>
              <a:buNone/>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571357" marR="0" lvl="0" indent="-571357" algn="l" defTabSz="9141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rPr>
              <a:t> </a:t>
            </a:r>
          </a:p>
        </p:txBody>
      </p:sp>
      <p:sp>
        <p:nvSpPr>
          <p:cNvPr id="4" name="Titre 3"/>
          <p:cNvSpPr>
            <a:spLocks noGrp="1"/>
          </p:cNvSpPr>
          <p:nvPr>
            <p:ph type="title"/>
          </p:nvPr>
        </p:nvSpPr>
        <p:spPr>
          <a:xfrm>
            <a:off x="658065" y="338877"/>
            <a:ext cx="17678167" cy="1314652"/>
          </a:xfrm>
        </p:spPr>
        <p:txBody>
          <a:bodyPr/>
          <a:lstStyle/>
          <a:p>
            <a:r>
              <a:rPr lang="fr-FR" dirty="0">
                <a:solidFill>
                  <a:schemeClr val="bg2">
                    <a:lumMod val="25000"/>
                  </a:schemeClr>
                </a:solidFill>
                <a:latin typeface="Century Gothic" panose="020B0502020202020204" pitchFamily="34" charset="0"/>
              </a:rPr>
              <a:t>Les Directions de Parcours</a:t>
            </a:r>
          </a:p>
        </p:txBody>
      </p:sp>
      <p:graphicFrame>
        <p:nvGraphicFramePr>
          <p:cNvPr id="6" name="Diagramme 5"/>
          <p:cNvGraphicFramePr/>
          <p:nvPr>
            <p:extLst/>
          </p:nvPr>
        </p:nvGraphicFramePr>
        <p:xfrm>
          <a:off x="3436682" y="4737217"/>
          <a:ext cx="13346761" cy="5818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ZoneTexte 17"/>
          <p:cNvSpPr txBox="1"/>
          <p:nvPr/>
        </p:nvSpPr>
        <p:spPr>
          <a:xfrm>
            <a:off x="8816830" y="1956229"/>
            <a:ext cx="3823658" cy="646203"/>
          </a:xfrm>
          <a:prstGeom prst="rect">
            <a:avLst/>
          </a:prstGeom>
          <a:solidFill>
            <a:srgbClr val="4F81BD"/>
          </a:solidFill>
        </p:spPr>
        <p:txBody>
          <a:bodyPr wrap="square" rtlCol="0">
            <a:spAutoFit/>
          </a:bodyPr>
          <a:lstStyle/>
          <a:p>
            <a:pPr marL="0" marR="0" lvl="0" indent="0" algn="ctr" defTabSz="914171" rtl="0" eaLnBrk="1" fontAlgn="auto" latinLnBrk="0" hangingPunct="1">
              <a:lnSpc>
                <a:spcPct val="100000"/>
              </a:lnSpc>
              <a:spcBef>
                <a:spcPts val="0"/>
              </a:spcBef>
              <a:spcAft>
                <a:spcPts val="0"/>
              </a:spcAft>
              <a:buClrTx/>
              <a:buSzTx/>
              <a:buFont typeface="Arial"/>
              <a:buNone/>
              <a:tabLst/>
              <a:defRPr/>
            </a:pPr>
            <a:r>
              <a:rPr kumimoji="0" lang="fr-FR" sz="3599" b="0" i="0" u="none" strike="noStrike" kern="1200" cap="none" spc="0" normalizeH="0" baseline="0" noProof="0" dirty="0">
                <a:ln>
                  <a:noFill/>
                </a:ln>
                <a:solidFill>
                  <a:prstClr val="white"/>
                </a:solidFill>
                <a:effectLst/>
                <a:uLnTx/>
                <a:uFillTx/>
                <a:latin typeface="Trebuchet MS" panose="020B0603020202020204"/>
                <a:ea typeface="+mn-ea"/>
                <a:cs typeface="Arial"/>
                <a:sym typeface="Arial"/>
              </a:rPr>
              <a:t>E. L. </a:t>
            </a:r>
          </a:p>
        </p:txBody>
      </p:sp>
      <p:sp>
        <p:nvSpPr>
          <p:cNvPr id="20" name="Flèche vers le bas 19"/>
          <p:cNvSpPr/>
          <p:nvPr/>
        </p:nvSpPr>
        <p:spPr>
          <a:xfrm>
            <a:off x="9225998" y="9906516"/>
            <a:ext cx="1768121" cy="210595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1" rtl="0" eaLnBrk="1" fontAlgn="auto" latinLnBrk="0" hangingPunct="1">
              <a:lnSpc>
                <a:spcPct val="100000"/>
              </a:lnSpc>
              <a:spcBef>
                <a:spcPts val="0"/>
              </a:spcBef>
              <a:spcAft>
                <a:spcPts val="0"/>
              </a:spcAft>
              <a:buClrTx/>
              <a:buSzTx/>
              <a:buFont typeface="Arial"/>
              <a:buNone/>
              <a:tabLst/>
              <a:defRPr/>
            </a:pPr>
            <a:endParaRPr kumimoji="0" lang="fr-FR" sz="3599" b="0" i="0" u="none" strike="noStrike" kern="1200" cap="none" spc="0" normalizeH="0" baseline="0" noProof="0">
              <a:ln>
                <a:noFill/>
              </a:ln>
              <a:solidFill>
                <a:prstClr val="white"/>
              </a:solidFill>
              <a:effectLst/>
              <a:uLnTx/>
              <a:uFillTx/>
              <a:latin typeface="Trebuchet MS" panose="020B0603020202020204"/>
              <a:ea typeface="+mn-ea"/>
              <a:cs typeface="+mn-cs"/>
              <a:sym typeface="Arial"/>
            </a:endParaRPr>
          </a:p>
        </p:txBody>
      </p:sp>
      <p:sp>
        <p:nvSpPr>
          <p:cNvPr id="22" name="ZoneTexte 21"/>
          <p:cNvSpPr txBox="1"/>
          <p:nvPr/>
        </p:nvSpPr>
        <p:spPr>
          <a:xfrm>
            <a:off x="6173657" y="12012468"/>
            <a:ext cx="7872807" cy="1446230"/>
          </a:xfrm>
          <a:prstGeom prst="rect">
            <a:avLst/>
          </a:prstGeom>
          <a:gradFill>
            <a:gsLst>
              <a:gs pos="0">
                <a:srgbClr val="4F81BD"/>
              </a:gs>
              <a:gs pos="100000">
                <a:srgbClr val="77933C"/>
              </a:gs>
            </a:gsLst>
            <a:lin ang="0" scaled="0"/>
          </a:gradFill>
        </p:spPr>
        <p:txBody>
          <a:bodyPr wrap="square" rtlCol="0">
            <a:spAutoFit/>
          </a:bodyPr>
          <a:lstStyle/>
          <a:p>
            <a:pPr marL="0" marR="0" lvl="0" indent="0" algn="ctr" defTabSz="914171" rtl="0" eaLnBrk="1" fontAlgn="auto" latinLnBrk="0" hangingPunct="1">
              <a:lnSpc>
                <a:spcPct val="100000"/>
              </a:lnSpc>
              <a:spcBef>
                <a:spcPts val="0"/>
              </a:spcBef>
              <a:spcAft>
                <a:spcPts val="0"/>
              </a:spcAft>
              <a:buClrTx/>
              <a:buSzTx/>
              <a:buFont typeface="Arial"/>
              <a:buNone/>
              <a:tabLst/>
              <a:defRPr/>
            </a:pPr>
            <a:r>
              <a:rPr kumimoji="0" lang="fr-FR" sz="8798" b="0" i="0" u="none" strike="noStrike" kern="1200" cap="none" spc="0" normalizeH="0" baseline="0" noProof="0" dirty="0">
                <a:ln>
                  <a:noFill/>
                </a:ln>
                <a:solidFill>
                  <a:prstClr val="white"/>
                </a:solidFill>
                <a:effectLst/>
                <a:uLnTx/>
                <a:uFillTx/>
                <a:latin typeface="Trebuchet MS" panose="020B0603020202020204"/>
                <a:ea typeface="+mn-ea"/>
                <a:cs typeface="Arial"/>
                <a:sym typeface="Arial"/>
              </a:rPr>
              <a:t>4 Territoires</a:t>
            </a:r>
          </a:p>
        </p:txBody>
      </p:sp>
      <p:sp>
        <p:nvSpPr>
          <p:cNvPr id="23" name="ZoneTexte 22"/>
          <p:cNvSpPr txBox="1"/>
          <p:nvPr/>
        </p:nvSpPr>
        <p:spPr>
          <a:xfrm>
            <a:off x="12959785" y="1956232"/>
            <a:ext cx="3823658" cy="646203"/>
          </a:xfrm>
          <a:prstGeom prst="rect">
            <a:avLst/>
          </a:prstGeom>
          <a:solidFill>
            <a:srgbClr val="77933C"/>
          </a:solidFill>
        </p:spPr>
        <p:txBody>
          <a:bodyPr wrap="square" rtlCol="0">
            <a:spAutoFit/>
          </a:bodyPr>
          <a:lstStyle/>
          <a:p>
            <a:pPr marL="0" marR="0" lvl="0" indent="0" algn="ctr" defTabSz="914171" rtl="0" eaLnBrk="1" fontAlgn="auto" latinLnBrk="0" hangingPunct="1">
              <a:lnSpc>
                <a:spcPct val="100000"/>
              </a:lnSpc>
              <a:spcBef>
                <a:spcPts val="0"/>
              </a:spcBef>
              <a:spcAft>
                <a:spcPts val="0"/>
              </a:spcAft>
              <a:buClrTx/>
              <a:buSzTx/>
              <a:buFont typeface="Arial"/>
              <a:buNone/>
              <a:tabLst/>
              <a:defRPr/>
            </a:pPr>
            <a:r>
              <a:rPr lang="fr-FR" sz="3599" kern="1200" dirty="0">
                <a:solidFill>
                  <a:prstClr val="white"/>
                </a:solidFill>
                <a:latin typeface="Trebuchet MS" panose="020B0603020202020204"/>
                <a:ea typeface="+mn-ea"/>
              </a:rPr>
              <a:t>S.</a:t>
            </a:r>
            <a:r>
              <a:rPr kumimoji="0" lang="fr-FR" sz="3599" b="0" i="0" u="none" strike="noStrike" kern="1200" cap="none" spc="0" normalizeH="0" baseline="0" noProof="0" dirty="0">
                <a:ln>
                  <a:noFill/>
                </a:ln>
                <a:solidFill>
                  <a:prstClr val="white"/>
                </a:solidFill>
                <a:effectLst/>
                <a:uLnTx/>
                <a:uFillTx/>
                <a:latin typeface="Trebuchet MS" panose="020B0603020202020204"/>
                <a:ea typeface="+mn-ea"/>
                <a:cs typeface="Arial"/>
                <a:sym typeface="Arial"/>
              </a:rPr>
              <a:t> F.</a:t>
            </a:r>
          </a:p>
        </p:txBody>
      </p:sp>
    </p:spTree>
    <p:extLst>
      <p:ext uri="{BB962C8B-B14F-4D97-AF65-F5344CB8AC3E}">
        <p14:creationId xmlns:p14="http://schemas.microsoft.com/office/powerpoint/2010/main" val="375005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072" y="511593"/>
            <a:ext cx="19486296" cy="1748633"/>
          </a:xfrm>
        </p:spPr>
        <p:txBody>
          <a:bodyPr>
            <a:normAutofit/>
          </a:bodyPr>
          <a:lstStyle/>
          <a:p>
            <a:r>
              <a:rPr lang="fr-FR" sz="6398" dirty="0">
                <a:solidFill>
                  <a:schemeClr val="bg2">
                    <a:lumMod val="25000"/>
                  </a:schemeClr>
                </a:solidFill>
                <a:latin typeface="Century Gothic" panose="020B0502020202020204" pitchFamily="34" charset="0"/>
              </a:rPr>
              <a:t>Les Directions Adjointes de Parcours territorialisés</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786420948"/>
              </p:ext>
            </p:extLst>
          </p:nvPr>
        </p:nvGraphicFramePr>
        <p:xfrm>
          <a:off x="1102219" y="1396661"/>
          <a:ext cx="21568994" cy="7449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p:cNvSpPr txBox="1"/>
          <p:nvPr/>
        </p:nvSpPr>
        <p:spPr>
          <a:xfrm>
            <a:off x="1102218" y="8251878"/>
            <a:ext cx="22117493" cy="4030527"/>
          </a:xfrm>
          <a:prstGeom prst="rect">
            <a:avLst/>
          </a:prstGeom>
          <a:gradFill>
            <a:gsLst>
              <a:gs pos="0">
                <a:srgbClr val="4F81BD"/>
              </a:gs>
              <a:gs pos="82000">
                <a:srgbClr val="77933C"/>
              </a:gs>
            </a:gsLst>
            <a:lin ang="0" scaled="0"/>
          </a:gradFill>
        </p:spPr>
        <p:txBody>
          <a:bodyPr wrap="square" rtlCol="0">
            <a:spAutoFit/>
          </a:bodyPr>
          <a:lstStyle/>
          <a:p>
            <a:pPr marL="0" marR="0" lvl="0" indent="0" algn="ctr" defTabSz="914171" rtl="0" eaLnBrk="1" fontAlgn="auto" latinLnBrk="0" hangingPunct="1">
              <a:lnSpc>
                <a:spcPct val="100000"/>
              </a:lnSpc>
              <a:spcBef>
                <a:spcPts val="0"/>
              </a:spcBef>
              <a:spcAft>
                <a:spcPts val="0"/>
              </a:spcAft>
              <a:buClrTx/>
              <a:buSzTx/>
              <a:buFont typeface="Arial"/>
              <a:buNone/>
              <a:tabLst/>
              <a:defRPr/>
            </a:pPr>
            <a:r>
              <a:rPr kumimoji="0" lang="fr-FR" sz="6398" b="0" i="0" u="none" strike="noStrike" kern="1200" cap="none" spc="2000" normalizeH="0" baseline="0" noProof="0" dirty="0">
                <a:ln>
                  <a:noFill/>
                </a:ln>
                <a:solidFill>
                  <a:prstClr val="white"/>
                </a:solidFill>
                <a:effectLst/>
                <a:uLnTx/>
                <a:uFillTx/>
                <a:latin typeface="Trebuchet MS" panose="020B0603020202020204"/>
                <a:ea typeface="+mn-ea"/>
                <a:cs typeface="Arial"/>
                <a:sym typeface="Arial"/>
              </a:rPr>
              <a:t>SERVICES</a:t>
            </a: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p:txBody>
      </p:sp>
      <p:sp>
        <p:nvSpPr>
          <p:cNvPr id="4" name="ZoneTexte 3"/>
          <p:cNvSpPr txBox="1"/>
          <p:nvPr/>
        </p:nvSpPr>
        <p:spPr>
          <a:xfrm>
            <a:off x="1490787" y="9225756"/>
            <a:ext cx="10068955" cy="3045962"/>
          </a:xfrm>
          <a:prstGeom prst="rect">
            <a:avLst/>
          </a:prstGeom>
          <a:noFill/>
        </p:spPr>
        <p:txBody>
          <a:bodyPr wrap="square" rtlCol="0">
            <a:spAutoFit/>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Direction (bleu)</a:t>
            </a: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Plateforme 16-25 ans  </a:t>
            </a:r>
          </a:p>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Parcours de soin :</a:t>
            </a:r>
          </a:p>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SESSAD La Rochelle  </a:t>
            </a:r>
          </a:p>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SESSAD Surgères  </a:t>
            </a:r>
          </a:p>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EMAS </a:t>
            </a:r>
          </a:p>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err="1">
                <a:ln>
                  <a:noFill/>
                </a:ln>
                <a:solidFill>
                  <a:prstClr val="white"/>
                </a:solidFill>
                <a:effectLst/>
                <a:uLnTx/>
                <a:uFillTx/>
                <a:latin typeface="Trebuchet MS" panose="020B0603020202020204"/>
                <a:ea typeface="+mn-ea"/>
                <a:cs typeface="Arial"/>
                <a:sym typeface="Arial"/>
              </a:rPr>
              <a:t>Sessad</a:t>
            </a: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 TSA</a:t>
            </a:r>
            <a:endParaRPr kumimoji="0" lang="fr-FR" sz="8798" b="0" i="0" u="none" strike="noStrike" kern="1200" cap="none" spc="2000" normalizeH="0" baseline="0" noProof="0" dirty="0">
              <a:ln>
                <a:noFill/>
              </a:ln>
              <a:solidFill>
                <a:prstClr val="white"/>
              </a:solidFill>
              <a:effectLst/>
              <a:uLnTx/>
              <a:uFillTx/>
              <a:latin typeface="Trebuchet MS" panose="020B0603020202020204"/>
              <a:ea typeface="+mn-ea"/>
              <a:cs typeface="Arial"/>
              <a:sym typeface="Arial"/>
            </a:endParaRPr>
          </a:p>
        </p:txBody>
      </p:sp>
      <p:sp>
        <p:nvSpPr>
          <p:cNvPr id="7" name="Rectangle 6"/>
          <p:cNvSpPr/>
          <p:nvPr/>
        </p:nvSpPr>
        <p:spPr>
          <a:xfrm>
            <a:off x="13447156" y="9410371"/>
            <a:ext cx="10161123" cy="2307555"/>
          </a:xfrm>
          <a:prstGeom prst="rect">
            <a:avLst/>
          </a:prstGeom>
        </p:spPr>
        <p:txBody>
          <a:bodyPr wrap="square">
            <a:spAutoFit/>
          </a:bodyPr>
          <a:lstStyle/>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Direction</a:t>
            </a:r>
            <a:r>
              <a:rPr kumimoji="0" lang="fr-FR" sz="2399" b="0" i="0" u="none" strike="noStrike" kern="1200" cap="none" spc="600" normalizeH="0" noProof="0" dirty="0">
                <a:ln>
                  <a:noFill/>
                </a:ln>
                <a:solidFill>
                  <a:prstClr val="white"/>
                </a:solidFill>
                <a:effectLst/>
                <a:uLnTx/>
                <a:uFillTx/>
                <a:latin typeface="Trebuchet MS" panose="020B0603020202020204"/>
                <a:ea typeface="+mn-ea"/>
                <a:cs typeface="Arial"/>
                <a:sym typeface="Arial"/>
              </a:rPr>
              <a:t> (vert) </a:t>
            </a: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SAVS</a:t>
            </a:r>
          </a:p>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err="1">
                <a:ln>
                  <a:noFill/>
                </a:ln>
                <a:solidFill>
                  <a:prstClr val="white"/>
                </a:solidFill>
                <a:effectLst/>
                <a:uLnTx/>
                <a:uFillTx/>
                <a:latin typeface="Trebuchet MS" panose="020B0603020202020204"/>
                <a:ea typeface="+mn-ea"/>
                <a:cs typeface="Arial"/>
                <a:sym typeface="Arial"/>
              </a:rPr>
              <a:t>Prefass</a:t>
            </a: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 </a:t>
            </a:r>
          </a:p>
          <a:p>
            <a:pPr marL="0" marR="0" lvl="0" indent="0" algn="l" defTabSz="914171" rtl="0" eaLnBrk="1" fontAlgn="auto" latinLnBrk="0" hangingPunct="1">
              <a:lnSpc>
                <a:spcPct val="100000"/>
              </a:lnSpc>
              <a:spcBef>
                <a:spcPts val="0"/>
              </a:spcBef>
              <a:spcAft>
                <a:spcPts val="0"/>
              </a:spcAft>
              <a:buClrTx/>
              <a:buSzTx/>
              <a:buFont typeface="Arial"/>
              <a:buNone/>
              <a:tabLst/>
              <a:defRPr/>
            </a:pPr>
            <a:r>
              <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rPr>
              <a:t>Chargé d’insertion entreprise</a:t>
            </a: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2399" b="0" i="0" u="none" strike="noStrike" kern="1200" cap="none" spc="600" normalizeH="0" baseline="0" noProof="0" dirty="0">
              <a:ln>
                <a:noFill/>
              </a:ln>
              <a:solidFill>
                <a:prstClr val="white"/>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36832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13b2e4b9fc_0_104"/>
          <p:cNvSpPr txBox="1"/>
          <p:nvPr/>
        </p:nvSpPr>
        <p:spPr>
          <a:xfrm>
            <a:off x="703343" y="316680"/>
            <a:ext cx="19655680" cy="12400381"/>
          </a:xfrm>
          <a:prstGeom prst="rect">
            <a:avLst/>
          </a:prstGeom>
          <a:noFill/>
          <a:ln>
            <a:noFill/>
          </a:ln>
        </p:spPr>
        <p:txBody>
          <a:bodyPr spcFirstLastPara="1" wrap="square" lIns="91402" tIns="45688" rIns="91402" bIns="45688" anchor="t" anchorCtr="0">
            <a:spAutoFit/>
          </a:bodyPr>
          <a:lstStyle/>
          <a:p>
            <a:pPr marL="0" marR="0" lvl="0" indent="0" algn="just" defTabSz="914171" rtl="0" eaLnBrk="1" fontAlgn="auto" latinLnBrk="0" hangingPunct="1">
              <a:lnSpc>
                <a:spcPct val="100000"/>
              </a:lnSpc>
              <a:spcBef>
                <a:spcPts val="0"/>
              </a:spcBef>
              <a:spcAft>
                <a:spcPts val="0"/>
              </a:spcAft>
              <a:buClr>
                <a:srgbClr val="000000"/>
              </a:buClr>
              <a:buSzPts val="4800"/>
              <a:buFont typeface="Arial"/>
              <a:buNone/>
              <a:tabLst/>
              <a:defRPr/>
            </a:pPr>
            <a:r>
              <a:rPr kumimoji="0" lang="fr-FR" sz="4799" b="1" i="0" u="none" strike="noStrike" kern="0" cap="none" spc="0" normalizeH="0" baseline="0" noProof="0" dirty="0">
                <a:ln>
                  <a:noFill/>
                </a:ln>
                <a:solidFill>
                  <a:srgbClr val="445469"/>
                </a:solidFill>
                <a:effectLst/>
                <a:uLnTx/>
                <a:uFillTx/>
                <a:latin typeface="Century Gothic"/>
                <a:ea typeface="Century Gothic"/>
                <a:cs typeface="Century Gothic"/>
                <a:sym typeface="Century Gothic"/>
              </a:rPr>
              <a:t>CONTEXTE SECTEUR ENFANCE DEPUIS 2021 </a:t>
            </a:r>
          </a:p>
          <a:p>
            <a:pPr marL="0" marR="0" lvl="0" indent="0" algn="just" defTabSz="914171" rtl="0" eaLnBrk="1" fontAlgn="auto" latinLnBrk="0" hangingPunct="1">
              <a:lnSpc>
                <a:spcPct val="100000"/>
              </a:lnSpc>
              <a:spcBef>
                <a:spcPts val="0"/>
              </a:spcBef>
              <a:spcAft>
                <a:spcPts val="0"/>
              </a:spcAft>
              <a:buClr>
                <a:srgbClr val="000000"/>
              </a:buClr>
              <a:buSzPts val="4800"/>
              <a:buFont typeface="Arial"/>
              <a:buNone/>
              <a:tabLst/>
              <a:defRPr/>
            </a:pPr>
            <a:r>
              <a:rPr kumimoji="0" lang="fr-FR" sz="4799" b="0" i="0" u="none" strike="noStrike" kern="0" cap="none" spc="0" normalizeH="0" baseline="0" noProof="0" dirty="0">
                <a:ln>
                  <a:noFill/>
                </a:ln>
                <a:solidFill>
                  <a:srgbClr val="445469"/>
                </a:solidFill>
                <a:effectLst/>
                <a:uLnTx/>
                <a:uFillTx/>
                <a:latin typeface="Century Gothic"/>
                <a:ea typeface="Century Gothic"/>
                <a:cs typeface="Century Gothic"/>
                <a:sym typeface="Century Gothic"/>
              </a:rPr>
              <a:t>« Transition Inclusive et Transformation de l’offre » </a:t>
            </a:r>
          </a:p>
          <a:p>
            <a:pPr marL="0" marR="0" lvl="0" indent="0" algn="just" defTabSz="914171" rtl="0" eaLnBrk="1" fontAlgn="auto" latinLnBrk="0" hangingPunct="1">
              <a:lnSpc>
                <a:spcPct val="100000"/>
              </a:lnSpc>
              <a:spcBef>
                <a:spcPts val="0"/>
              </a:spcBef>
              <a:spcAft>
                <a:spcPts val="0"/>
              </a:spcAft>
              <a:buClr>
                <a:srgbClr val="000000"/>
              </a:buClr>
              <a:buSzPts val="4800"/>
              <a:buFont typeface="Arial"/>
              <a:buNone/>
              <a:tabLst/>
              <a:defRPr/>
            </a:pPr>
            <a:endParaRPr kumimoji="0" sz="4399" b="1" i="0" u="none" strike="noStrike" kern="0" cap="none" spc="0" normalizeH="0" baseline="0" noProof="0" dirty="0">
              <a:ln>
                <a:noFill/>
              </a:ln>
              <a:solidFill>
                <a:srgbClr val="445469"/>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571357" marR="0" lvl="0" indent="-571357" algn="just" defTabSz="914171"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Une Transformation de places </a:t>
            </a: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571357" marR="0" lvl="0" indent="-571357" algn="just" defTabSz="914171"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Une offre décloisonnée sur différents territoires au plus proche des bassins de vie (antennes de SESSAD, Unité IME externalisée)</a:t>
            </a: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571357" marR="0" lvl="0" indent="-571357" algn="just" defTabSz="914171"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Création expérimentale d’un parcours Santé</a:t>
            </a: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571357" marR="0" lvl="0" indent="-571357" algn="just" defTabSz="914171"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Formation des ES à la fonction de référent /coordonnateur de Parcours; Formation des cadres pour manager des équipes à distance; </a:t>
            </a:r>
            <a:r>
              <a:rPr lang="fr-FR" sz="3299" dirty="0">
                <a:solidFill>
                  <a:srgbClr val="737572"/>
                </a:solidFill>
                <a:latin typeface="Century Gothic"/>
                <a:ea typeface="Century Gothic"/>
                <a:cs typeface="Century Gothic"/>
                <a:sym typeface="Century Gothic"/>
              </a:rPr>
              <a:t>F</a:t>
            </a:r>
            <a:r>
              <a:rPr kumimoji="0" lang="fr-FR" sz="3299" b="0" i="0" u="none" strike="noStrike" kern="0" cap="none" spc="0" normalizeH="0" baseline="0" noProof="0" dirty="0" err="1">
                <a:ln>
                  <a:noFill/>
                </a:ln>
                <a:solidFill>
                  <a:srgbClr val="737572"/>
                </a:solidFill>
                <a:effectLst/>
                <a:uLnTx/>
                <a:uFillTx/>
                <a:latin typeface="Century Gothic"/>
                <a:ea typeface="Century Gothic"/>
                <a:cs typeface="Century Gothic"/>
                <a:sym typeface="Century Gothic"/>
              </a:rPr>
              <a:t>ormation</a:t>
            </a: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 d’autres professionnels</a:t>
            </a:r>
            <a:r>
              <a:rPr kumimoji="0" lang="fr-FR" sz="3299" b="0" i="0" u="none" strike="noStrike" kern="0" cap="none" spc="0" normalizeH="0" noProof="0" dirty="0">
                <a:ln>
                  <a:noFill/>
                </a:ln>
                <a:solidFill>
                  <a:srgbClr val="737572"/>
                </a:solidFill>
                <a:effectLst/>
                <a:uLnTx/>
                <a:uFillTx/>
                <a:latin typeface="Century Gothic"/>
                <a:ea typeface="Century Gothic"/>
                <a:cs typeface="Century Gothic"/>
                <a:sym typeface="Century Gothic"/>
              </a:rPr>
              <a:t> au module « comprendre pour agir »</a:t>
            </a:r>
            <a:endPar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571357" marR="0" lvl="0" indent="-571357" algn="just" defTabSz="914171"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Création d’une plateforme 16-25 ans transversale IME/SESSAD</a:t>
            </a:r>
          </a:p>
          <a:p>
            <a:pPr marL="571357" marR="0" lvl="0" indent="-571357" algn="just" defTabSz="914171"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Création d’une Unité d’Enseignement 16 ans + Externalisée au sein d’un lycée professionnel</a:t>
            </a:r>
            <a:endParaRPr kumimoji="0" sz="39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p:txBody>
      </p:sp>
      <p:sp>
        <p:nvSpPr>
          <p:cNvPr id="215" name="Google Shape;215;g113b2e4b9fc_0_104"/>
          <p:cNvSpPr/>
          <p:nvPr/>
        </p:nvSpPr>
        <p:spPr>
          <a:xfrm rot="7543944" flipH="1">
            <a:off x="22917476" y="1082260"/>
            <a:ext cx="830948" cy="830948"/>
          </a:xfrm>
          <a:prstGeom prst="roundRect">
            <a:avLst>
              <a:gd name="adj" fmla="val 16667"/>
            </a:avLst>
          </a:prstGeom>
          <a:solidFill>
            <a:srgbClr val="F6C741"/>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6" name="Google Shape;216;g113b2e4b9fc_0_104"/>
          <p:cNvSpPr/>
          <p:nvPr/>
        </p:nvSpPr>
        <p:spPr>
          <a:xfrm rot="7543944" flipH="1">
            <a:off x="21707989" y="1121476"/>
            <a:ext cx="830948" cy="830948"/>
          </a:xfrm>
          <a:prstGeom prst="roundRect">
            <a:avLst>
              <a:gd name="adj" fmla="val 16667"/>
            </a:avLst>
          </a:prstGeom>
          <a:solidFill>
            <a:srgbClr val="333F4E"/>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7" name="Google Shape;217;g113b2e4b9fc_0_104"/>
          <p:cNvSpPr/>
          <p:nvPr/>
        </p:nvSpPr>
        <p:spPr>
          <a:xfrm rot="7543944" flipH="1">
            <a:off x="20523356" y="1125863"/>
            <a:ext cx="830948" cy="830948"/>
          </a:xfrm>
          <a:prstGeom prst="roundRect">
            <a:avLst>
              <a:gd name="adj" fmla="val 16667"/>
            </a:avLst>
          </a:prstGeom>
          <a:solidFill>
            <a:srgbClr val="DD425F"/>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218;g113b2e4b9fc_0_104"/>
          <p:cNvSpPr/>
          <p:nvPr/>
        </p:nvSpPr>
        <p:spPr>
          <a:xfrm rot="-8596628" flipH="1">
            <a:off x="18388969" y="684131"/>
            <a:ext cx="1589532" cy="1589532"/>
          </a:xfrm>
          <a:prstGeom prst="roundRect">
            <a:avLst>
              <a:gd name="adj" fmla="val 16667"/>
            </a:avLst>
          </a:prstGeom>
          <a:solidFill>
            <a:srgbClr val="B6CD64"/>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19" name="Google Shape;219;g113b2e4b9fc_0_104" descr="LogoNoir.eps"/>
          <p:cNvPicPr preferRelativeResize="0"/>
          <p:nvPr/>
        </p:nvPicPr>
        <p:blipFill rotWithShape="1">
          <a:blip r:embed="rId3">
            <a:alphaModFix/>
          </a:blip>
          <a:srcRect/>
          <a:stretch/>
        </p:blipFill>
        <p:spPr>
          <a:xfrm>
            <a:off x="19577055" y="12649653"/>
            <a:ext cx="2676409" cy="749657"/>
          </a:xfrm>
          <a:prstGeom prst="rect">
            <a:avLst/>
          </a:prstGeom>
          <a:noFill/>
          <a:ln>
            <a:noFill/>
          </a:ln>
        </p:spPr>
      </p:pic>
      <p:pic>
        <p:nvPicPr>
          <p:cNvPr id="2" name="Image 1"/>
          <p:cNvPicPr>
            <a:picLocks noChangeAspect="1"/>
          </p:cNvPicPr>
          <p:nvPr/>
        </p:nvPicPr>
        <p:blipFill>
          <a:blip r:embed="rId4"/>
          <a:stretch>
            <a:fillRect/>
          </a:stretch>
        </p:blipFill>
        <p:spPr>
          <a:xfrm>
            <a:off x="8403190" y="2155146"/>
            <a:ext cx="5956770" cy="4902879"/>
          </a:xfrm>
          <a:prstGeom prst="rect">
            <a:avLst/>
          </a:prstGeom>
        </p:spPr>
      </p:pic>
    </p:spTree>
    <p:extLst>
      <p:ext uri="{BB962C8B-B14F-4D97-AF65-F5344CB8AC3E}">
        <p14:creationId xmlns:p14="http://schemas.microsoft.com/office/powerpoint/2010/main" val="150518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g113b2e4b9fc_0_104"/>
          <p:cNvSpPr/>
          <p:nvPr/>
        </p:nvSpPr>
        <p:spPr>
          <a:xfrm rot="7543944" flipH="1">
            <a:off x="22917476" y="1082260"/>
            <a:ext cx="830948" cy="830948"/>
          </a:xfrm>
          <a:prstGeom prst="roundRect">
            <a:avLst>
              <a:gd name="adj" fmla="val 16667"/>
            </a:avLst>
          </a:prstGeom>
          <a:solidFill>
            <a:srgbClr val="F6C741"/>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6" name="Google Shape;216;g113b2e4b9fc_0_104"/>
          <p:cNvSpPr/>
          <p:nvPr/>
        </p:nvSpPr>
        <p:spPr>
          <a:xfrm rot="7543944" flipH="1">
            <a:off x="21707989" y="1121476"/>
            <a:ext cx="830948" cy="830948"/>
          </a:xfrm>
          <a:prstGeom prst="roundRect">
            <a:avLst>
              <a:gd name="adj" fmla="val 16667"/>
            </a:avLst>
          </a:prstGeom>
          <a:solidFill>
            <a:srgbClr val="333F4E"/>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7" name="Google Shape;217;g113b2e4b9fc_0_104"/>
          <p:cNvSpPr/>
          <p:nvPr/>
        </p:nvSpPr>
        <p:spPr>
          <a:xfrm rot="7543944" flipH="1">
            <a:off x="20523356" y="1125863"/>
            <a:ext cx="830948" cy="830948"/>
          </a:xfrm>
          <a:prstGeom prst="roundRect">
            <a:avLst>
              <a:gd name="adj" fmla="val 16667"/>
            </a:avLst>
          </a:prstGeom>
          <a:solidFill>
            <a:srgbClr val="DD425F"/>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218;g113b2e4b9fc_0_104"/>
          <p:cNvSpPr/>
          <p:nvPr/>
        </p:nvSpPr>
        <p:spPr>
          <a:xfrm rot="-8596628" flipH="1">
            <a:off x="18388969" y="684131"/>
            <a:ext cx="1589532" cy="1589532"/>
          </a:xfrm>
          <a:prstGeom prst="roundRect">
            <a:avLst>
              <a:gd name="adj" fmla="val 16667"/>
            </a:avLst>
          </a:prstGeom>
          <a:solidFill>
            <a:srgbClr val="B6CD64"/>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19" name="Google Shape;219;g113b2e4b9fc_0_104" descr="LogoNoir.eps"/>
          <p:cNvPicPr preferRelativeResize="0"/>
          <p:nvPr/>
        </p:nvPicPr>
        <p:blipFill rotWithShape="1">
          <a:blip r:embed="rId3">
            <a:alphaModFix/>
          </a:blip>
          <a:srcRect/>
          <a:stretch/>
        </p:blipFill>
        <p:spPr>
          <a:xfrm>
            <a:off x="19577055" y="12649653"/>
            <a:ext cx="2676409" cy="749657"/>
          </a:xfrm>
          <a:prstGeom prst="rect">
            <a:avLst/>
          </a:prstGeom>
          <a:noFill/>
          <a:ln>
            <a:noFill/>
          </a:ln>
        </p:spPr>
      </p:pic>
      <p:graphicFrame>
        <p:nvGraphicFramePr>
          <p:cNvPr id="11" name="Diagramme 10"/>
          <p:cNvGraphicFramePr/>
          <p:nvPr>
            <p:extLst>
              <p:ext uri="{D42A27DB-BD31-4B8C-83A1-F6EECF244321}">
                <p14:modId xmlns:p14="http://schemas.microsoft.com/office/powerpoint/2010/main" val="1898148284"/>
              </p:ext>
            </p:extLst>
          </p:nvPr>
        </p:nvGraphicFramePr>
        <p:xfrm>
          <a:off x="251642" y="366636"/>
          <a:ext cx="17920504" cy="11342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18688051" y="3086099"/>
            <a:ext cx="5291860" cy="905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endParaRPr kumimoji="0" lang="fr-FR" sz="32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32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IME DI/TSA (113 places)</a:t>
            </a: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24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2 Sites (un autre en création)</a:t>
            </a: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24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5  UE Externalisées (2 élémentaires /2 collèges/1 lycée)</a:t>
            </a: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24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1 UE Interne (12-16 ans TSA)</a:t>
            </a: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endParaRPr kumimoji="0" lang="fr-FR" sz="32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3200" b="1" i="0" u="none" strike="noStrike" kern="0" cap="none" spc="0" normalizeH="0" baseline="0" noProof="0" dirty="0" err="1">
                <a:ln>
                  <a:noFill/>
                </a:ln>
                <a:solidFill>
                  <a:srgbClr val="000000"/>
                </a:solidFill>
                <a:effectLst/>
                <a:uLnTx/>
                <a:uFillTx/>
                <a:latin typeface="Century Gothic" panose="020B0502020202020204" pitchFamily="34" charset="0"/>
                <a:ea typeface="+mn-ea"/>
                <a:cs typeface="Arial"/>
                <a:sym typeface="Arial"/>
              </a:rPr>
              <a:t>Sessad</a:t>
            </a:r>
            <a:r>
              <a:rPr kumimoji="0" lang="fr-FR" sz="32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 Di/TSA (89 places)</a:t>
            </a: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24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3 antennes</a:t>
            </a: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endParaRPr kumimoji="0" lang="fr-FR" sz="32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32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Dispositifs</a:t>
            </a: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32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 </a:t>
            </a:r>
            <a:r>
              <a:rPr kumimoji="0" lang="fr-FR" sz="24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UEMA (7 places)</a:t>
            </a: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24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 DAR (10 places)</a:t>
            </a: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24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 EMAS</a:t>
            </a:r>
          </a:p>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endParaRPr kumimoji="0" lang="fr-FR" sz="4799"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grpSp>
        <p:nvGrpSpPr>
          <p:cNvPr id="10" name="Groupe 9"/>
          <p:cNvGrpSpPr/>
          <p:nvPr/>
        </p:nvGrpSpPr>
        <p:grpSpPr>
          <a:xfrm>
            <a:off x="251643" y="12028827"/>
            <a:ext cx="17920503" cy="1241651"/>
            <a:chOff x="3623" y="875"/>
            <a:chExt cx="8120753" cy="1318023"/>
          </a:xfrm>
          <a:scene3d>
            <a:camera prst="orthographicFront"/>
            <a:lightRig rig="flat" dir="t"/>
          </a:scene3d>
        </p:grpSpPr>
        <p:sp>
          <p:nvSpPr>
            <p:cNvPr id="12" name="Rectangle à coins arrondis 11"/>
            <p:cNvSpPr/>
            <p:nvPr/>
          </p:nvSpPr>
          <p:spPr>
            <a:xfrm>
              <a:off x="3623" y="875"/>
              <a:ext cx="8120753" cy="1273968"/>
            </a:xfrm>
            <a:prstGeom prst="roundRect">
              <a:avLst>
                <a:gd name="adj" fmla="val 10000"/>
              </a:avLst>
            </a:prstGeom>
            <a:gradFill rotWithShape="1">
              <a:gsLst>
                <a:gs pos="0">
                  <a:srgbClr val="70AD47">
                    <a:hueOff val="0"/>
                    <a:satOff val="0"/>
                    <a:lumOff val="0"/>
                    <a:alphaOff val="0"/>
                    <a:lumMod val="110000"/>
                    <a:satMod val="105000"/>
                    <a:tint val="67000"/>
                  </a:srgbClr>
                </a:gs>
                <a:gs pos="50000">
                  <a:srgbClr val="70AD47">
                    <a:hueOff val="0"/>
                    <a:satOff val="0"/>
                    <a:lumOff val="0"/>
                    <a:alphaOff val="0"/>
                    <a:lumMod val="105000"/>
                    <a:satMod val="103000"/>
                    <a:tint val="73000"/>
                  </a:srgbClr>
                </a:gs>
                <a:gs pos="100000">
                  <a:srgbClr val="70AD47">
                    <a:hueOff val="0"/>
                    <a:satOff val="0"/>
                    <a:lumOff val="0"/>
                    <a:alphaOff val="0"/>
                    <a:lumMod val="105000"/>
                    <a:satMod val="109000"/>
                    <a:tint val="81000"/>
                  </a:srgbClr>
                </a:gs>
              </a:gsLst>
              <a:lin ang="5400000" scaled="0"/>
            </a:gradFill>
            <a:ln>
              <a:noFill/>
            </a:ln>
            <a:effectLst/>
            <a:sp3d prstMaterial="dkEdge">
              <a:bevelT w="82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ZoneTexte 11"/>
            <p:cNvSpPr txBox="1"/>
            <p:nvPr/>
          </p:nvSpPr>
          <p:spPr>
            <a:xfrm>
              <a:off x="78249" y="119556"/>
              <a:ext cx="8046127" cy="1199342"/>
            </a:xfrm>
            <a:prstGeom prst="rect">
              <a:avLst/>
            </a:prstGeom>
            <a:solidFill>
              <a:schemeClr val="bg1">
                <a:lumMod val="85000"/>
              </a:schemeClr>
            </a:solidFill>
            <a:ln>
              <a:noFill/>
            </a:ln>
            <a:effectLst/>
            <a:sp3d/>
          </p:spPr>
          <p:txBody>
            <a:bodyPr spcFirstLastPara="0" vert="horz" wrap="square" lIns="68580" tIns="68580" rIns="68580" bIns="68580" numCol="1" spcCol="127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FR" sz="2800" b="0" i="0" u="none" strike="noStrike" kern="0" cap="none" spc="0" normalizeH="0" baseline="0" noProof="0" dirty="0">
                  <a:ln>
                    <a:noFill/>
                  </a:ln>
                  <a:solidFill>
                    <a:srgbClr val="737572">
                      <a:lumMod val="75000"/>
                    </a:srgbClr>
                  </a:solidFill>
                  <a:effectLst/>
                  <a:uLnTx/>
                  <a:uFillTx/>
                  <a:latin typeface="Calibri" panose="020F0502020204030204"/>
                  <a:ea typeface="+mn-ea"/>
                  <a:cs typeface="+mn-cs"/>
                  <a:sym typeface="Arial"/>
                </a:rPr>
                <a:t>Expérimentation Parcours Santé</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FR" sz="2800" b="0" i="0" u="none" strike="noStrike" kern="0" cap="none" spc="0" normalizeH="0" baseline="0" noProof="0" dirty="0">
                  <a:ln>
                    <a:noFill/>
                  </a:ln>
                  <a:solidFill>
                    <a:srgbClr val="737572">
                      <a:lumMod val="75000"/>
                    </a:srgbClr>
                  </a:solidFill>
                  <a:effectLst/>
                  <a:uLnTx/>
                  <a:uFillTx/>
                  <a:latin typeface="Calibri" panose="020F0502020204030204"/>
                  <a:ea typeface="+mn-ea"/>
                  <a:cs typeface="+mn-cs"/>
                  <a:sym typeface="Arial"/>
                </a:rPr>
                <a:t> </a:t>
              </a:r>
              <a:r>
                <a:rPr kumimoji="0" lang="fr-FR" sz="2400" b="0" i="0" u="none" strike="noStrike" kern="0" cap="none" spc="0" normalizeH="0" baseline="0" noProof="0" dirty="0">
                  <a:ln>
                    <a:noFill/>
                  </a:ln>
                  <a:solidFill>
                    <a:srgbClr val="737572">
                      <a:lumMod val="75000"/>
                    </a:srgbClr>
                  </a:solidFill>
                  <a:effectLst/>
                  <a:uLnTx/>
                  <a:uFillTx/>
                  <a:latin typeface="Calibri" panose="020F0502020204030204"/>
                  <a:ea typeface="+mn-ea"/>
                  <a:cs typeface="+mn-cs"/>
                  <a:sym typeface="Arial"/>
                </a:rPr>
                <a:t>Cheffe de service </a:t>
              </a:r>
              <a:endParaRPr kumimoji="0" lang="fr-FR" sz="2400" b="0" i="1" u="none" strike="noStrike" kern="0" cap="none" spc="0" normalizeH="0" baseline="0" noProof="0" dirty="0">
                <a:ln>
                  <a:noFill/>
                </a:ln>
                <a:solidFill>
                  <a:srgbClr val="737572">
                    <a:lumMod val="75000"/>
                  </a:srgbClr>
                </a:solidFill>
                <a:effectLst/>
                <a:uLnTx/>
                <a:uFillTx/>
                <a:latin typeface="Calibri" panose="020F0502020204030204"/>
                <a:ea typeface="+mn-ea"/>
                <a:cs typeface="+mn-cs"/>
                <a:sym typeface="Arial"/>
              </a:endParaRPr>
            </a:p>
          </p:txBody>
        </p:sp>
      </p:grpSp>
    </p:spTree>
    <p:extLst>
      <p:ext uri="{BB962C8B-B14F-4D97-AF65-F5344CB8AC3E}">
        <p14:creationId xmlns:p14="http://schemas.microsoft.com/office/powerpoint/2010/main" val="330790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13b2e4b9fc_0_120"/>
          <p:cNvSpPr txBox="1"/>
          <p:nvPr/>
        </p:nvSpPr>
        <p:spPr>
          <a:xfrm>
            <a:off x="703343" y="316681"/>
            <a:ext cx="17305196" cy="2061654"/>
          </a:xfrm>
          <a:prstGeom prst="rect">
            <a:avLst/>
          </a:prstGeom>
          <a:noFill/>
          <a:ln>
            <a:noFill/>
          </a:ln>
        </p:spPr>
        <p:txBody>
          <a:bodyPr spcFirstLastPara="1" wrap="square" lIns="91402" tIns="45688" rIns="91402" bIns="45688" anchor="t" anchorCtr="0">
            <a:spAutoFit/>
          </a:bodyPr>
          <a:lstStyle/>
          <a:p>
            <a:pPr marL="0" marR="0" lvl="0" indent="0" algn="just"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1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Pts val="4800"/>
              <a:buFont typeface="Arial"/>
              <a:buNone/>
              <a:tabLst/>
              <a:defRPr/>
            </a:pPr>
            <a:r>
              <a:rPr kumimoji="0" lang="fr-FR" sz="4799" b="0" i="0" u="none" strike="noStrike" kern="0" cap="none" spc="0" normalizeH="0" baseline="0" noProof="0" dirty="0">
                <a:ln>
                  <a:noFill/>
                </a:ln>
                <a:solidFill>
                  <a:srgbClr val="445469"/>
                </a:solidFill>
                <a:effectLst/>
                <a:uLnTx/>
                <a:uFillTx/>
                <a:latin typeface="Century Gothic"/>
                <a:ea typeface="Century Gothic"/>
                <a:cs typeface="Century Gothic"/>
                <a:sym typeface="Century Gothic"/>
              </a:rPr>
              <a:t>Plateforme d’accompagnement à la vie professionnelle et citoyenne pour les 16-25 ans</a:t>
            </a:r>
            <a:endParaRPr kumimoji="0" sz="47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p:txBody>
      </p:sp>
      <p:sp>
        <p:nvSpPr>
          <p:cNvPr id="226" name="Google Shape;226;g113b2e4b9fc_0_120"/>
          <p:cNvSpPr/>
          <p:nvPr/>
        </p:nvSpPr>
        <p:spPr>
          <a:xfrm rot="7543944" flipH="1">
            <a:off x="22917476" y="1082260"/>
            <a:ext cx="830948" cy="830948"/>
          </a:xfrm>
          <a:prstGeom prst="roundRect">
            <a:avLst>
              <a:gd name="adj" fmla="val 16667"/>
            </a:avLst>
          </a:prstGeom>
          <a:solidFill>
            <a:srgbClr val="F6C741"/>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7" name="Google Shape;227;g113b2e4b9fc_0_120"/>
          <p:cNvSpPr/>
          <p:nvPr/>
        </p:nvSpPr>
        <p:spPr>
          <a:xfrm rot="7543944" flipH="1">
            <a:off x="21707989" y="1121476"/>
            <a:ext cx="830948" cy="830948"/>
          </a:xfrm>
          <a:prstGeom prst="roundRect">
            <a:avLst>
              <a:gd name="adj" fmla="val 16667"/>
            </a:avLst>
          </a:prstGeom>
          <a:solidFill>
            <a:srgbClr val="333F4E"/>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8" name="Google Shape;228;g113b2e4b9fc_0_120"/>
          <p:cNvSpPr/>
          <p:nvPr/>
        </p:nvSpPr>
        <p:spPr>
          <a:xfrm rot="7543944" flipH="1">
            <a:off x="20523356" y="1125863"/>
            <a:ext cx="830948" cy="830948"/>
          </a:xfrm>
          <a:prstGeom prst="roundRect">
            <a:avLst>
              <a:gd name="adj" fmla="val 16667"/>
            </a:avLst>
          </a:prstGeom>
          <a:solidFill>
            <a:srgbClr val="DD425F"/>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9" name="Google Shape;229;g113b2e4b9fc_0_120"/>
          <p:cNvSpPr/>
          <p:nvPr/>
        </p:nvSpPr>
        <p:spPr>
          <a:xfrm rot="-8596628" flipH="1">
            <a:off x="18388969" y="684131"/>
            <a:ext cx="1589532" cy="1589532"/>
          </a:xfrm>
          <a:prstGeom prst="roundRect">
            <a:avLst>
              <a:gd name="adj" fmla="val 16667"/>
            </a:avLst>
          </a:prstGeom>
          <a:solidFill>
            <a:srgbClr val="B6CD64"/>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30" name="Google Shape;230;g113b2e4b9fc_0_120" descr="LogoNoir.eps"/>
          <p:cNvPicPr preferRelativeResize="0"/>
          <p:nvPr/>
        </p:nvPicPr>
        <p:blipFill rotWithShape="1">
          <a:blip r:embed="rId3">
            <a:alphaModFix/>
          </a:blip>
          <a:srcRect/>
          <a:stretch/>
        </p:blipFill>
        <p:spPr>
          <a:xfrm>
            <a:off x="19577055" y="12649653"/>
            <a:ext cx="2676409" cy="749657"/>
          </a:xfrm>
          <a:prstGeom prst="rect">
            <a:avLst/>
          </a:prstGeom>
          <a:noFill/>
          <a:ln>
            <a:noFill/>
          </a:ln>
        </p:spPr>
      </p:pic>
      <p:pic>
        <p:nvPicPr>
          <p:cNvPr id="231" name="Google Shape;231;g113b2e4b9fc_0_120"/>
          <p:cNvPicPr preferRelativeResize="0"/>
          <p:nvPr/>
        </p:nvPicPr>
        <p:blipFill>
          <a:blip r:embed="rId4">
            <a:alphaModFix/>
          </a:blip>
          <a:stretch>
            <a:fillRect/>
          </a:stretch>
        </p:blipFill>
        <p:spPr>
          <a:xfrm>
            <a:off x="12397540" y="3839166"/>
            <a:ext cx="10083863" cy="8336181"/>
          </a:xfrm>
          <a:prstGeom prst="rect">
            <a:avLst/>
          </a:prstGeom>
          <a:noFill/>
          <a:ln>
            <a:noFill/>
          </a:ln>
        </p:spPr>
      </p:pic>
      <p:grpSp>
        <p:nvGrpSpPr>
          <p:cNvPr id="9" name="Groupe 8"/>
          <p:cNvGrpSpPr/>
          <p:nvPr/>
        </p:nvGrpSpPr>
        <p:grpSpPr>
          <a:xfrm>
            <a:off x="1186184" y="3313567"/>
            <a:ext cx="9866888" cy="3530471"/>
            <a:chOff x="280557" y="1826179"/>
            <a:chExt cx="4630708" cy="1605947"/>
          </a:xfrm>
        </p:grpSpPr>
        <p:sp>
          <p:nvSpPr>
            <p:cNvPr id="10" name="ZoneTexte 9">
              <a:extLst>
                <a:ext uri="{FF2B5EF4-FFF2-40B4-BE49-F238E27FC236}">
                  <a16:creationId xmlns:a16="http://schemas.microsoft.com/office/drawing/2014/main" id="{2B6C5E40-5AE6-421C-A829-4852C13516B7}"/>
                </a:ext>
              </a:extLst>
            </p:cNvPr>
            <p:cNvSpPr txBox="1"/>
            <p:nvPr/>
          </p:nvSpPr>
          <p:spPr>
            <a:xfrm>
              <a:off x="2487123" y="2382343"/>
              <a:ext cx="2424142" cy="797836"/>
            </a:xfrm>
            <a:prstGeom prst="rect">
              <a:avLst/>
            </a:prstGeom>
            <a:noFill/>
            <a:ln>
              <a:noFill/>
            </a:ln>
          </p:spPr>
          <p:txBody>
            <a:bodyPr wrap="square" rtlCol="0">
              <a:spAutoFit/>
            </a:bodyPr>
            <a:lstStyle/>
            <a:p>
              <a:pPr marL="0" marR="0" lvl="0" indent="0" algn="ctr" defTabSz="914171" rtl="0" eaLnBrk="1" fontAlgn="auto" latinLnBrk="0" hangingPunct="1">
                <a:lnSpc>
                  <a:spcPct val="100000"/>
                </a:lnSpc>
                <a:spcBef>
                  <a:spcPts val="0"/>
                </a:spcBef>
                <a:spcAft>
                  <a:spcPts val="0"/>
                </a:spcAft>
                <a:buClrTx/>
                <a:buSzTx/>
                <a:buFont typeface="Arial"/>
                <a:buNone/>
                <a:tabLst/>
                <a:defRPr/>
              </a:pPr>
              <a:r>
                <a:rPr kumimoji="0" lang="fr-FR" sz="35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rPr>
                <a:t>SIPFP</a:t>
              </a:r>
            </a:p>
            <a:p>
              <a:pPr marL="0" marR="0" lvl="0" indent="0" algn="ctr" defTabSz="914171" rtl="0" eaLnBrk="1" fontAlgn="auto" latinLnBrk="0" hangingPunct="1">
                <a:lnSpc>
                  <a:spcPct val="100000"/>
                </a:lnSpc>
                <a:spcBef>
                  <a:spcPts val="0"/>
                </a:spcBef>
                <a:spcAft>
                  <a:spcPts val="0"/>
                </a:spcAft>
                <a:buClrTx/>
                <a:buSzTx/>
                <a:buFont typeface="Arial"/>
                <a:buNone/>
                <a:tabLst/>
                <a:defRPr/>
              </a:pPr>
              <a:r>
                <a:rPr kumimoji="0" lang="fr-FR" sz="35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rPr>
                <a:t>(ETS)</a:t>
              </a: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p:txBody>
        </p:sp>
        <p:sp>
          <p:nvSpPr>
            <p:cNvPr id="11" name="ZoneTexte 10">
              <a:extLst>
                <a:ext uri="{FF2B5EF4-FFF2-40B4-BE49-F238E27FC236}">
                  <a16:creationId xmlns:a16="http://schemas.microsoft.com/office/drawing/2014/main" id="{F68E0214-E85C-4A43-B0E2-2C2A54402464}"/>
                </a:ext>
              </a:extLst>
            </p:cNvPr>
            <p:cNvSpPr txBox="1"/>
            <p:nvPr/>
          </p:nvSpPr>
          <p:spPr>
            <a:xfrm>
              <a:off x="280557" y="2382345"/>
              <a:ext cx="2119745" cy="1049781"/>
            </a:xfrm>
            <a:prstGeom prst="rect">
              <a:avLst/>
            </a:prstGeom>
            <a:noFill/>
            <a:ln>
              <a:noFill/>
            </a:ln>
          </p:spPr>
          <p:txBody>
            <a:bodyPr wrap="square" rtlCol="0">
              <a:spAutoFit/>
            </a:bodyPr>
            <a:lstStyle/>
            <a:p>
              <a:pPr marL="0" marR="0" lvl="0" indent="0" algn="ctr" defTabSz="914171" rtl="0" eaLnBrk="1" fontAlgn="auto" latinLnBrk="0" hangingPunct="1">
                <a:lnSpc>
                  <a:spcPct val="100000"/>
                </a:lnSpc>
                <a:spcBef>
                  <a:spcPts val="0"/>
                </a:spcBef>
                <a:spcAft>
                  <a:spcPts val="0"/>
                </a:spcAft>
                <a:buClrTx/>
                <a:buSzTx/>
                <a:buFont typeface="Arial"/>
                <a:buNone/>
                <a:tabLst/>
                <a:defRPr/>
              </a:pPr>
              <a:r>
                <a:rPr kumimoji="0" lang="fr-FR" sz="3599"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Arial"/>
                  <a:sym typeface="Arial"/>
                </a:rPr>
                <a:t>Sessad</a:t>
              </a:r>
              <a:endParaRPr kumimoji="0" lang="fr-FR" sz="35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endParaRPr>
            </a:p>
            <a:p>
              <a:pPr marL="0" marR="0" lvl="0" indent="0" algn="ctr" defTabSz="914171" rtl="0" eaLnBrk="1" fontAlgn="auto" latinLnBrk="0" hangingPunct="1">
                <a:lnSpc>
                  <a:spcPct val="100000"/>
                </a:lnSpc>
                <a:spcBef>
                  <a:spcPts val="0"/>
                </a:spcBef>
                <a:spcAft>
                  <a:spcPts val="0"/>
                </a:spcAft>
                <a:buClrTx/>
                <a:buSzTx/>
                <a:buFont typeface="Arial"/>
                <a:buNone/>
                <a:tabLst/>
                <a:defRPr/>
              </a:pPr>
              <a:r>
                <a:rPr kumimoji="0" lang="fr-FR" sz="35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sym typeface="Arial"/>
                </a:rPr>
                <a:t>Référents parcours (ES)</a:t>
              </a:r>
            </a:p>
            <a:p>
              <a:pPr marL="0" marR="0" lvl="0" indent="0" algn="l" defTabSz="914171" rtl="0" eaLnBrk="1" fontAlgn="auto" latinLnBrk="0" hangingPunct="1">
                <a:lnSpc>
                  <a:spcPct val="100000"/>
                </a:lnSpc>
                <a:spcBef>
                  <a:spcPts val="0"/>
                </a:spcBef>
                <a:spcAft>
                  <a:spcPts val="0"/>
                </a:spcAft>
                <a:buClrTx/>
                <a:buSzTx/>
                <a:buFont typeface="Arial"/>
                <a:buNone/>
                <a:tabLst/>
                <a:defRPr/>
              </a:pPr>
              <a:endParaRPr kumimoji="0" lang="fr-FR" sz="3599" b="0" i="0" u="none" strike="noStrike" kern="1200" cap="none" spc="0" normalizeH="0" baseline="0" noProof="0" dirty="0">
                <a:ln>
                  <a:noFill/>
                </a:ln>
                <a:solidFill>
                  <a:prstClr val="black"/>
                </a:solidFill>
                <a:effectLst/>
                <a:uLnTx/>
                <a:uFillTx/>
                <a:latin typeface="Trebuchet MS" panose="020B0603020202020204"/>
                <a:ea typeface="+mn-ea"/>
                <a:cs typeface="Arial"/>
                <a:sym typeface="Arial"/>
              </a:endParaRPr>
            </a:p>
          </p:txBody>
        </p:sp>
        <p:sp>
          <p:nvSpPr>
            <p:cNvPr id="12" name="ZoneTexte 11">
              <a:extLst>
                <a:ext uri="{FF2B5EF4-FFF2-40B4-BE49-F238E27FC236}">
                  <a16:creationId xmlns:a16="http://schemas.microsoft.com/office/drawing/2014/main" id="{D23007B3-5E94-417E-8BEE-BAD24C22D68C}"/>
                </a:ext>
              </a:extLst>
            </p:cNvPr>
            <p:cNvSpPr txBox="1"/>
            <p:nvPr/>
          </p:nvSpPr>
          <p:spPr>
            <a:xfrm>
              <a:off x="373507" y="1826179"/>
              <a:ext cx="4227232" cy="377947"/>
            </a:xfrm>
            <a:prstGeom prst="rect">
              <a:avLst/>
            </a:prstGeom>
            <a:solidFill>
              <a:schemeClr val="bg2">
                <a:lumMod val="40000"/>
                <a:lumOff val="60000"/>
              </a:schemeClr>
            </a:solidFill>
            <a:ln>
              <a:noFill/>
            </a:ln>
          </p:spPr>
          <p:txBody>
            <a:bodyPr wrap="square" rtlCol="0">
              <a:spAutoFit/>
            </a:bodyPr>
            <a:lstStyle/>
            <a:p>
              <a:pPr marL="0" marR="0" lvl="0" indent="0" algn="ctr" defTabSz="914171" rtl="0" eaLnBrk="1" fontAlgn="auto" latinLnBrk="0" hangingPunct="1">
                <a:lnSpc>
                  <a:spcPct val="100000"/>
                </a:lnSpc>
                <a:spcBef>
                  <a:spcPts val="0"/>
                </a:spcBef>
                <a:spcAft>
                  <a:spcPts val="0"/>
                </a:spcAft>
                <a:buClrTx/>
                <a:buSzTx/>
                <a:buFont typeface="Arial"/>
                <a:buNone/>
                <a:tabLst/>
                <a:defRPr/>
              </a:pPr>
              <a:r>
                <a:rPr kumimoji="0" lang="fr-FR" sz="4799"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16-25 ans </a:t>
              </a:r>
              <a:r>
                <a:rPr kumimoji="0" lang="fr-FR" sz="4799"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a:sym typeface="Arial"/>
                </a:rPr>
                <a:t>Unapei</a:t>
              </a:r>
              <a:r>
                <a:rPr kumimoji="0" lang="fr-FR" sz="4799"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 17</a:t>
              </a:r>
            </a:p>
          </p:txBody>
        </p:sp>
        <p:cxnSp>
          <p:nvCxnSpPr>
            <p:cNvPr id="13" name="Connecteur droit avec flèche 12"/>
            <p:cNvCxnSpPr/>
            <p:nvPr/>
          </p:nvCxnSpPr>
          <p:spPr>
            <a:xfrm>
              <a:off x="2242039" y="2532187"/>
              <a:ext cx="64183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4" name="Diagramme 13">
            <a:extLst>
              <a:ext uri="{FF2B5EF4-FFF2-40B4-BE49-F238E27FC236}">
                <a16:creationId xmlns:a16="http://schemas.microsoft.com/office/drawing/2014/main" id="{DA8E9663-676C-46AB-827D-80E94AB43DC5}"/>
              </a:ext>
            </a:extLst>
          </p:cNvPr>
          <p:cNvGraphicFramePr/>
          <p:nvPr>
            <p:extLst>
              <p:ext uri="{D42A27DB-BD31-4B8C-83A1-F6EECF244321}">
                <p14:modId xmlns:p14="http://schemas.microsoft.com/office/powerpoint/2010/main" val="3180678621"/>
              </p:ext>
            </p:extLst>
          </p:nvPr>
        </p:nvGraphicFramePr>
        <p:xfrm>
          <a:off x="994005" y="6525881"/>
          <a:ext cx="10474771" cy="63460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9640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g113b2e4b9fc_0_104"/>
          <p:cNvSpPr/>
          <p:nvPr/>
        </p:nvSpPr>
        <p:spPr>
          <a:xfrm rot="7543944" flipH="1">
            <a:off x="22917476" y="1082260"/>
            <a:ext cx="830948" cy="830948"/>
          </a:xfrm>
          <a:prstGeom prst="roundRect">
            <a:avLst>
              <a:gd name="adj" fmla="val 16667"/>
            </a:avLst>
          </a:prstGeom>
          <a:solidFill>
            <a:srgbClr val="F6C741"/>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6" name="Google Shape;216;g113b2e4b9fc_0_104"/>
          <p:cNvSpPr/>
          <p:nvPr/>
        </p:nvSpPr>
        <p:spPr>
          <a:xfrm rot="7543944" flipH="1">
            <a:off x="21707989" y="1121476"/>
            <a:ext cx="830948" cy="830948"/>
          </a:xfrm>
          <a:prstGeom prst="roundRect">
            <a:avLst>
              <a:gd name="adj" fmla="val 16667"/>
            </a:avLst>
          </a:prstGeom>
          <a:solidFill>
            <a:srgbClr val="333F4E"/>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7" name="Google Shape;217;g113b2e4b9fc_0_104"/>
          <p:cNvSpPr/>
          <p:nvPr/>
        </p:nvSpPr>
        <p:spPr>
          <a:xfrm rot="7543944" flipH="1">
            <a:off x="20523356" y="1125863"/>
            <a:ext cx="830948" cy="830948"/>
          </a:xfrm>
          <a:prstGeom prst="roundRect">
            <a:avLst>
              <a:gd name="adj" fmla="val 16667"/>
            </a:avLst>
          </a:prstGeom>
          <a:solidFill>
            <a:srgbClr val="DD425F"/>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218;g113b2e4b9fc_0_104"/>
          <p:cNvSpPr/>
          <p:nvPr/>
        </p:nvSpPr>
        <p:spPr>
          <a:xfrm rot="-8596628" flipH="1">
            <a:off x="18388969" y="684131"/>
            <a:ext cx="1589532" cy="1589532"/>
          </a:xfrm>
          <a:prstGeom prst="roundRect">
            <a:avLst>
              <a:gd name="adj" fmla="val 16667"/>
            </a:avLst>
          </a:prstGeom>
          <a:solidFill>
            <a:srgbClr val="B6CD64"/>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19" name="Google Shape;219;g113b2e4b9fc_0_104" descr="LogoNoir.eps"/>
          <p:cNvPicPr preferRelativeResize="0"/>
          <p:nvPr/>
        </p:nvPicPr>
        <p:blipFill rotWithShape="1">
          <a:blip r:embed="rId3">
            <a:alphaModFix/>
          </a:blip>
          <a:srcRect/>
          <a:stretch/>
        </p:blipFill>
        <p:spPr>
          <a:xfrm>
            <a:off x="19577055" y="12649653"/>
            <a:ext cx="2676409" cy="749657"/>
          </a:xfrm>
          <a:prstGeom prst="rect">
            <a:avLst/>
          </a:prstGeom>
          <a:noFill/>
          <a:ln>
            <a:noFill/>
          </a:ln>
        </p:spPr>
      </p:pic>
      <p:pic>
        <p:nvPicPr>
          <p:cNvPr id="2" name="Image 1"/>
          <p:cNvPicPr>
            <a:picLocks noChangeAspect="1"/>
          </p:cNvPicPr>
          <p:nvPr/>
        </p:nvPicPr>
        <p:blipFill>
          <a:blip r:embed="rId4"/>
          <a:stretch>
            <a:fillRect/>
          </a:stretch>
        </p:blipFill>
        <p:spPr>
          <a:xfrm>
            <a:off x="1441233" y="624226"/>
            <a:ext cx="12970261" cy="12970261"/>
          </a:xfrm>
          <a:prstGeom prst="rect">
            <a:avLst/>
          </a:prstGeom>
        </p:spPr>
      </p:pic>
      <p:sp>
        <p:nvSpPr>
          <p:cNvPr id="3" name="Rectangle 2"/>
          <p:cNvSpPr/>
          <p:nvPr/>
        </p:nvSpPr>
        <p:spPr>
          <a:xfrm>
            <a:off x="15702076" y="4922128"/>
            <a:ext cx="7797261" cy="4167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171" rtl="0" eaLnBrk="1" fontAlgn="auto" latinLnBrk="0" hangingPunct="1">
              <a:lnSpc>
                <a:spcPct val="100000"/>
              </a:lnSpc>
              <a:spcBef>
                <a:spcPts val="2000"/>
              </a:spcBef>
              <a:spcAft>
                <a:spcPts val="0"/>
              </a:spcAft>
              <a:buClr>
                <a:srgbClr val="000000"/>
              </a:buClr>
              <a:buSzPts val="2900"/>
              <a:buFont typeface="Arial"/>
              <a:buNone/>
              <a:tabLst/>
              <a:defRPr/>
            </a:pPr>
            <a:r>
              <a:rPr kumimoji="0" lang="fr-FR" sz="4799"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Autodétermination et participation des jeunes : des actions menées depuis plusieurs années</a:t>
            </a:r>
          </a:p>
        </p:txBody>
      </p:sp>
    </p:spTree>
    <p:extLst>
      <p:ext uri="{BB962C8B-B14F-4D97-AF65-F5344CB8AC3E}">
        <p14:creationId xmlns:p14="http://schemas.microsoft.com/office/powerpoint/2010/main" val="415316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13b2e4b9fc_0_104"/>
          <p:cNvSpPr txBox="1"/>
          <p:nvPr/>
        </p:nvSpPr>
        <p:spPr>
          <a:xfrm>
            <a:off x="148296" y="366635"/>
            <a:ext cx="23764556" cy="13139623"/>
          </a:xfrm>
          <a:prstGeom prst="rect">
            <a:avLst/>
          </a:prstGeom>
          <a:noFill/>
          <a:ln>
            <a:noFill/>
          </a:ln>
        </p:spPr>
        <p:txBody>
          <a:bodyPr spcFirstLastPara="1" wrap="square" lIns="91402" tIns="45688" rIns="91402" bIns="45688" anchor="t" anchorCtr="0">
            <a:spAutoFit/>
          </a:bodyPr>
          <a:lstStyle/>
          <a:p>
            <a:pPr marL="0" marR="0" lvl="0" indent="0" algn="just"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1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Pts val="4800"/>
              <a:buFont typeface="Arial"/>
              <a:buNone/>
              <a:tabLst/>
              <a:defRPr/>
            </a:pPr>
            <a:r>
              <a:rPr kumimoji="0" lang="fr-FR" sz="7198" b="0" i="0" u="none" strike="noStrike" kern="0" cap="none" spc="0" normalizeH="0" baseline="0" noProof="0" dirty="0">
                <a:ln>
                  <a:noFill/>
                </a:ln>
                <a:solidFill>
                  <a:srgbClr val="737572">
                    <a:lumMod val="75000"/>
                  </a:srgbClr>
                </a:solidFill>
                <a:effectLst/>
                <a:uLnTx/>
                <a:uFillTx/>
                <a:latin typeface="Century Gothic" panose="020B0502020202020204" pitchFamily="34" charset="0"/>
                <a:ea typeface="Century Gothic"/>
                <a:cs typeface="Century Gothic"/>
                <a:sym typeface="Century Gothic"/>
              </a:rPr>
              <a:t>Cependant, </a:t>
            </a:r>
          </a:p>
          <a:p>
            <a:pPr marL="0" marR="0" lvl="0" indent="0" algn="ctr" defTabSz="914171" rtl="0" eaLnBrk="1" fontAlgn="auto" latinLnBrk="0" hangingPunct="1">
              <a:lnSpc>
                <a:spcPct val="100000"/>
              </a:lnSpc>
              <a:spcBef>
                <a:spcPts val="0"/>
              </a:spcBef>
              <a:spcAft>
                <a:spcPts val="0"/>
              </a:spcAft>
              <a:buClr>
                <a:srgbClr val="000000"/>
              </a:buClr>
              <a:buSzPts val="4800"/>
              <a:buFont typeface="Arial"/>
              <a:buNone/>
              <a:tabLst/>
              <a:defRPr/>
            </a:pPr>
            <a:endParaRPr kumimoji="0" lang="fr-FR" sz="2000"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ctr" defTabSz="914171" rtl="0" eaLnBrk="1" fontAlgn="auto" latinLnBrk="0" hangingPunct="1">
              <a:lnSpc>
                <a:spcPct val="100000"/>
              </a:lnSpc>
              <a:spcBef>
                <a:spcPts val="0"/>
              </a:spcBef>
              <a:spcAft>
                <a:spcPts val="0"/>
              </a:spcAft>
              <a:buClr>
                <a:srgbClr val="000000"/>
              </a:buClr>
              <a:buSzPts val="4800"/>
              <a:buFont typeface="Arial"/>
              <a:buNone/>
              <a:tabLst/>
              <a:defRPr/>
            </a:pPr>
            <a:endParaRPr kumimoji="0" lang="fr-FR" sz="2000"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ctr" defTabSz="914171" rtl="0" eaLnBrk="1" fontAlgn="auto" latinLnBrk="0" hangingPunct="1">
              <a:lnSpc>
                <a:spcPct val="100000"/>
              </a:lnSpc>
              <a:spcBef>
                <a:spcPts val="0"/>
              </a:spcBef>
              <a:spcAft>
                <a:spcPts val="0"/>
              </a:spcAft>
              <a:buClr>
                <a:srgbClr val="000000"/>
              </a:buClr>
              <a:buSzPts val="4800"/>
              <a:buFont typeface="Arial"/>
              <a:buNone/>
              <a:tabLst/>
              <a:defRPr/>
            </a:pPr>
            <a:r>
              <a:rPr kumimoji="0" lang="fr-FR" sz="47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Nous rencontrons des freins : </a:t>
            </a:r>
          </a:p>
          <a:p>
            <a:pPr marL="0" marR="0" lvl="0" indent="0" algn="ctr" defTabSz="914171" rtl="0" eaLnBrk="1" fontAlgn="auto" latinLnBrk="0" hangingPunct="1">
              <a:lnSpc>
                <a:spcPct val="100000"/>
              </a:lnSpc>
              <a:spcBef>
                <a:spcPts val="0"/>
              </a:spcBef>
              <a:spcAft>
                <a:spcPts val="0"/>
              </a:spcAft>
              <a:buClr>
                <a:srgbClr val="000000"/>
              </a:buClr>
              <a:buSzPts val="4800"/>
              <a:buFont typeface="Arial"/>
              <a:buNone/>
              <a:tabLst/>
              <a:defRPr/>
            </a:pPr>
            <a:r>
              <a:rPr kumimoji="0" lang="fr-FR" sz="47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La mobilité des jeunes et celle des professionnels… </a:t>
            </a:r>
          </a:p>
          <a:p>
            <a:pPr marL="0" marR="0" lvl="0" indent="0" algn="ctr" defTabSz="914171" rtl="0" eaLnBrk="1" fontAlgn="auto" latinLnBrk="0" hangingPunct="1">
              <a:lnSpc>
                <a:spcPct val="100000"/>
              </a:lnSpc>
              <a:spcBef>
                <a:spcPts val="0"/>
              </a:spcBef>
              <a:spcAft>
                <a:spcPts val="0"/>
              </a:spcAft>
              <a:buClr>
                <a:srgbClr val="000000"/>
              </a:buClr>
              <a:buSzPts val="4800"/>
              <a:buFont typeface="Arial"/>
              <a:buNone/>
              <a:tabLst/>
              <a:defRPr/>
            </a:pPr>
            <a:r>
              <a:rPr kumimoji="0" lang="fr-FR" sz="47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L’accompagnement diffus et discontinu…</a:t>
            </a:r>
          </a:p>
          <a:p>
            <a:pPr marL="0" marR="0" lvl="0" indent="0" algn="ctr" defTabSz="914171" rtl="0" eaLnBrk="1" fontAlgn="auto" latinLnBrk="0" hangingPunct="1">
              <a:lnSpc>
                <a:spcPct val="100000"/>
              </a:lnSpc>
              <a:spcBef>
                <a:spcPts val="0"/>
              </a:spcBef>
              <a:spcAft>
                <a:spcPts val="0"/>
              </a:spcAft>
              <a:buClr>
                <a:srgbClr val="000000"/>
              </a:buClr>
              <a:buSzPts val="4800"/>
              <a:buFont typeface="Arial"/>
              <a:buNone/>
              <a:tabLst/>
              <a:defRPr/>
            </a:pPr>
            <a:r>
              <a:rPr lang="fr-FR" sz="4799" dirty="0">
                <a:solidFill>
                  <a:srgbClr val="737572"/>
                </a:solidFill>
                <a:latin typeface="Century Gothic"/>
                <a:ea typeface="Century Gothic"/>
                <a:cs typeface="Century Gothic"/>
                <a:sym typeface="Century Gothic"/>
              </a:rPr>
              <a:t>La valorisation et la description des postures professionnelles (les « pépites » souvent invisibles)</a:t>
            </a:r>
            <a:endParaRPr kumimoji="0" lang="fr-FR" sz="47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ctr" defTabSz="914171" rtl="0" eaLnBrk="1" fontAlgn="auto" latinLnBrk="0" hangingPunct="1">
              <a:lnSpc>
                <a:spcPct val="100000"/>
              </a:lnSpc>
              <a:spcBef>
                <a:spcPts val="0"/>
              </a:spcBef>
              <a:spcAft>
                <a:spcPts val="0"/>
              </a:spcAft>
              <a:buClr>
                <a:srgbClr val="000000"/>
              </a:buClr>
              <a:buSzPts val="4800"/>
              <a:buFont typeface="Arial"/>
              <a:buNone/>
              <a:tabLst/>
              <a:defRPr/>
            </a:pPr>
            <a:endParaRPr kumimoji="0" lang="fr-FR" sz="47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ctr" defTabSz="914171" rtl="0" eaLnBrk="1" fontAlgn="auto" latinLnBrk="0" hangingPunct="1">
              <a:lnSpc>
                <a:spcPct val="100000"/>
              </a:lnSpc>
              <a:spcBef>
                <a:spcPts val="0"/>
              </a:spcBef>
              <a:spcAft>
                <a:spcPts val="0"/>
              </a:spcAft>
              <a:buClr>
                <a:srgbClr val="000000"/>
              </a:buClr>
              <a:buSzPts val="4800"/>
              <a:buFont typeface="Arial"/>
              <a:buNone/>
              <a:tabLst/>
              <a:defRPr/>
            </a:pPr>
            <a:r>
              <a:rPr kumimoji="0" lang="fr-FR" sz="47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Comment assurer la continuité de ces pratiques et leur transmission au-delà des personnes</a:t>
            </a:r>
            <a:r>
              <a:rPr kumimoji="0" lang="fr-FR" sz="4799" b="0" i="0" u="none" strike="noStrike" kern="0" cap="none" spc="0" normalizeH="0" noProof="0" dirty="0">
                <a:ln>
                  <a:noFill/>
                </a:ln>
                <a:solidFill>
                  <a:srgbClr val="737572"/>
                </a:solidFill>
                <a:effectLst/>
                <a:uLnTx/>
                <a:uFillTx/>
                <a:latin typeface="Century Gothic"/>
                <a:ea typeface="Century Gothic"/>
                <a:cs typeface="Century Gothic"/>
                <a:sym typeface="Century Gothic"/>
              </a:rPr>
              <a:t> </a:t>
            </a:r>
            <a:r>
              <a:rPr kumimoji="0" lang="fr-FR" sz="47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a:t>
            </a:r>
          </a:p>
          <a:p>
            <a:pPr marL="0" marR="0" lvl="0" indent="0" algn="ctr" defTabSz="914171" rtl="0" eaLnBrk="1" fontAlgn="auto" latinLnBrk="0" hangingPunct="1">
              <a:lnSpc>
                <a:spcPct val="100000"/>
              </a:lnSpc>
              <a:spcBef>
                <a:spcPts val="0"/>
              </a:spcBef>
              <a:spcAft>
                <a:spcPts val="0"/>
              </a:spcAft>
              <a:buClr>
                <a:srgbClr val="000000"/>
              </a:buClr>
              <a:buSzPts val="4800"/>
              <a:buFont typeface="Arial"/>
              <a:buNone/>
              <a:tabLst/>
              <a:defRPr/>
            </a:pPr>
            <a:r>
              <a:rPr kumimoji="0" lang="fr-FR" sz="47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Comment permettre le maintien des liens entre pairs malgré des trajectoires qui diffèrent?</a:t>
            </a:r>
          </a:p>
          <a:p>
            <a:pPr marL="0" marR="0" lvl="0" indent="0" algn="ctr" defTabSz="914171" rtl="0" eaLnBrk="1" fontAlgn="auto" latinLnBrk="0" hangingPunct="1">
              <a:lnSpc>
                <a:spcPct val="100000"/>
              </a:lnSpc>
              <a:spcBef>
                <a:spcPts val="0"/>
              </a:spcBef>
              <a:spcAft>
                <a:spcPts val="0"/>
              </a:spcAft>
              <a:buClr>
                <a:srgbClr val="000000"/>
              </a:buClr>
              <a:buSzPts val="4800"/>
              <a:buFont typeface="Arial"/>
              <a:buNone/>
              <a:tabLst/>
              <a:defRPr/>
            </a:pPr>
            <a:r>
              <a:rPr lang="fr-FR" sz="4799" noProof="0" dirty="0">
                <a:solidFill>
                  <a:srgbClr val="737572"/>
                </a:solidFill>
                <a:latin typeface="Century Gothic"/>
                <a:ea typeface="Century Gothic"/>
                <a:cs typeface="Century Gothic"/>
                <a:sym typeface="Century Gothic"/>
              </a:rPr>
              <a:t>Comment </a:t>
            </a:r>
            <a:r>
              <a:rPr lang="fr-FR" sz="4799" noProof="0" dirty="0">
                <a:solidFill>
                  <a:schemeClr val="tx1"/>
                </a:solidFill>
                <a:latin typeface="Century Gothic"/>
                <a:ea typeface="Century Gothic"/>
                <a:cs typeface="Century Gothic"/>
                <a:sym typeface="Century Gothic"/>
              </a:rPr>
              <a:t>garantir</a:t>
            </a:r>
            <a:r>
              <a:rPr lang="fr-FR" sz="4799" noProof="0" dirty="0">
                <a:solidFill>
                  <a:srgbClr val="737572"/>
                </a:solidFill>
                <a:latin typeface="Century Gothic"/>
                <a:ea typeface="Century Gothic"/>
                <a:cs typeface="Century Gothic"/>
                <a:sym typeface="Century Gothic"/>
              </a:rPr>
              <a:t> l’appropriation d’une philosophie d’action, des postures  </a:t>
            </a:r>
            <a:r>
              <a:rPr lang="fr-FR" sz="4799" noProof="0" dirty="0">
                <a:solidFill>
                  <a:schemeClr val="tx1"/>
                </a:solidFill>
                <a:latin typeface="Century Gothic"/>
                <a:ea typeface="Century Gothic"/>
                <a:cs typeface="Century Gothic"/>
                <a:sym typeface="Century Gothic"/>
              </a:rPr>
              <a:t>indispensables</a:t>
            </a:r>
            <a:r>
              <a:rPr lang="fr-FR" sz="4799" noProof="0" dirty="0">
                <a:solidFill>
                  <a:srgbClr val="737572"/>
                </a:solidFill>
                <a:latin typeface="Century Gothic"/>
                <a:ea typeface="Century Gothic"/>
                <a:cs typeface="Century Gothic"/>
                <a:sym typeface="Century Gothic"/>
              </a:rPr>
              <a:t> pour permettre une participation élevée et collective des personnes accompagnées, concernées </a:t>
            </a:r>
            <a:r>
              <a:rPr lang="fr-FR" sz="4799" dirty="0">
                <a:solidFill>
                  <a:srgbClr val="737572"/>
                </a:solidFill>
                <a:latin typeface="Century Gothic"/>
                <a:ea typeface="Century Gothic"/>
                <a:cs typeface="Century Gothic"/>
                <a:sym typeface="Century Gothic"/>
              </a:rPr>
              <a:t>? </a:t>
            </a:r>
            <a:endParaRPr kumimoji="0" lang="fr-FR" sz="47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571357" marR="0" lvl="0" indent="-292027" algn="l" defTabSz="914171" rtl="0" eaLnBrk="1" fontAlgn="auto" latinLnBrk="0" hangingPunct="1">
              <a:lnSpc>
                <a:spcPct val="100000"/>
              </a:lnSpc>
              <a:spcBef>
                <a:spcPts val="0"/>
              </a:spcBef>
              <a:spcAft>
                <a:spcPts val="0"/>
              </a:spcAft>
              <a:buClr>
                <a:srgbClr val="737572"/>
              </a:buClr>
              <a:buSzPts val="4400"/>
              <a:buFont typeface="Arial"/>
              <a:buNone/>
              <a:tabLst/>
              <a:defRPr/>
            </a:pPr>
            <a:endParaRPr kumimoji="0" sz="39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l" defTabSz="914171" rtl="0" eaLnBrk="1" fontAlgn="auto" latinLnBrk="0" hangingPunct="1">
              <a:lnSpc>
                <a:spcPct val="100000"/>
              </a:lnSpc>
              <a:spcBef>
                <a:spcPts val="0"/>
              </a:spcBef>
              <a:spcAft>
                <a:spcPts val="0"/>
              </a:spcAft>
              <a:buClr>
                <a:srgbClr val="000000"/>
              </a:buClr>
              <a:buSzPts val="4400"/>
              <a:buFont typeface="Arial"/>
              <a:buNone/>
              <a:tabLst/>
              <a:defRPr/>
            </a:pPr>
            <a:endParaRPr kumimoji="0" sz="39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p:txBody>
      </p:sp>
      <p:sp>
        <p:nvSpPr>
          <p:cNvPr id="215" name="Google Shape;215;g113b2e4b9fc_0_104"/>
          <p:cNvSpPr/>
          <p:nvPr/>
        </p:nvSpPr>
        <p:spPr>
          <a:xfrm rot="7543944" flipH="1">
            <a:off x="22917476" y="1082260"/>
            <a:ext cx="830948" cy="830948"/>
          </a:xfrm>
          <a:prstGeom prst="roundRect">
            <a:avLst>
              <a:gd name="adj" fmla="val 16667"/>
            </a:avLst>
          </a:prstGeom>
          <a:solidFill>
            <a:srgbClr val="F6C741"/>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6" name="Google Shape;216;g113b2e4b9fc_0_104"/>
          <p:cNvSpPr/>
          <p:nvPr/>
        </p:nvSpPr>
        <p:spPr>
          <a:xfrm rot="7543944" flipH="1">
            <a:off x="21707989" y="1121476"/>
            <a:ext cx="830948" cy="830948"/>
          </a:xfrm>
          <a:prstGeom prst="roundRect">
            <a:avLst>
              <a:gd name="adj" fmla="val 16667"/>
            </a:avLst>
          </a:prstGeom>
          <a:solidFill>
            <a:srgbClr val="333F4E"/>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7" name="Google Shape;217;g113b2e4b9fc_0_104"/>
          <p:cNvSpPr/>
          <p:nvPr/>
        </p:nvSpPr>
        <p:spPr>
          <a:xfrm rot="7543944" flipH="1">
            <a:off x="20523356" y="1125863"/>
            <a:ext cx="830948" cy="830948"/>
          </a:xfrm>
          <a:prstGeom prst="roundRect">
            <a:avLst>
              <a:gd name="adj" fmla="val 16667"/>
            </a:avLst>
          </a:prstGeom>
          <a:solidFill>
            <a:srgbClr val="DD425F"/>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218;g113b2e4b9fc_0_104"/>
          <p:cNvSpPr/>
          <p:nvPr/>
        </p:nvSpPr>
        <p:spPr>
          <a:xfrm rot="-8596628" flipH="1">
            <a:off x="18388969" y="684131"/>
            <a:ext cx="1589532" cy="1589532"/>
          </a:xfrm>
          <a:prstGeom prst="roundRect">
            <a:avLst>
              <a:gd name="adj" fmla="val 16667"/>
            </a:avLst>
          </a:prstGeom>
          <a:solidFill>
            <a:srgbClr val="B6CD64"/>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19" name="Google Shape;219;g113b2e4b9fc_0_104" descr="LogoNoir.eps"/>
          <p:cNvPicPr preferRelativeResize="0"/>
          <p:nvPr/>
        </p:nvPicPr>
        <p:blipFill rotWithShape="1">
          <a:blip r:embed="rId3">
            <a:alphaModFix/>
          </a:blip>
          <a:srcRect/>
          <a:stretch/>
        </p:blipFill>
        <p:spPr>
          <a:xfrm>
            <a:off x="19577055" y="12649653"/>
            <a:ext cx="2676409" cy="749657"/>
          </a:xfrm>
          <a:prstGeom prst="rect">
            <a:avLst/>
          </a:prstGeom>
          <a:noFill/>
          <a:ln>
            <a:noFill/>
          </a:ln>
        </p:spPr>
      </p:pic>
    </p:spTree>
    <p:extLst>
      <p:ext uri="{BB962C8B-B14F-4D97-AF65-F5344CB8AC3E}">
        <p14:creationId xmlns:p14="http://schemas.microsoft.com/office/powerpoint/2010/main" val="29465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3"/>
          <p:cNvPicPr preferRelativeResize="0">
            <a:picLocks noGrp="1"/>
          </p:cNvPicPr>
          <p:nvPr>
            <p:ph type="pic" idx="2"/>
          </p:nvPr>
        </p:nvPicPr>
        <p:blipFill rotWithShape="1">
          <a:blip r:embed="rId3">
            <a:alphaModFix/>
          </a:blip>
          <a:srcRect t="7805" b="7805"/>
          <a:stretch/>
        </p:blipFill>
        <p:spPr>
          <a:xfrm>
            <a:off x="0" y="0"/>
            <a:ext cx="24377650" cy="13716001"/>
          </a:xfrm>
          <a:prstGeom prst="rect">
            <a:avLst/>
          </a:prstGeom>
          <a:solidFill>
            <a:srgbClr val="F2F2F2"/>
          </a:solidFill>
          <a:ln>
            <a:noFill/>
          </a:ln>
        </p:spPr>
      </p:pic>
      <p:sp>
        <p:nvSpPr>
          <p:cNvPr id="214" name="Google Shape;214;p33"/>
          <p:cNvSpPr/>
          <p:nvPr/>
        </p:nvSpPr>
        <p:spPr>
          <a:xfrm>
            <a:off x="145" y="0"/>
            <a:ext cx="24377700" cy="13716000"/>
          </a:xfrm>
          <a:prstGeom prst="rect">
            <a:avLst/>
          </a:prstGeom>
          <a:solidFill>
            <a:schemeClr val="accent3">
              <a:alpha val="635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16" name="Google Shape;216;p33"/>
          <p:cNvSpPr txBox="1"/>
          <p:nvPr/>
        </p:nvSpPr>
        <p:spPr>
          <a:xfrm>
            <a:off x="905805" y="4557106"/>
            <a:ext cx="243777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fr-FR" sz="8800" b="1" dirty="0">
                <a:solidFill>
                  <a:schemeClr val="lt1"/>
                </a:solidFill>
                <a:latin typeface="Century Gothic"/>
                <a:ea typeface="Century Gothic"/>
                <a:cs typeface="Century Gothic"/>
                <a:sym typeface="Century Gothic"/>
              </a:rPr>
              <a:t>Les axes du projet</a:t>
            </a:r>
            <a:endParaRPr sz="8800" b="1" i="0" u="none" strike="noStrike" cap="none" dirty="0">
              <a:solidFill>
                <a:schemeClr val="lt1"/>
              </a:solidFill>
              <a:latin typeface="Century Gothic"/>
              <a:ea typeface="Century Gothic"/>
              <a:cs typeface="Century Gothic"/>
              <a:sym typeface="Century Gothic"/>
            </a:endParaRPr>
          </a:p>
        </p:txBody>
      </p:sp>
      <p:pic>
        <p:nvPicPr>
          <p:cNvPr id="217" name="Google Shape;217;p33"/>
          <p:cNvPicPr preferRelativeResize="0"/>
          <p:nvPr/>
        </p:nvPicPr>
        <p:blipFill rotWithShape="1">
          <a:blip r:embed="rId4">
            <a:alphaModFix/>
          </a:blip>
          <a:srcRect/>
          <a:stretch/>
        </p:blipFill>
        <p:spPr>
          <a:xfrm>
            <a:off x="21252416" y="10865108"/>
            <a:ext cx="1904033" cy="2193535"/>
          </a:xfrm>
          <a:prstGeom prst="rect">
            <a:avLst/>
          </a:prstGeom>
          <a:noFill/>
          <a:ln>
            <a:noFill/>
          </a:ln>
        </p:spPr>
      </p:pic>
      <p:sp>
        <p:nvSpPr>
          <p:cNvPr id="218" name="Google Shape;218;p33"/>
          <p:cNvSpPr/>
          <p:nvPr/>
        </p:nvSpPr>
        <p:spPr>
          <a:xfrm flipH="1">
            <a:off x="11321568" y="2785327"/>
            <a:ext cx="968100" cy="968100"/>
          </a:xfrm>
          <a:prstGeom prst="roundRect">
            <a:avLst>
              <a:gd name="adj" fmla="val 16667"/>
            </a:avLst>
          </a:prstGeom>
          <a:solidFill>
            <a:srgbClr val="F6C74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19" name="Google Shape;219;p33"/>
          <p:cNvSpPr/>
          <p:nvPr/>
        </p:nvSpPr>
        <p:spPr>
          <a:xfrm flipH="1">
            <a:off x="13094655" y="2765521"/>
            <a:ext cx="968100" cy="968100"/>
          </a:xfrm>
          <a:prstGeom prst="roundRect">
            <a:avLst>
              <a:gd name="adj" fmla="val 16667"/>
            </a:avLst>
          </a:prstGeom>
          <a:solidFill>
            <a:srgbClr val="3D5E7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20" name="Google Shape;220;p33"/>
          <p:cNvSpPr/>
          <p:nvPr/>
        </p:nvSpPr>
        <p:spPr>
          <a:xfrm flipH="1">
            <a:off x="9548486" y="2785327"/>
            <a:ext cx="968100" cy="968100"/>
          </a:xfrm>
          <a:prstGeom prst="roundRect">
            <a:avLst>
              <a:gd name="adj" fmla="val 16667"/>
            </a:avLst>
          </a:prstGeom>
          <a:solidFill>
            <a:srgbClr val="F525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21" name="Google Shape;221;p33"/>
          <p:cNvSpPr/>
          <p:nvPr/>
        </p:nvSpPr>
        <p:spPr>
          <a:xfrm flipH="1">
            <a:off x="14867732" y="2785327"/>
            <a:ext cx="968100" cy="968100"/>
          </a:xfrm>
          <a:prstGeom prst="roundRect">
            <a:avLst>
              <a:gd name="adj" fmla="val 16667"/>
            </a:avLst>
          </a:prstGeom>
          <a:solidFill>
            <a:srgbClr val="B6CD6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22" name="Google Shape;222;p33"/>
          <p:cNvSpPr txBox="1"/>
          <p:nvPr/>
        </p:nvSpPr>
        <p:spPr>
          <a:xfrm>
            <a:off x="12529742" y="8344230"/>
            <a:ext cx="184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2"/>
          <p:cNvSpPr/>
          <p:nvPr/>
        </p:nvSpPr>
        <p:spPr>
          <a:xfrm rot="7543573" flipH="1">
            <a:off x="20525463" y="1124377"/>
            <a:ext cx="831166" cy="831166"/>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408" name="Google Shape;408;p12"/>
          <p:cNvSpPr/>
          <p:nvPr/>
        </p:nvSpPr>
        <p:spPr>
          <a:xfrm rot="-8596374" flipH="1">
            <a:off x="18390578" y="682657"/>
            <a:ext cx="1589858" cy="1589858"/>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409" name="Google Shape;409;p12"/>
          <p:cNvSpPr txBox="1"/>
          <p:nvPr/>
        </p:nvSpPr>
        <p:spPr>
          <a:xfrm>
            <a:off x="763566" y="1746302"/>
            <a:ext cx="20479227" cy="944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800" b="1" dirty="0">
              <a:solidFill>
                <a:schemeClr val="dk2"/>
              </a:solidFill>
              <a:latin typeface="Century Gothic"/>
              <a:ea typeface="Century Gothic"/>
              <a:cs typeface="Century Gothic"/>
              <a:sym typeface="Century Gothic"/>
            </a:endParaRPr>
          </a:p>
          <a:p>
            <a:pPr marL="0" marR="0" lvl="0" indent="0" algn="l" rtl="0">
              <a:spcBef>
                <a:spcPts val="0"/>
              </a:spcBef>
              <a:spcAft>
                <a:spcPts val="0"/>
              </a:spcAft>
              <a:buNone/>
            </a:pPr>
            <a:r>
              <a:rPr lang="fr-FR" sz="4800" b="1" dirty="0">
                <a:solidFill>
                  <a:schemeClr val="dk2"/>
                </a:solidFill>
                <a:latin typeface="Century Gothic"/>
                <a:ea typeface="Century Gothic"/>
                <a:cs typeface="Century Gothic"/>
                <a:sym typeface="Century Gothic"/>
              </a:rPr>
              <a:t>Les objectifs stratégiques du dispositif de participation :</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400"/>
              <a:buFont typeface="Arial"/>
              <a:buChar char="•"/>
            </a:pPr>
            <a:r>
              <a:rPr lang="fr-FR" sz="4400" b="1" dirty="0">
                <a:solidFill>
                  <a:schemeClr val="dk1"/>
                </a:solidFill>
                <a:latin typeface="Calibri"/>
                <a:ea typeface="Calibri"/>
                <a:cs typeface="Calibri"/>
                <a:sym typeface="Calibri"/>
              </a:rPr>
              <a:t>Faire évoluer l’offre du SESSAD</a:t>
            </a:r>
            <a:r>
              <a:rPr lang="fr-FR" sz="4400" dirty="0">
                <a:solidFill>
                  <a:schemeClr val="dk1"/>
                </a:solidFill>
                <a:latin typeface="Calibri"/>
                <a:ea typeface="Calibri"/>
                <a:cs typeface="Calibri"/>
                <a:sym typeface="Calibri"/>
              </a:rPr>
              <a:t> en l’enrichissant et en améliorant sa qualité à partir des attentes et souhaits des jeunes bénéficiaires, et en tenant compte du regard des familles et des professionnels, pour une meilleure réponse aux besoins des bénéficiaires et pour un cadre de travail qui ait du sens pour les professionnels</a:t>
            </a:r>
            <a:endParaRPr dirty="0"/>
          </a:p>
          <a:p>
            <a:pPr marL="0" marR="0" lvl="0" indent="0" algn="l" rtl="0">
              <a:spcBef>
                <a:spcPts val="0"/>
              </a:spcBef>
              <a:spcAft>
                <a:spcPts val="0"/>
              </a:spcAft>
              <a:buNone/>
            </a:pPr>
            <a:endParaRPr sz="44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400"/>
              <a:buFont typeface="Arial"/>
              <a:buChar char="•"/>
            </a:pPr>
            <a:r>
              <a:rPr lang="fr-FR" sz="4400" b="1" dirty="0">
                <a:solidFill>
                  <a:schemeClr val="dk1"/>
                </a:solidFill>
                <a:latin typeface="Calibri"/>
                <a:ea typeface="Calibri"/>
                <a:cs typeface="Calibri"/>
                <a:sym typeface="Calibri"/>
              </a:rPr>
              <a:t>Renforcer l’autodétermination et le pouvoir d’agir </a:t>
            </a:r>
            <a:r>
              <a:rPr lang="fr-FR" sz="4400" dirty="0">
                <a:solidFill>
                  <a:schemeClr val="dk1"/>
                </a:solidFill>
                <a:latin typeface="Calibri"/>
                <a:ea typeface="Calibri"/>
                <a:cs typeface="Calibri"/>
                <a:sym typeface="Calibri"/>
              </a:rPr>
              <a:t>des jeunes accompagnés par le SESSAD</a:t>
            </a:r>
            <a:endParaRPr dirty="0"/>
          </a:p>
          <a:p>
            <a:pPr marL="0" marR="0" lvl="0" indent="0" algn="l" rtl="0">
              <a:spcBef>
                <a:spcPts val="0"/>
              </a:spcBef>
              <a:spcAft>
                <a:spcPts val="0"/>
              </a:spcAft>
              <a:buNone/>
            </a:pPr>
            <a:endParaRPr sz="44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400"/>
              <a:buFont typeface="Arial"/>
              <a:buChar char="•"/>
            </a:pPr>
            <a:r>
              <a:rPr lang="fr-FR" sz="4400" b="1" dirty="0">
                <a:solidFill>
                  <a:schemeClr val="dk1"/>
                </a:solidFill>
                <a:latin typeface="Calibri"/>
                <a:ea typeface="Calibri"/>
                <a:cs typeface="Calibri"/>
                <a:sym typeface="Calibri"/>
              </a:rPr>
              <a:t>Faire évoluer durablement les représentations du handicap </a:t>
            </a:r>
            <a:r>
              <a:rPr lang="fr-FR" sz="4400" dirty="0">
                <a:solidFill>
                  <a:schemeClr val="dk1"/>
                </a:solidFill>
                <a:latin typeface="Calibri"/>
                <a:ea typeface="Calibri"/>
                <a:cs typeface="Calibri"/>
                <a:sym typeface="Calibri"/>
              </a:rPr>
              <a:t>au niveau de toutes les parties-prenantes : enfants, parents, professionnels </a:t>
            </a:r>
            <a:r>
              <a:rPr lang="fr-FR" sz="4400" dirty="0">
                <a:solidFill>
                  <a:schemeClr val="tx1"/>
                </a:solidFill>
                <a:latin typeface="Calibri"/>
                <a:ea typeface="Calibri"/>
                <a:cs typeface="Calibri"/>
                <a:sym typeface="Calibri"/>
              </a:rPr>
              <a:t>et partenaires.</a:t>
            </a:r>
            <a:endParaRPr dirty="0">
              <a:solidFill>
                <a:schemeClr val="tx1"/>
              </a:solidFill>
            </a:endParaRPr>
          </a:p>
          <a:p>
            <a:pPr marL="571500" marR="0" lvl="0" indent="-342900" algn="l" rtl="0">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410" name="Google Shape;410;p12"/>
          <p:cNvSpPr/>
          <p:nvPr/>
        </p:nvSpPr>
        <p:spPr>
          <a:xfrm rot="7543573" flipH="1">
            <a:off x="22920206" y="1080764"/>
            <a:ext cx="831166" cy="831166"/>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411" name="Google Shape;411;p12"/>
          <p:cNvSpPr/>
          <p:nvPr/>
        </p:nvSpPr>
        <p:spPr>
          <a:xfrm rot="7543573" flipH="1">
            <a:off x="21710405" y="1119989"/>
            <a:ext cx="831166" cy="831166"/>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pic>
        <p:nvPicPr>
          <p:cNvPr id="412" name="Google Shape;412;p12" descr="LogoNoir.eps"/>
          <p:cNvPicPr preferRelativeResize="0"/>
          <p:nvPr/>
        </p:nvPicPr>
        <p:blipFill rotWithShape="1">
          <a:blip r:embed="rId3">
            <a:alphaModFix/>
          </a:blip>
          <a:srcRect/>
          <a:stretch/>
        </p:blipFill>
        <p:spPr>
          <a:xfrm>
            <a:off x="19578979" y="12651161"/>
            <a:ext cx="2677103" cy="7498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8312D4E-EA12-4E6A-8708-BDDF57F32196}"/>
              </a:ext>
            </a:extLst>
          </p:cNvPr>
          <p:cNvGrpSpPr/>
          <p:nvPr/>
        </p:nvGrpSpPr>
        <p:grpSpPr>
          <a:xfrm>
            <a:off x="1110997" y="710336"/>
            <a:ext cx="19311804" cy="2377963"/>
            <a:chOff x="367196" y="146252"/>
            <a:chExt cx="9658417" cy="1189291"/>
          </a:xfrm>
        </p:grpSpPr>
        <p:sp>
          <p:nvSpPr>
            <p:cNvPr id="3" name="Rectangle 2">
              <a:extLst>
                <a:ext uri="{FF2B5EF4-FFF2-40B4-BE49-F238E27FC236}">
                  <a16:creationId xmlns:a16="http://schemas.microsoft.com/office/drawing/2014/main" id="{333D9643-3EDD-4597-BF94-F7366BE8A05B}"/>
                </a:ext>
              </a:extLst>
            </p:cNvPr>
            <p:cNvSpPr/>
            <p:nvPr/>
          </p:nvSpPr>
          <p:spPr>
            <a:xfrm>
              <a:off x="1211587" y="841055"/>
              <a:ext cx="3812990" cy="406297"/>
            </a:xfrm>
            <a:prstGeom prst="rect">
              <a:avLst/>
            </a:prstGeom>
            <a:solidFill>
              <a:schemeClr val="tx1">
                <a:lumMod val="20000"/>
                <a:lumOff val="80000"/>
                <a:alpha val="38039"/>
              </a:schemeClr>
            </a:solidFill>
            <a:ln w="12700" cap="flat" cmpd="sng" algn="ctr">
              <a:noFill/>
              <a:prstDash val="solid"/>
              <a:miter lim="800000"/>
            </a:ln>
            <a:effectLst/>
          </p:spPr>
          <p:txBody>
            <a:bodyPr rtlCol="0" anchor="ctr"/>
            <a:lstStyle/>
            <a:p>
              <a:pPr algn="ctr" defTabSz="1827977">
                <a:buClrTx/>
                <a:defRPr/>
              </a:pPr>
              <a:endParaRPr lang="fr-FR" sz="2799" dirty="0">
                <a:solidFill>
                  <a:srgbClr val="F6C231"/>
                </a:solidFill>
              </a:endParaRPr>
            </a:p>
          </p:txBody>
        </p:sp>
        <p:sp>
          <p:nvSpPr>
            <p:cNvPr id="4" name="TextBox 14">
              <a:extLst>
                <a:ext uri="{FF2B5EF4-FFF2-40B4-BE49-F238E27FC236}">
                  <a16:creationId xmlns:a16="http://schemas.microsoft.com/office/drawing/2014/main" id="{CA259988-AD2D-46E9-A60F-B950A91457B9}"/>
                </a:ext>
              </a:extLst>
            </p:cNvPr>
            <p:cNvSpPr txBox="1"/>
            <p:nvPr/>
          </p:nvSpPr>
          <p:spPr>
            <a:xfrm>
              <a:off x="1668230" y="807673"/>
              <a:ext cx="8357383" cy="415542"/>
            </a:xfrm>
            <a:prstGeom prst="rect">
              <a:avLst/>
            </a:prstGeom>
            <a:noFill/>
          </p:spPr>
          <p:txBody>
            <a:bodyPr wrap="square" rtlCol="0">
              <a:spAutoFit/>
            </a:bodyPr>
            <a:lstStyle/>
            <a:p>
              <a:pPr defTabSz="1827977">
                <a:buClrTx/>
                <a:defRPr/>
              </a:pPr>
              <a:r>
                <a:rPr lang="fr-FR" sz="4799" b="1" dirty="0">
                  <a:latin typeface="Century Gothic" charset="0"/>
                  <a:ea typeface="Century Gothic" charset="0"/>
                  <a:cs typeface="Century Gothic" charset="0"/>
                </a:rPr>
                <a:t>En quelques chiffres </a:t>
              </a:r>
              <a:endParaRPr lang="fr-FR" sz="4799" dirty="0">
                <a:latin typeface="Century Gothic" charset="0"/>
                <a:ea typeface="Century Gothic" charset="0"/>
                <a:cs typeface="Century Gothic" charset="0"/>
              </a:endParaRPr>
            </a:p>
          </p:txBody>
        </p:sp>
        <p:grpSp>
          <p:nvGrpSpPr>
            <p:cNvPr id="5" name="Groupe 4">
              <a:extLst>
                <a:ext uri="{FF2B5EF4-FFF2-40B4-BE49-F238E27FC236}">
                  <a16:creationId xmlns:a16="http://schemas.microsoft.com/office/drawing/2014/main" id="{DA04936F-4C4F-4BAE-BD22-9F92815BC0C3}"/>
                </a:ext>
              </a:extLst>
            </p:cNvPr>
            <p:cNvGrpSpPr/>
            <p:nvPr/>
          </p:nvGrpSpPr>
          <p:grpSpPr>
            <a:xfrm>
              <a:off x="367196" y="146252"/>
              <a:ext cx="9658417" cy="1189291"/>
              <a:chOff x="24296" y="126614"/>
              <a:chExt cx="9658417" cy="1189291"/>
            </a:xfrm>
          </p:grpSpPr>
          <p:sp>
            <p:nvSpPr>
              <p:cNvPr id="6" name="Rectangle 5">
                <a:extLst>
                  <a:ext uri="{FF2B5EF4-FFF2-40B4-BE49-F238E27FC236}">
                    <a16:creationId xmlns:a16="http://schemas.microsoft.com/office/drawing/2014/main" id="{3EF1B6FA-3367-44C3-BEA3-4E8ACD634839}"/>
                  </a:ext>
                </a:extLst>
              </p:cNvPr>
              <p:cNvSpPr/>
              <p:nvPr/>
            </p:nvSpPr>
            <p:spPr>
              <a:xfrm>
                <a:off x="755208" y="242879"/>
                <a:ext cx="4809445" cy="533400"/>
              </a:xfrm>
              <a:prstGeom prst="rect">
                <a:avLst/>
              </a:prstGeom>
              <a:solidFill>
                <a:schemeClr val="tx1"/>
              </a:solidFill>
              <a:ln w="12700" cap="flat" cmpd="sng" algn="ctr">
                <a:noFill/>
                <a:prstDash val="solid"/>
                <a:miter lim="800000"/>
              </a:ln>
              <a:effectLst/>
            </p:spPr>
            <p:txBody>
              <a:bodyPr rtlCol="0" anchor="ctr"/>
              <a:lstStyle/>
              <a:p>
                <a:pPr algn="ctr" defTabSz="1827977">
                  <a:buClrTx/>
                  <a:defRPr/>
                </a:pPr>
                <a:endParaRPr lang="fr-FR" sz="2799">
                  <a:solidFill>
                    <a:srgbClr val="FFFFFF"/>
                  </a:solidFill>
                </a:endParaRPr>
              </a:p>
            </p:txBody>
          </p:sp>
          <p:sp>
            <p:nvSpPr>
              <p:cNvPr id="7" name="TextBox 14">
                <a:extLst>
                  <a:ext uri="{FF2B5EF4-FFF2-40B4-BE49-F238E27FC236}">
                    <a16:creationId xmlns:a16="http://schemas.microsoft.com/office/drawing/2014/main" id="{4DD6D2FB-FBBE-44AB-95C9-F1D9F42119F9}"/>
                  </a:ext>
                </a:extLst>
              </p:cNvPr>
              <p:cNvSpPr txBox="1"/>
              <p:nvPr/>
            </p:nvSpPr>
            <p:spPr>
              <a:xfrm>
                <a:off x="1325330" y="212173"/>
                <a:ext cx="8357383" cy="553982"/>
              </a:xfrm>
              <a:prstGeom prst="rect">
                <a:avLst/>
              </a:prstGeom>
              <a:noFill/>
            </p:spPr>
            <p:txBody>
              <a:bodyPr wrap="square" rtlCol="0">
                <a:spAutoFit/>
              </a:bodyPr>
              <a:lstStyle/>
              <a:p>
                <a:pPr defTabSz="1827977">
                  <a:buClrTx/>
                  <a:defRPr/>
                </a:pPr>
                <a:r>
                  <a:rPr lang="fr-FR" sz="6598" dirty="0">
                    <a:solidFill>
                      <a:srgbClr val="FFFFFF"/>
                    </a:solidFill>
                    <a:latin typeface="Century Gothic" charset="0"/>
                    <a:ea typeface="Century Gothic" charset="0"/>
                    <a:cs typeface="Century Gothic" charset="0"/>
                  </a:rPr>
                  <a:t>L’Unapei </a:t>
                </a:r>
              </a:p>
            </p:txBody>
          </p:sp>
          <p:sp>
            <p:nvSpPr>
              <p:cNvPr id="8" name="Oval 1">
                <a:extLst>
                  <a:ext uri="{FF2B5EF4-FFF2-40B4-BE49-F238E27FC236}">
                    <a16:creationId xmlns:a16="http://schemas.microsoft.com/office/drawing/2014/main" id="{67A92658-8125-4DFC-9E82-A7B5C22E3DD7}"/>
                  </a:ext>
                </a:extLst>
              </p:cNvPr>
              <p:cNvSpPr/>
              <p:nvPr/>
            </p:nvSpPr>
            <p:spPr>
              <a:xfrm>
                <a:off x="24296" y="126614"/>
                <a:ext cx="1193878" cy="1189291"/>
              </a:xfrm>
              <a:prstGeom prst="ellipse">
                <a:avLst/>
              </a:prstGeom>
              <a:solidFill>
                <a:schemeClr val="tx1"/>
              </a:solidFill>
              <a:ln w="38100" cap="flat" cmpd="sng" algn="ctr">
                <a:solidFill>
                  <a:sysClr val="window" lastClr="FFFFFF"/>
                </a:solidFill>
                <a:prstDash val="solid"/>
                <a:miter lim="800000"/>
              </a:ln>
              <a:effectLst/>
            </p:spPr>
            <p:txBody>
              <a:bodyPr rtlCol="0" anchor="ctr"/>
              <a:lstStyle/>
              <a:p>
                <a:pPr algn="ctr" defTabSz="1828343">
                  <a:buClrTx/>
                  <a:defRPr/>
                </a:pPr>
                <a:endParaRPr lang="en-US" sz="47788" dirty="0">
                  <a:solidFill>
                    <a:prstClr val="white"/>
                  </a:solidFill>
                  <a:latin typeface="Open Sans Regular" charset="0"/>
                </a:endParaRPr>
              </a:p>
            </p:txBody>
          </p:sp>
        </p:grpSp>
      </p:grpSp>
      <p:pic>
        <p:nvPicPr>
          <p:cNvPr id="10" name="Image 9">
            <a:extLst>
              <a:ext uri="{FF2B5EF4-FFF2-40B4-BE49-F238E27FC236}">
                <a16:creationId xmlns:a16="http://schemas.microsoft.com/office/drawing/2014/main" id="{08341D29-5518-4406-AA6A-890D791D4DE4}"/>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rcRect b="34903"/>
          <a:stretch/>
        </p:blipFill>
        <p:spPr>
          <a:xfrm>
            <a:off x="6736262" y="10533191"/>
            <a:ext cx="2304450" cy="1946433"/>
          </a:xfrm>
          <a:prstGeom prst="rect">
            <a:avLst/>
          </a:prstGeom>
        </p:spPr>
      </p:pic>
      <p:pic>
        <p:nvPicPr>
          <p:cNvPr id="11" name="Image 10">
            <a:extLst>
              <a:ext uri="{FF2B5EF4-FFF2-40B4-BE49-F238E27FC236}">
                <a16:creationId xmlns:a16="http://schemas.microsoft.com/office/drawing/2014/main" id="{79C33169-8EF1-4DA5-A48E-DE35522FE352}"/>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b="57624"/>
          <a:stretch/>
        </p:blipFill>
        <p:spPr>
          <a:xfrm>
            <a:off x="10934648" y="10819368"/>
            <a:ext cx="2361585" cy="1226736"/>
          </a:xfrm>
          <a:prstGeom prst="rect">
            <a:avLst/>
          </a:prstGeom>
        </p:spPr>
      </p:pic>
      <p:pic>
        <p:nvPicPr>
          <p:cNvPr id="12" name="Image 11">
            <a:extLst>
              <a:ext uri="{FF2B5EF4-FFF2-40B4-BE49-F238E27FC236}">
                <a16:creationId xmlns:a16="http://schemas.microsoft.com/office/drawing/2014/main" id="{B6DBD71E-FD89-43B4-852A-3DB6F4DE7875}"/>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Lst>
          </a:blip>
          <a:srcRect b="34760"/>
          <a:stretch/>
        </p:blipFill>
        <p:spPr>
          <a:xfrm>
            <a:off x="14763445" y="9997681"/>
            <a:ext cx="2590125" cy="2199213"/>
          </a:xfrm>
          <a:prstGeom prst="rect">
            <a:avLst/>
          </a:prstGeom>
        </p:spPr>
      </p:pic>
      <p:pic>
        <p:nvPicPr>
          <p:cNvPr id="13" name="Image 12">
            <a:extLst>
              <a:ext uri="{FF2B5EF4-FFF2-40B4-BE49-F238E27FC236}">
                <a16:creationId xmlns:a16="http://schemas.microsoft.com/office/drawing/2014/main" id="{5B8C7139-3729-421E-9330-0CC8EF5F416E}"/>
              </a:ext>
            </a:extLst>
          </p:cNvPr>
          <p:cNvPicPr>
            <a:picLocks noChangeAspect="1"/>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50000"/>
                    </a14:imgEffect>
                  </a14:imgLayer>
                </a14:imgProps>
              </a:ext>
            </a:extLst>
          </a:blip>
          <a:srcRect b="34598"/>
          <a:stretch/>
        </p:blipFill>
        <p:spPr>
          <a:xfrm>
            <a:off x="16982935" y="7010361"/>
            <a:ext cx="3675693" cy="2491169"/>
          </a:xfrm>
          <a:prstGeom prst="rect">
            <a:avLst/>
          </a:prstGeom>
        </p:spPr>
      </p:pic>
      <p:pic>
        <p:nvPicPr>
          <p:cNvPr id="14" name="Image 13">
            <a:extLst>
              <a:ext uri="{FF2B5EF4-FFF2-40B4-BE49-F238E27FC236}">
                <a16:creationId xmlns:a16="http://schemas.microsoft.com/office/drawing/2014/main" id="{CD5E27D9-7A6B-4F57-88C1-DF13E27737AD}"/>
              </a:ext>
            </a:extLst>
          </p:cNvPr>
          <p:cNvPicPr>
            <a:picLocks noChangeAspect="1"/>
          </p:cNvPicPr>
          <p:nvPr/>
        </p:nvPicPr>
        <p:blipFill rotWithShape="1">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Layer>
                </a14:imgProps>
              </a:ext>
            </a:extLst>
          </a:blip>
          <a:srcRect b="50886"/>
          <a:stretch/>
        </p:blipFill>
        <p:spPr>
          <a:xfrm>
            <a:off x="15722608" y="2955923"/>
            <a:ext cx="3770918" cy="1852060"/>
          </a:xfrm>
          <a:prstGeom prst="rect">
            <a:avLst/>
          </a:prstGeom>
        </p:spPr>
      </p:pic>
      <p:pic>
        <p:nvPicPr>
          <p:cNvPr id="15" name="Image 14">
            <a:extLst>
              <a:ext uri="{FF2B5EF4-FFF2-40B4-BE49-F238E27FC236}">
                <a16:creationId xmlns:a16="http://schemas.microsoft.com/office/drawing/2014/main" id="{5C43C710-BB4D-40ED-971D-864B5A050F3E}"/>
              </a:ext>
            </a:extLst>
          </p:cNvPr>
          <p:cNvPicPr>
            <a:picLocks noChangeAspect="1"/>
          </p:cNvPicPr>
          <p:nvPr/>
        </p:nvPicPr>
        <p:blipFill rotWithShape="1">
          <a:blip r:embed="rId12">
            <a:clrChange>
              <a:clrFrom>
                <a:srgbClr val="FFFFFF"/>
              </a:clrFrom>
              <a:clrTo>
                <a:srgbClr val="FFFFFF">
                  <a:alpha val="0"/>
                </a:srgbClr>
              </a:clrTo>
            </a:clrChange>
            <a:extLst>
              <a:ext uri="{BEBA8EAE-BF5A-486C-A8C5-ECC9F3942E4B}">
                <a14:imgProps xmlns:a14="http://schemas.microsoft.com/office/drawing/2010/main">
                  <a14:imgLayer r:embed="rId13">
                    <a14:imgEffect>
                      <a14:sharpenSoften amount="50000"/>
                    </a14:imgEffect>
                  </a14:imgLayer>
                </a14:imgProps>
              </a:ext>
            </a:extLst>
          </a:blip>
          <a:srcRect l="35556" b="25205"/>
          <a:stretch/>
        </p:blipFill>
        <p:spPr>
          <a:xfrm>
            <a:off x="5164543" y="8255947"/>
            <a:ext cx="2147831" cy="2008527"/>
          </a:xfrm>
          <a:prstGeom prst="rect">
            <a:avLst/>
          </a:prstGeom>
        </p:spPr>
      </p:pic>
      <p:pic>
        <p:nvPicPr>
          <p:cNvPr id="16" name="Image 15">
            <a:extLst>
              <a:ext uri="{FF2B5EF4-FFF2-40B4-BE49-F238E27FC236}">
                <a16:creationId xmlns:a16="http://schemas.microsoft.com/office/drawing/2014/main" id="{ED952EFF-D0BE-4577-A8D8-68D15787D608}"/>
              </a:ext>
            </a:extLst>
          </p:cNvPr>
          <p:cNvPicPr>
            <a:picLocks noChangeAspect="1"/>
          </p:cNvPicPr>
          <p:nvPr/>
        </p:nvPicPr>
        <p:blipFill rotWithShape="1">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harpenSoften amount="50000"/>
                    </a14:imgEffect>
                  </a14:imgLayer>
                </a14:imgProps>
              </a:ext>
            </a:extLst>
          </a:blip>
          <a:srcRect b="52938"/>
          <a:stretch/>
        </p:blipFill>
        <p:spPr>
          <a:xfrm>
            <a:off x="4543810" y="3309057"/>
            <a:ext cx="3275747" cy="2097304"/>
          </a:xfrm>
          <a:prstGeom prst="rect">
            <a:avLst/>
          </a:prstGeom>
        </p:spPr>
      </p:pic>
      <p:pic>
        <p:nvPicPr>
          <p:cNvPr id="17" name="Image 16">
            <a:extLst>
              <a:ext uri="{FF2B5EF4-FFF2-40B4-BE49-F238E27FC236}">
                <a16:creationId xmlns:a16="http://schemas.microsoft.com/office/drawing/2014/main" id="{A3E44AB2-B4E1-48F1-8E02-55CB19E63F6E}"/>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8240380" y="4477814"/>
            <a:ext cx="7367081" cy="6150818"/>
          </a:xfrm>
          <a:prstGeom prst="rect">
            <a:avLst/>
          </a:prstGeom>
        </p:spPr>
      </p:pic>
      <p:sp>
        <p:nvSpPr>
          <p:cNvPr id="18" name="ZoneTexte 17">
            <a:extLst>
              <a:ext uri="{FF2B5EF4-FFF2-40B4-BE49-F238E27FC236}">
                <a16:creationId xmlns:a16="http://schemas.microsoft.com/office/drawing/2014/main" id="{6BFEE683-48A8-4F54-9804-528411FD1BD9}"/>
              </a:ext>
            </a:extLst>
          </p:cNvPr>
          <p:cNvSpPr txBox="1"/>
          <p:nvPr/>
        </p:nvSpPr>
        <p:spPr>
          <a:xfrm>
            <a:off x="15963582" y="4740849"/>
            <a:ext cx="5302767" cy="1692386"/>
          </a:xfrm>
          <a:prstGeom prst="rect">
            <a:avLst/>
          </a:prstGeom>
          <a:noFill/>
        </p:spPr>
        <p:txBody>
          <a:bodyPr wrap="square" rtlCol="0">
            <a:spAutoFit/>
          </a:bodyPr>
          <a:lstStyle/>
          <a:p>
            <a:r>
              <a:rPr lang="fr-FR" sz="3999" b="1" dirty="0">
                <a:solidFill>
                  <a:srgbClr val="2DB8B5"/>
                </a:solidFill>
              </a:rPr>
              <a:t>+ de 3 000</a:t>
            </a:r>
          </a:p>
          <a:p>
            <a:r>
              <a:rPr lang="fr-FR" sz="3199" b="1" dirty="0">
                <a:solidFill>
                  <a:schemeClr val="accent1"/>
                </a:solidFill>
                <a:latin typeface="Candara" panose="020E0502030303020204" pitchFamily="34" charset="0"/>
              </a:rPr>
              <a:t>ETABLISSEMENTS ET SERVICES MEDICO-SOCIAUX </a:t>
            </a:r>
          </a:p>
        </p:txBody>
      </p:sp>
      <p:sp>
        <p:nvSpPr>
          <p:cNvPr id="19" name="ZoneTexte 18">
            <a:extLst>
              <a:ext uri="{FF2B5EF4-FFF2-40B4-BE49-F238E27FC236}">
                <a16:creationId xmlns:a16="http://schemas.microsoft.com/office/drawing/2014/main" id="{4D2B566D-1A2A-46F4-B3FF-013BDE56F320}"/>
              </a:ext>
            </a:extLst>
          </p:cNvPr>
          <p:cNvSpPr txBox="1"/>
          <p:nvPr/>
        </p:nvSpPr>
        <p:spPr>
          <a:xfrm>
            <a:off x="17115805" y="9431817"/>
            <a:ext cx="5302767" cy="1200072"/>
          </a:xfrm>
          <a:prstGeom prst="rect">
            <a:avLst/>
          </a:prstGeom>
          <a:noFill/>
        </p:spPr>
        <p:txBody>
          <a:bodyPr wrap="square" rtlCol="0">
            <a:spAutoFit/>
          </a:bodyPr>
          <a:lstStyle/>
          <a:p>
            <a:r>
              <a:rPr lang="fr-FR" sz="3999" b="1" dirty="0">
                <a:solidFill>
                  <a:srgbClr val="2DB8B5"/>
                </a:solidFill>
              </a:rPr>
              <a:t>94 000</a:t>
            </a:r>
          </a:p>
          <a:p>
            <a:r>
              <a:rPr lang="fr-FR" sz="3199" b="1" dirty="0">
                <a:solidFill>
                  <a:schemeClr val="accent1"/>
                </a:solidFill>
                <a:latin typeface="Candara" panose="020E0502030303020204" pitchFamily="34" charset="0"/>
              </a:rPr>
              <a:t>PROFESSIONNELS</a:t>
            </a:r>
          </a:p>
        </p:txBody>
      </p:sp>
      <p:sp>
        <p:nvSpPr>
          <p:cNvPr id="20" name="ZoneTexte 19">
            <a:extLst>
              <a:ext uri="{FF2B5EF4-FFF2-40B4-BE49-F238E27FC236}">
                <a16:creationId xmlns:a16="http://schemas.microsoft.com/office/drawing/2014/main" id="{F10C6494-3736-465F-AA4D-5D1BBDE8CEDC}"/>
              </a:ext>
            </a:extLst>
          </p:cNvPr>
          <p:cNvSpPr txBox="1"/>
          <p:nvPr/>
        </p:nvSpPr>
        <p:spPr>
          <a:xfrm>
            <a:off x="14868425" y="12046880"/>
            <a:ext cx="5302767" cy="1200072"/>
          </a:xfrm>
          <a:prstGeom prst="rect">
            <a:avLst/>
          </a:prstGeom>
          <a:noFill/>
        </p:spPr>
        <p:txBody>
          <a:bodyPr wrap="square" rtlCol="0">
            <a:spAutoFit/>
          </a:bodyPr>
          <a:lstStyle/>
          <a:p>
            <a:r>
              <a:rPr lang="fr-FR" sz="3999" b="1" dirty="0">
                <a:solidFill>
                  <a:srgbClr val="2DB8B5"/>
                </a:solidFill>
              </a:rPr>
              <a:t>72 000</a:t>
            </a:r>
          </a:p>
          <a:p>
            <a:r>
              <a:rPr lang="fr-FR" sz="3199" b="1" dirty="0">
                <a:solidFill>
                  <a:schemeClr val="accent1"/>
                </a:solidFill>
                <a:latin typeface="Candara" panose="020E0502030303020204" pitchFamily="34" charset="0"/>
              </a:rPr>
              <a:t>BÉNÉVOLES</a:t>
            </a:r>
          </a:p>
        </p:txBody>
      </p:sp>
      <p:sp>
        <p:nvSpPr>
          <p:cNvPr id="21" name="ZoneTexte 20">
            <a:extLst>
              <a:ext uri="{FF2B5EF4-FFF2-40B4-BE49-F238E27FC236}">
                <a16:creationId xmlns:a16="http://schemas.microsoft.com/office/drawing/2014/main" id="{2057EC94-75DF-43C2-97BF-BEA4F25E57BF}"/>
              </a:ext>
            </a:extLst>
          </p:cNvPr>
          <p:cNvSpPr txBox="1"/>
          <p:nvPr/>
        </p:nvSpPr>
        <p:spPr>
          <a:xfrm>
            <a:off x="11158795" y="11984777"/>
            <a:ext cx="2871044" cy="1692386"/>
          </a:xfrm>
          <a:prstGeom prst="rect">
            <a:avLst/>
          </a:prstGeom>
          <a:noFill/>
        </p:spPr>
        <p:txBody>
          <a:bodyPr wrap="square" rtlCol="0">
            <a:spAutoFit/>
          </a:bodyPr>
          <a:lstStyle/>
          <a:p>
            <a:r>
              <a:rPr lang="fr-FR" sz="3999" b="1" dirty="0">
                <a:solidFill>
                  <a:srgbClr val="2DB8B5"/>
                </a:solidFill>
              </a:rPr>
              <a:t>72 000</a:t>
            </a:r>
          </a:p>
          <a:p>
            <a:r>
              <a:rPr lang="fr-FR" sz="3199" b="1" dirty="0">
                <a:solidFill>
                  <a:schemeClr val="accent1"/>
                </a:solidFill>
                <a:latin typeface="Candara" panose="020E0502030303020204" pitchFamily="34" charset="0"/>
              </a:rPr>
              <a:t>MAJEURS PROTÉGÉS</a:t>
            </a:r>
          </a:p>
        </p:txBody>
      </p:sp>
      <p:sp>
        <p:nvSpPr>
          <p:cNvPr id="22" name="ZoneTexte 21">
            <a:extLst>
              <a:ext uri="{FF2B5EF4-FFF2-40B4-BE49-F238E27FC236}">
                <a16:creationId xmlns:a16="http://schemas.microsoft.com/office/drawing/2014/main" id="{3F98BEEF-24DF-40E2-B47D-5D38D22460D5}"/>
              </a:ext>
            </a:extLst>
          </p:cNvPr>
          <p:cNvSpPr txBox="1"/>
          <p:nvPr/>
        </p:nvSpPr>
        <p:spPr>
          <a:xfrm>
            <a:off x="6890947" y="12370955"/>
            <a:ext cx="2871044" cy="1200072"/>
          </a:xfrm>
          <a:prstGeom prst="rect">
            <a:avLst/>
          </a:prstGeom>
          <a:noFill/>
        </p:spPr>
        <p:txBody>
          <a:bodyPr wrap="square" rtlCol="0">
            <a:spAutoFit/>
          </a:bodyPr>
          <a:lstStyle/>
          <a:p>
            <a:r>
              <a:rPr lang="fr-FR" sz="3999" b="1" dirty="0">
                <a:solidFill>
                  <a:srgbClr val="2DB8B5"/>
                </a:solidFill>
              </a:rPr>
              <a:t>55 000</a:t>
            </a:r>
          </a:p>
          <a:p>
            <a:r>
              <a:rPr lang="fr-FR" sz="3199" b="1" dirty="0">
                <a:solidFill>
                  <a:schemeClr val="accent1"/>
                </a:solidFill>
                <a:latin typeface="Candara" panose="020E0502030303020204" pitchFamily="34" charset="0"/>
              </a:rPr>
              <a:t>FAMILLES</a:t>
            </a:r>
          </a:p>
        </p:txBody>
      </p:sp>
      <p:sp>
        <p:nvSpPr>
          <p:cNvPr id="23" name="ZoneTexte 22">
            <a:extLst>
              <a:ext uri="{FF2B5EF4-FFF2-40B4-BE49-F238E27FC236}">
                <a16:creationId xmlns:a16="http://schemas.microsoft.com/office/drawing/2014/main" id="{B5E01FC7-C226-4464-AD4A-200CB835A1DF}"/>
              </a:ext>
            </a:extLst>
          </p:cNvPr>
          <p:cNvSpPr txBox="1"/>
          <p:nvPr/>
        </p:nvSpPr>
        <p:spPr>
          <a:xfrm>
            <a:off x="4714663" y="5225563"/>
            <a:ext cx="3461016" cy="2677015"/>
          </a:xfrm>
          <a:prstGeom prst="rect">
            <a:avLst/>
          </a:prstGeom>
          <a:noFill/>
        </p:spPr>
        <p:txBody>
          <a:bodyPr wrap="square" rtlCol="0">
            <a:spAutoFit/>
          </a:bodyPr>
          <a:lstStyle/>
          <a:p>
            <a:r>
              <a:rPr lang="fr-FR" sz="3999" b="1" dirty="0">
                <a:solidFill>
                  <a:srgbClr val="2DB8B5"/>
                </a:solidFill>
              </a:rPr>
              <a:t>200 000</a:t>
            </a:r>
          </a:p>
          <a:p>
            <a:r>
              <a:rPr lang="fr-FR" sz="3199" b="1" dirty="0">
                <a:solidFill>
                  <a:schemeClr val="accent1"/>
                </a:solidFill>
                <a:latin typeface="Candara" panose="020E0502030303020204" pitchFamily="34" charset="0"/>
              </a:rPr>
              <a:t>PERSONNES </a:t>
            </a:r>
          </a:p>
          <a:p>
            <a:r>
              <a:rPr lang="fr-FR" sz="3199" b="1" dirty="0">
                <a:solidFill>
                  <a:schemeClr val="accent1"/>
                </a:solidFill>
                <a:latin typeface="Candara" panose="020E0502030303020204" pitchFamily="34" charset="0"/>
              </a:rPr>
              <a:t>EN SITUATION </a:t>
            </a:r>
          </a:p>
          <a:p>
            <a:r>
              <a:rPr lang="fr-FR" sz="3199" b="1" dirty="0">
                <a:solidFill>
                  <a:schemeClr val="accent1"/>
                </a:solidFill>
                <a:latin typeface="Candara" panose="020E0502030303020204" pitchFamily="34" charset="0"/>
              </a:rPr>
              <a:t>DE HANDICAP ACCOMPAGNÉES</a:t>
            </a:r>
          </a:p>
        </p:txBody>
      </p:sp>
      <p:sp>
        <p:nvSpPr>
          <p:cNvPr id="25" name="ZoneTexte 24">
            <a:extLst>
              <a:ext uri="{FF2B5EF4-FFF2-40B4-BE49-F238E27FC236}">
                <a16:creationId xmlns:a16="http://schemas.microsoft.com/office/drawing/2014/main" id="{5F438C55-9F47-4B75-B708-A9FD9BCC6E4B}"/>
              </a:ext>
            </a:extLst>
          </p:cNvPr>
          <p:cNvSpPr txBox="1"/>
          <p:nvPr/>
        </p:nvSpPr>
        <p:spPr>
          <a:xfrm>
            <a:off x="4172376" y="9618309"/>
            <a:ext cx="3461016" cy="1200072"/>
          </a:xfrm>
          <a:prstGeom prst="rect">
            <a:avLst/>
          </a:prstGeom>
          <a:noFill/>
        </p:spPr>
        <p:txBody>
          <a:bodyPr wrap="square" rtlCol="0">
            <a:spAutoFit/>
          </a:bodyPr>
          <a:lstStyle/>
          <a:p>
            <a:r>
              <a:rPr lang="fr-FR" sz="3999" b="1" dirty="0">
                <a:solidFill>
                  <a:srgbClr val="2DB8B5"/>
                </a:solidFill>
              </a:rPr>
              <a:t>500</a:t>
            </a:r>
          </a:p>
          <a:p>
            <a:r>
              <a:rPr lang="fr-FR" sz="3199" b="1" dirty="0">
                <a:solidFill>
                  <a:schemeClr val="accent1"/>
                </a:solidFill>
                <a:latin typeface="Candara" panose="020E0502030303020204" pitchFamily="34" charset="0"/>
              </a:rPr>
              <a:t>ASSOCIATIONS </a:t>
            </a:r>
          </a:p>
        </p:txBody>
      </p:sp>
      <p:sp>
        <p:nvSpPr>
          <p:cNvPr id="27" name="Ellipse 26">
            <a:extLst>
              <a:ext uri="{FF2B5EF4-FFF2-40B4-BE49-F238E27FC236}">
                <a16:creationId xmlns:a16="http://schemas.microsoft.com/office/drawing/2014/main" id="{3F7600E3-3814-4D60-A1A0-E6E203E141D1}"/>
              </a:ext>
            </a:extLst>
          </p:cNvPr>
          <p:cNvSpPr/>
          <p:nvPr/>
        </p:nvSpPr>
        <p:spPr>
          <a:xfrm>
            <a:off x="2111055" y="1622775"/>
            <a:ext cx="461386" cy="476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799"/>
          </a:p>
        </p:txBody>
      </p:sp>
    </p:spTree>
    <p:extLst>
      <p:ext uri="{BB962C8B-B14F-4D97-AF65-F5344CB8AC3E}">
        <p14:creationId xmlns:p14="http://schemas.microsoft.com/office/powerpoint/2010/main" val="3344612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p:nvPr/>
        </p:nvSpPr>
        <p:spPr>
          <a:xfrm>
            <a:off x="1217193" y="704124"/>
            <a:ext cx="20479200" cy="1323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FR" sz="4800" b="1" i="0" u="none" strike="noStrike" cap="none">
                <a:solidFill>
                  <a:schemeClr val="dk2"/>
                </a:solidFill>
                <a:latin typeface="Century Gothic"/>
                <a:ea typeface="Century Gothic"/>
                <a:cs typeface="Century Gothic"/>
                <a:sym typeface="Century Gothic"/>
              </a:rPr>
              <a:t>Des objectifs opérationnels en écho aux objectifs </a:t>
            </a:r>
            <a:endParaRPr sz="4800" b="1"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4800"/>
              <a:buFont typeface="Arial"/>
              <a:buNone/>
            </a:pPr>
            <a:r>
              <a:rPr lang="fr-FR" sz="4800" b="1" i="0" u="none" strike="noStrike" cap="none">
                <a:solidFill>
                  <a:schemeClr val="dk2"/>
                </a:solidFill>
                <a:latin typeface="Century Gothic"/>
                <a:ea typeface="Century Gothic"/>
                <a:cs typeface="Century Gothic"/>
                <a:sym typeface="Century Gothic"/>
              </a:rPr>
              <a:t>stratégiques</a:t>
            </a:r>
            <a:endParaRPr sz="4800" b="1"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4800"/>
              <a:buFont typeface="Arial"/>
              <a:buNone/>
            </a:pPr>
            <a:endParaRPr sz="4800" b="1"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4200"/>
              <a:buFont typeface="Arial"/>
              <a:buNone/>
            </a:pPr>
            <a:r>
              <a:rPr lang="fr-FR" sz="4200" b="0" i="0" u="none" strike="noStrike" cap="none">
                <a:solidFill>
                  <a:schemeClr val="dk1"/>
                </a:solidFill>
                <a:latin typeface="Calibri"/>
                <a:ea typeface="Calibri"/>
                <a:cs typeface="Calibri"/>
                <a:sym typeface="Calibri"/>
              </a:rPr>
              <a:t>1</a:t>
            </a:r>
            <a:r>
              <a:rPr lang="fr-FR" sz="3900" b="0" i="0" u="none" strike="noStrike" cap="none">
                <a:solidFill>
                  <a:schemeClr val="dk1"/>
                </a:solidFill>
                <a:latin typeface="Calibri"/>
                <a:ea typeface="Calibri"/>
                <a:cs typeface="Calibri"/>
                <a:sym typeface="Calibri"/>
              </a:rPr>
              <a:t>) Constituer un groupe de jeunes “ambassadeurs” en capacité de jouer le rôle d’autoreprésentants au sein du service et de l’association - tous les jeunes de plus de 1</a:t>
            </a:r>
            <a:r>
              <a:rPr lang="fr-FR" sz="3900">
                <a:solidFill>
                  <a:schemeClr val="dk1"/>
                </a:solidFill>
                <a:latin typeface="Calibri"/>
                <a:ea typeface="Calibri"/>
                <a:cs typeface="Calibri"/>
                <a:sym typeface="Calibri"/>
              </a:rPr>
              <a:t>5</a:t>
            </a:r>
            <a:r>
              <a:rPr lang="fr-FR" sz="3900" b="0" i="0" u="none" strike="noStrike" cap="none">
                <a:solidFill>
                  <a:schemeClr val="dk1"/>
                </a:solidFill>
                <a:latin typeface="Calibri"/>
                <a:ea typeface="Calibri"/>
                <a:cs typeface="Calibri"/>
                <a:sym typeface="Calibri"/>
              </a:rPr>
              <a:t> ans qui fréquentent la plateforme 16-25 </a:t>
            </a:r>
            <a:endParaRPr sz="39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200"/>
              <a:buFont typeface="Arial"/>
              <a:buNone/>
            </a:pPr>
            <a:r>
              <a:rPr lang="fr-FR" sz="3300" i="1">
                <a:solidFill>
                  <a:schemeClr val="dk1"/>
                </a:solidFill>
                <a:latin typeface="Calibri"/>
                <a:ea typeface="Calibri"/>
                <a:cs typeface="Calibri"/>
                <a:sym typeface="Calibri"/>
              </a:rPr>
              <a:t>NB : Les jeunes de l’IME qui bénéficient de la plateforme ne seront pas eux directement concernés mais pourront s’en saisir dans le cadre de l’essaimage</a:t>
            </a:r>
            <a:endParaRPr sz="3300" b="0" i="1"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endParaRPr sz="3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fr-FR" sz="3900" b="0" i="0" u="none" strike="noStrike" cap="none">
                <a:solidFill>
                  <a:schemeClr val="dk1"/>
                </a:solidFill>
                <a:latin typeface="Calibri"/>
                <a:ea typeface="Calibri"/>
                <a:cs typeface="Calibri"/>
                <a:sym typeface="Calibri"/>
              </a:rPr>
              <a:t>2) Mettre en place les outils et les modalités de recueil des avis, des attentes et des souhaits de l’ensemble des jeunes par les “ambassadeurs”</a:t>
            </a:r>
            <a:endParaRPr sz="3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endParaRPr sz="3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fr-FR" sz="3900" b="0" i="0" u="none" strike="noStrike" cap="none">
                <a:solidFill>
                  <a:schemeClr val="dk1"/>
                </a:solidFill>
                <a:latin typeface="Calibri"/>
                <a:ea typeface="Calibri"/>
                <a:cs typeface="Calibri"/>
                <a:sym typeface="Calibri"/>
              </a:rPr>
              <a:t>3) Mettre en place les conditions, les outils et les modalités de travail permettant aux jeunes “ambassadeurs” de co-constuire avec les représentants de familles et les professionnels, dans une logique de triple expertise</a:t>
            </a:r>
            <a:endParaRPr sz="3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endParaRPr sz="3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fr-FR" sz="3900" b="0" i="0" u="none" strike="noStrike" cap="none">
                <a:solidFill>
                  <a:schemeClr val="dk1"/>
                </a:solidFill>
                <a:latin typeface="Calibri"/>
                <a:ea typeface="Calibri"/>
                <a:cs typeface="Calibri"/>
                <a:sym typeface="Calibri"/>
              </a:rPr>
              <a:t>4) Mettre en place les conditions, les outils et les modalités de travail permettant aux jeunes de participer aux décisions concernant le fonctionnement du service en lien avec la gouvernance technique (direction) et politique (conseil d’administration) de l’association</a:t>
            </a:r>
            <a:endParaRPr sz="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Calibri"/>
              <a:ea typeface="Calibri"/>
              <a:cs typeface="Calibri"/>
              <a:sym typeface="Calibri"/>
            </a:endParaRPr>
          </a:p>
        </p:txBody>
      </p:sp>
      <p:sp>
        <p:nvSpPr>
          <p:cNvPr id="229" name="Google Shape;229;p35"/>
          <p:cNvSpPr/>
          <p:nvPr/>
        </p:nvSpPr>
        <p:spPr>
          <a:xfrm rot="7543573" flipH="1">
            <a:off x="22920206" y="1080764"/>
            <a:ext cx="831166" cy="831166"/>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30" name="Google Shape;230;p35"/>
          <p:cNvSpPr/>
          <p:nvPr/>
        </p:nvSpPr>
        <p:spPr>
          <a:xfrm rot="7543573" flipH="1">
            <a:off x="21710405" y="1119989"/>
            <a:ext cx="831166" cy="831166"/>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31" name="Google Shape;231;p35"/>
          <p:cNvSpPr/>
          <p:nvPr/>
        </p:nvSpPr>
        <p:spPr>
          <a:xfrm rot="7543573" flipH="1">
            <a:off x="20525463" y="1124377"/>
            <a:ext cx="831166" cy="831166"/>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32" name="Google Shape;232;p35"/>
          <p:cNvSpPr/>
          <p:nvPr/>
        </p:nvSpPr>
        <p:spPr>
          <a:xfrm rot="-8596374" flipH="1">
            <a:off x="18390578" y="682657"/>
            <a:ext cx="1589858" cy="1589858"/>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pic>
        <p:nvPicPr>
          <p:cNvPr id="233" name="Google Shape;233;p35" descr="LogoNoir.eps"/>
          <p:cNvPicPr preferRelativeResize="0"/>
          <p:nvPr/>
        </p:nvPicPr>
        <p:blipFill rotWithShape="1">
          <a:blip r:embed="rId3">
            <a:alphaModFix/>
          </a:blip>
          <a:srcRect/>
          <a:stretch/>
        </p:blipFill>
        <p:spPr>
          <a:xfrm>
            <a:off x="19578979" y="12651161"/>
            <a:ext cx="2677103" cy="7498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p:nvPr/>
        </p:nvSpPr>
        <p:spPr>
          <a:xfrm>
            <a:off x="1217193" y="1618524"/>
            <a:ext cx="20479200" cy="1228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FR" sz="4800" b="1" i="0" u="none" strike="noStrike" cap="none">
                <a:solidFill>
                  <a:schemeClr val="dk2"/>
                </a:solidFill>
                <a:latin typeface="Century Gothic"/>
                <a:ea typeface="Century Gothic"/>
                <a:cs typeface="Century Gothic"/>
                <a:sym typeface="Century Gothic"/>
              </a:rPr>
              <a:t>Quelques partis-pris méthodologiques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4800"/>
              <a:buFont typeface="Calibri"/>
              <a:buChar char="➢"/>
            </a:pPr>
            <a:r>
              <a:rPr lang="fr-FR" sz="4800" b="0" i="0" u="none" strike="noStrike" cap="none">
                <a:solidFill>
                  <a:schemeClr val="dk1"/>
                </a:solidFill>
                <a:latin typeface="Calibri"/>
                <a:ea typeface="Calibri"/>
                <a:cs typeface="Calibri"/>
                <a:sym typeface="Calibri"/>
              </a:rPr>
              <a:t>Mobiliser la méthode de design social, préconisée par la CNSA, pour ouvrir les champs des possibles et concevoir, sans a priori, le dispositif de participation à partir des contributions des jeunes, de leurs familles et des professionnels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4800"/>
              <a:buFont typeface="Arial"/>
              <a:buNone/>
            </a:pPr>
            <a:endParaRPr sz="4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4800"/>
              <a:buFont typeface="Calibri"/>
              <a:buChar char="➢"/>
            </a:pPr>
            <a:r>
              <a:rPr lang="fr-FR" sz="4800" b="0" i="0" u="none" strike="noStrike" cap="none">
                <a:solidFill>
                  <a:schemeClr val="dk1"/>
                </a:solidFill>
                <a:latin typeface="Calibri"/>
                <a:ea typeface="Calibri"/>
                <a:cs typeface="Calibri"/>
                <a:sym typeface="Calibri"/>
              </a:rPr>
              <a:t>Mobiliser les savoirs expérientiels tout au long du projet: adaptation de la méthode du design social, formations, soutien par les pairs pour les « ambassadeurs »</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4800"/>
              <a:buFont typeface="Arial"/>
              <a:buNone/>
            </a:pPr>
            <a:endParaRPr sz="4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4800"/>
              <a:buFont typeface="Calibri"/>
              <a:buChar char="➢"/>
            </a:pPr>
            <a:r>
              <a:rPr lang="fr-FR" sz="4800" b="0" i="0" u="none" strike="noStrike" cap="none">
                <a:solidFill>
                  <a:schemeClr val="dk1"/>
                </a:solidFill>
                <a:latin typeface="Calibri"/>
                <a:ea typeface="Calibri"/>
                <a:cs typeface="Calibri"/>
                <a:sym typeface="Calibri"/>
              </a:rPr>
              <a:t>Accompagner le changement par un programme de formation à l'autodétermination et à l’autoreprésentation pour toutes les parties-prenantes ainsi que des sessions régulières à destination des professionnels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4800"/>
              <a:buFont typeface="Arial"/>
              <a:buNone/>
            </a:pPr>
            <a:endParaRPr sz="4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4800"/>
              <a:buFont typeface="Calibri"/>
              <a:buChar char="➢"/>
            </a:pPr>
            <a:r>
              <a:rPr lang="fr-FR" sz="4800" b="0" i="0" u="none" strike="noStrike" cap="none">
                <a:solidFill>
                  <a:schemeClr val="dk1"/>
                </a:solidFill>
                <a:latin typeface="Calibri"/>
                <a:ea typeface="Calibri"/>
                <a:cs typeface="Calibri"/>
                <a:sym typeface="Calibri"/>
              </a:rPr>
              <a:t>Evaluer l’expérimentation conformément aux exigences de la CNSA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40" name="Google Shape;240;p36"/>
          <p:cNvSpPr/>
          <p:nvPr/>
        </p:nvSpPr>
        <p:spPr>
          <a:xfrm rot="7543573" flipH="1">
            <a:off x="22920206" y="1080764"/>
            <a:ext cx="831166" cy="831166"/>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41" name="Google Shape;241;p36"/>
          <p:cNvSpPr/>
          <p:nvPr/>
        </p:nvSpPr>
        <p:spPr>
          <a:xfrm rot="7543573" flipH="1">
            <a:off x="21710405" y="1119989"/>
            <a:ext cx="831166" cy="831166"/>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42" name="Google Shape;242;p36"/>
          <p:cNvSpPr/>
          <p:nvPr/>
        </p:nvSpPr>
        <p:spPr>
          <a:xfrm rot="7543573" flipH="1">
            <a:off x="20525463" y="1124377"/>
            <a:ext cx="831166" cy="831166"/>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43" name="Google Shape;243;p36"/>
          <p:cNvSpPr/>
          <p:nvPr/>
        </p:nvSpPr>
        <p:spPr>
          <a:xfrm rot="-8596374" flipH="1">
            <a:off x="18390578" y="682657"/>
            <a:ext cx="1589858" cy="1589858"/>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pic>
        <p:nvPicPr>
          <p:cNvPr id="244" name="Google Shape;244;p36" descr="LogoNoir.eps"/>
          <p:cNvPicPr preferRelativeResize="0"/>
          <p:nvPr/>
        </p:nvPicPr>
        <p:blipFill rotWithShape="1">
          <a:blip r:embed="rId3">
            <a:alphaModFix/>
          </a:blip>
          <a:srcRect/>
          <a:stretch/>
        </p:blipFill>
        <p:spPr>
          <a:xfrm>
            <a:off x="19578979" y="12651161"/>
            <a:ext cx="2677103" cy="7498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p:nvPr/>
        </p:nvSpPr>
        <p:spPr>
          <a:xfrm>
            <a:off x="1277893" y="1137574"/>
            <a:ext cx="204792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FR" sz="4800" b="1" i="0" u="none" strike="noStrike" cap="none">
                <a:solidFill>
                  <a:schemeClr val="dk2"/>
                </a:solidFill>
                <a:latin typeface="Century Gothic"/>
                <a:ea typeface="Century Gothic"/>
                <a:cs typeface="Century Gothic"/>
                <a:sym typeface="Century Gothic"/>
              </a:rPr>
              <a:t>Quelques champs possibles pour développer </a:t>
            </a:r>
            <a:endParaRPr sz="4800" b="1"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4800"/>
              <a:buFont typeface="Arial"/>
              <a:buNone/>
            </a:pPr>
            <a:r>
              <a:rPr lang="fr-FR" sz="4800" b="1" i="0" u="none" strike="noStrike" cap="none">
                <a:solidFill>
                  <a:schemeClr val="dk2"/>
                </a:solidFill>
                <a:latin typeface="Century Gothic"/>
                <a:ea typeface="Century Gothic"/>
                <a:cs typeface="Century Gothic"/>
                <a:sym typeface="Century Gothic"/>
              </a:rPr>
              <a:t>la participation </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51" name="Google Shape;251;p37"/>
          <p:cNvSpPr/>
          <p:nvPr/>
        </p:nvSpPr>
        <p:spPr>
          <a:xfrm rot="7543573" flipH="1">
            <a:off x="22920206" y="1080764"/>
            <a:ext cx="831166" cy="831166"/>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52" name="Google Shape;252;p37"/>
          <p:cNvSpPr/>
          <p:nvPr/>
        </p:nvSpPr>
        <p:spPr>
          <a:xfrm rot="7543573" flipH="1">
            <a:off x="21710405" y="1119989"/>
            <a:ext cx="831166" cy="831166"/>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53" name="Google Shape;253;p37"/>
          <p:cNvSpPr/>
          <p:nvPr/>
        </p:nvSpPr>
        <p:spPr>
          <a:xfrm rot="7543573" flipH="1">
            <a:off x="20525463" y="1124377"/>
            <a:ext cx="831166" cy="831166"/>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54" name="Google Shape;254;p37"/>
          <p:cNvSpPr/>
          <p:nvPr/>
        </p:nvSpPr>
        <p:spPr>
          <a:xfrm rot="-8596374" flipH="1">
            <a:off x="18390578" y="682657"/>
            <a:ext cx="1589858" cy="1589858"/>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pic>
        <p:nvPicPr>
          <p:cNvPr id="255" name="Google Shape;255;p37" descr="LogoNoir.eps"/>
          <p:cNvPicPr preferRelativeResize="0"/>
          <p:nvPr/>
        </p:nvPicPr>
        <p:blipFill rotWithShape="1">
          <a:blip r:embed="rId3">
            <a:alphaModFix/>
          </a:blip>
          <a:srcRect/>
          <a:stretch/>
        </p:blipFill>
        <p:spPr>
          <a:xfrm>
            <a:off x="19578979" y="12651161"/>
            <a:ext cx="2677103" cy="749852"/>
          </a:xfrm>
          <a:prstGeom prst="rect">
            <a:avLst/>
          </a:prstGeom>
          <a:noFill/>
          <a:ln>
            <a:noFill/>
          </a:ln>
        </p:spPr>
      </p:pic>
      <p:pic>
        <p:nvPicPr>
          <p:cNvPr id="256" name="Google Shape;256;p37"/>
          <p:cNvPicPr preferRelativeResize="0"/>
          <p:nvPr/>
        </p:nvPicPr>
        <p:blipFill rotWithShape="1">
          <a:blip r:embed="rId4">
            <a:alphaModFix/>
          </a:blip>
          <a:srcRect/>
          <a:stretch/>
        </p:blipFill>
        <p:spPr>
          <a:xfrm>
            <a:off x="3120250" y="3197849"/>
            <a:ext cx="13704818" cy="105079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0ec9ece8a9_0_1417"/>
          <p:cNvSpPr txBox="1"/>
          <p:nvPr/>
        </p:nvSpPr>
        <p:spPr>
          <a:xfrm>
            <a:off x="1217193" y="1618524"/>
            <a:ext cx="20479200" cy="926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FR" sz="4800" b="1" i="0" u="none" strike="noStrike" cap="none">
                <a:solidFill>
                  <a:schemeClr val="dk2"/>
                </a:solidFill>
                <a:latin typeface="Century Gothic"/>
                <a:ea typeface="Century Gothic"/>
                <a:cs typeface="Century Gothic"/>
                <a:sym typeface="Century Gothic"/>
              </a:rPr>
              <a:t>Livrables finaux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a:p>
            <a:pPr marL="685800" marR="0" lvl="0" indent="-685800" algn="l" rtl="0">
              <a:lnSpc>
                <a:spcPct val="100000"/>
              </a:lnSpc>
              <a:spcBef>
                <a:spcPts val="0"/>
              </a:spcBef>
              <a:spcAft>
                <a:spcPts val="0"/>
              </a:spcAft>
              <a:buClr>
                <a:schemeClr val="dk1"/>
              </a:buClr>
              <a:buSzPts val="4800"/>
              <a:buFont typeface="Arial"/>
              <a:buChar char="•"/>
            </a:pPr>
            <a:r>
              <a:rPr lang="fr-FR" sz="4800" b="0" i="0" u="sng" strike="noStrike" cap="none">
                <a:solidFill>
                  <a:schemeClr val="dk1"/>
                </a:solidFill>
                <a:latin typeface="Calibri"/>
                <a:ea typeface="Calibri"/>
                <a:cs typeface="Calibri"/>
                <a:sym typeface="Calibri"/>
              </a:rPr>
              <a:t>Le rapport final destiné à être diffusé</a:t>
            </a:r>
            <a:r>
              <a:rPr lang="fr-FR" sz="4800" b="0" i="0" u="none" strike="noStrike" cap="none">
                <a:solidFill>
                  <a:schemeClr val="dk1"/>
                </a:solidFill>
                <a:latin typeface="Calibri"/>
                <a:ea typeface="Calibri"/>
                <a:cs typeface="Calibri"/>
                <a:sym typeface="Calibri"/>
              </a:rPr>
              <a:t> présentera le projet, la méthode, le dispositif de participation tel que modélisé en tenant compte des enseignements de l’évaluation qui seront également présentés, les freins et obstacles identifiés.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chemeClr val="dk1"/>
              </a:solidFill>
              <a:latin typeface="Calibri"/>
              <a:ea typeface="Calibri"/>
              <a:cs typeface="Calibri"/>
              <a:sym typeface="Calibri"/>
            </a:endParaRPr>
          </a:p>
          <a:p>
            <a:pPr marL="685800" marR="0" lvl="0" indent="-685800" algn="l" rtl="0">
              <a:lnSpc>
                <a:spcPct val="100000"/>
              </a:lnSpc>
              <a:spcBef>
                <a:spcPts val="0"/>
              </a:spcBef>
              <a:spcAft>
                <a:spcPts val="0"/>
              </a:spcAft>
              <a:buClr>
                <a:schemeClr val="dk1"/>
              </a:buClr>
              <a:buSzPts val="4800"/>
              <a:buFont typeface="Noto Sans Symbols"/>
              <a:buChar char="⮚"/>
            </a:pPr>
            <a:r>
              <a:rPr lang="fr-FR" sz="4800" b="0" i="0" u="none" strike="noStrike" cap="none">
                <a:solidFill>
                  <a:schemeClr val="dk1"/>
                </a:solidFill>
                <a:latin typeface="Calibri"/>
                <a:ea typeface="Calibri"/>
                <a:cs typeface="Calibri"/>
                <a:sym typeface="Calibri"/>
              </a:rPr>
              <a:t>Le rapport fera l’objet d'une publication en FALC.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chemeClr val="dk1"/>
              </a:solidFill>
              <a:latin typeface="Calibri"/>
              <a:ea typeface="Calibri"/>
              <a:cs typeface="Calibri"/>
              <a:sym typeface="Calibri"/>
            </a:endParaRPr>
          </a:p>
          <a:p>
            <a:pPr marL="685800" marR="0" lvl="0" indent="-685800" algn="l" rtl="0">
              <a:lnSpc>
                <a:spcPct val="100000"/>
              </a:lnSpc>
              <a:spcBef>
                <a:spcPts val="0"/>
              </a:spcBef>
              <a:spcAft>
                <a:spcPts val="0"/>
              </a:spcAft>
              <a:buClr>
                <a:schemeClr val="dk1"/>
              </a:buClr>
              <a:buSzPts val="4800"/>
              <a:buFont typeface="Arial"/>
              <a:buChar char="•"/>
            </a:pPr>
            <a:r>
              <a:rPr lang="fr-FR" sz="4800" b="1" i="0" u="none" strike="noStrike" cap="none">
                <a:solidFill>
                  <a:schemeClr val="dk1"/>
                </a:solidFill>
                <a:latin typeface="Calibri"/>
                <a:ea typeface="Calibri"/>
                <a:cs typeface="Calibri"/>
                <a:sym typeface="Calibri"/>
              </a:rPr>
              <a:t>Le kit de transférabilité </a:t>
            </a:r>
            <a:r>
              <a:rPr lang="fr-FR" sz="4800" b="0" i="0" u="none" strike="noStrike" cap="none">
                <a:solidFill>
                  <a:schemeClr val="dk1"/>
                </a:solidFill>
                <a:latin typeface="Calibri"/>
                <a:ea typeface="Calibri"/>
                <a:cs typeface="Calibri"/>
                <a:sym typeface="Calibri"/>
              </a:rPr>
              <a:t>réunira l’ensemble des outils produits dans le cadre de l’expérimentation ou de la modélisation.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63" name="Google Shape;263;g10ec9ece8a9_0_1417"/>
          <p:cNvSpPr/>
          <p:nvPr/>
        </p:nvSpPr>
        <p:spPr>
          <a:xfrm rot="7543944" flipH="1">
            <a:off x="22920270" y="1080756"/>
            <a:ext cx="831164" cy="831164"/>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64" name="Google Shape;264;g10ec9ece8a9_0_1417"/>
          <p:cNvSpPr/>
          <p:nvPr/>
        </p:nvSpPr>
        <p:spPr>
          <a:xfrm rot="7543944" flipH="1">
            <a:off x="21710469" y="1119981"/>
            <a:ext cx="831164" cy="831164"/>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65" name="Google Shape;265;g10ec9ece8a9_0_1417"/>
          <p:cNvSpPr/>
          <p:nvPr/>
        </p:nvSpPr>
        <p:spPr>
          <a:xfrm rot="7543944" flipH="1">
            <a:off x="20525527" y="1124369"/>
            <a:ext cx="831164" cy="831164"/>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66" name="Google Shape;266;g10ec9ece8a9_0_1417"/>
          <p:cNvSpPr/>
          <p:nvPr/>
        </p:nvSpPr>
        <p:spPr>
          <a:xfrm rot="-8596628" flipH="1">
            <a:off x="18390583" y="682522"/>
            <a:ext cx="1589945" cy="1589945"/>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pic>
        <p:nvPicPr>
          <p:cNvPr id="267" name="Google Shape;267;g10ec9ece8a9_0_1417" descr="LogoNoir.eps"/>
          <p:cNvPicPr preferRelativeResize="0"/>
          <p:nvPr/>
        </p:nvPicPr>
        <p:blipFill rotWithShape="1">
          <a:blip r:embed="rId3">
            <a:alphaModFix/>
          </a:blip>
          <a:srcRect/>
          <a:stretch/>
        </p:blipFill>
        <p:spPr>
          <a:xfrm>
            <a:off x="19578979" y="12651161"/>
            <a:ext cx="2677105" cy="7498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941" name="Google Shape;941;p47"/>
          <p:cNvPicPr preferRelativeResize="0">
            <a:picLocks noGrp="1"/>
          </p:cNvPicPr>
          <p:nvPr>
            <p:ph type="pic" idx="2"/>
          </p:nvPr>
        </p:nvPicPr>
        <p:blipFill rotWithShape="1">
          <a:blip r:embed="rId3">
            <a:alphaModFix/>
          </a:blip>
          <a:srcRect t="7806" b="7807"/>
          <a:stretch/>
        </p:blipFill>
        <p:spPr>
          <a:xfrm>
            <a:off x="0" y="0"/>
            <a:ext cx="24377650" cy="13716000"/>
          </a:xfrm>
          <a:prstGeom prst="rect">
            <a:avLst/>
          </a:prstGeom>
          <a:solidFill>
            <a:srgbClr val="F2F2F2"/>
          </a:solidFill>
          <a:ln>
            <a:noFill/>
          </a:ln>
        </p:spPr>
      </p:pic>
      <p:sp>
        <p:nvSpPr>
          <p:cNvPr id="942" name="Google Shape;942;p47"/>
          <p:cNvSpPr/>
          <p:nvPr/>
        </p:nvSpPr>
        <p:spPr>
          <a:xfrm>
            <a:off x="145" y="0"/>
            <a:ext cx="24377650" cy="13716000"/>
          </a:xfrm>
          <a:prstGeom prst="rect">
            <a:avLst/>
          </a:prstGeom>
          <a:solidFill>
            <a:schemeClr val="accent3">
              <a:alpha val="6392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44" name="Google Shape;944;p47"/>
          <p:cNvSpPr txBox="1"/>
          <p:nvPr/>
        </p:nvSpPr>
        <p:spPr>
          <a:xfrm>
            <a:off x="433282" y="4557565"/>
            <a:ext cx="2437765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8800" b="1" dirty="0">
                <a:solidFill>
                  <a:schemeClr val="lt1"/>
                </a:solidFill>
                <a:latin typeface="Century Gothic"/>
                <a:ea typeface="Century Gothic"/>
                <a:cs typeface="Century Gothic"/>
                <a:sym typeface="Century Gothic"/>
              </a:rPr>
              <a:t>La démarche d’évaluation</a:t>
            </a:r>
            <a:endParaRPr sz="8800" b="1" dirty="0">
              <a:solidFill>
                <a:schemeClr val="lt1"/>
              </a:solidFill>
              <a:latin typeface="Century Gothic"/>
              <a:ea typeface="Century Gothic"/>
              <a:cs typeface="Century Gothic"/>
              <a:sym typeface="Century Gothic"/>
            </a:endParaRPr>
          </a:p>
        </p:txBody>
      </p:sp>
      <p:pic>
        <p:nvPicPr>
          <p:cNvPr id="945" name="Google Shape;945;p47"/>
          <p:cNvPicPr preferRelativeResize="0"/>
          <p:nvPr/>
        </p:nvPicPr>
        <p:blipFill rotWithShape="1">
          <a:blip r:embed="rId4">
            <a:alphaModFix/>
          </a:blip>
          <a:srcRect/>
          <a:stretch/>
        </p:blipFill>
        <p:spPr>
          <a:xfrm>
            <a:off x="21252416" y="10865108"/>
            <a:ext cx="1904033" cy="2193535"/>
          </a:xfrm>
          <a:prstGeom prst="rect">
            <a:avLst/>
          </a:prstGeom>
          <a:noFill/>
          <a:ln>
            <a:noFill/>
          </a:ln>
        </p:spPr>
      </p:pic>
      <p:sp>
        <p:nvSpPr>
          <p:cNvPr id="946" name="Google Shape;946;p47"/>
          <p:cNvSpPr/>
          <p:nvPr/>
        </p:nvSpPr>
        <p:spPr>
          <a:xfrm flipH="1">
            <a:off x="11321460" y="2785327"/>
            <a:ext cx="968208" cy="968208"/>
          </a:xfrm>
          <a:prstGeom prst="roundRect">
            <a:avLst>
              <a:gd name="adj" fmla="val 16667"/>
            </a:avLst>
          </a:prstGeom>
          <a:solidFill>
            <a:srgbClr val="F6C74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47" name="Google Shape;947;p47"/>
          <p:cNvSpPr/>
          <p:nvPr/>
        </p:nvSpPr>
        <p:spPr>
          <a:xfrm flipH="1">
            <a:off x="13094547" y="2765521"/>
            <a:ext cx="968208" cy="968208"/>
          </a:xfrm>
          <a:prstGeom prst="roundRect">
            <a:avLst>
              <a:gd name="adj" fmla="val 16667"/>
            </a:avLst>
          </a:prstGeom>
          <a:solidFill>
            <a:srgbClr val="3D5E7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48" name="Google Shape;948;p47"/>
          <p:cNvSpPr/>
          <p:nvPr/>
        </p:nvSpPr>
        <p:spPr>
          <a:xfrm flipH="1">
            <a:off x="9548378" y="2785327"/>
            <a:ext cx="968208" cy="968208"/>
          </a:xfrm>
          <a:prstGeom prst="roundRect">
            <a:avLst>
              <a:gd name="adj" fmla="val 16667"/>
            </a:avLst>
          </a:prstGeom>
          <a:solidFill>
            <a:srgbClr val="F525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49" name="Google Shape;949;p47"/>
          <p:cNvSpPr/>
          <p:nvPr/>
        </p:nvSpPr>
        <p:spPr>
          <a:xfrm flipH="1">
            <a:off x="14867624" y="2785327"/>
            <a:ext cx="968208" cy="968208"/>
          </a:xfrm>
          <a:prstGeom prst="roundRect">
            <a:avLst>
              <a:gd name="adj" fmla="val 16667"/>
            </a:avLst>
          </a:prstGeom>
          <a:solidFill>
            <a:srgbClr val="B6CD6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50" name="Google Shape;950;p47"/>
          <p:cNvSpPr txBox="1"/>
          <p:nvPr/>
        </p:nvSpPr>
        <p:spPr>
          <a:xfrm>
            <a:off x="12529742" y="8344230"/>
            <a:ext cx="18473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800">
              <a:solidFill>
                <a:schemeClr val="lt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48"/>
          <p:cNvSpPr txBox="1"/>
          <p:nvPr/>
        </p:nvSpPr>
        <p:spPr>
          <a:xfrm>
            <a:off x="1217200" y="1618525"/>
            <a:ext cx="21488700" cy="112184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b="1" dirty="0">
                <a:solidFill>
                  <a:schemeClr val="dk2"/>
                </a:solidFill>
                <a:latin typeface="Century Gothic"/>
                <a:ea typeface="Century Gothic"/>
                <a:cs typeface="Century Gothic"/>
                <a:sym typeface="Century Gothic"/>
              </a:rPr>
              <a:t>Démarche de l’évaluation </a:t>
            </a:r>
            <a:endParaRPr dirty="0"/>
          </a:p>
          <a:p>
            <a:pPr marL="0" marR="0" lvl="0" indent="0" algn="l" rtl="0">
              <a:lnSpc>
                <a:spcPct val="100000"/>
              </a:lnSpc>
              <a:spcBef>
                <a:spcPts val="0"/>
              </a:spcBef>
              <a:spcAft>
                <a:spcPts val="0"/>
              </a:spcAft>
              <a:buNone/>
            </a:pPr>
            <a:endParaRPr sz="4800" dirty="0">
              <a:solidFill>
                <a:schemeClr val="dk1"/>
              </a:solidFill>
              <a:latin typeface="Calibri"/>
              <a:ea typeface="Calibri"/>
              <a:cs typeface="Calibri"/>
              <a:sym typeface="Calibri"/>
            </a:endParaRPr>
          </a:p>
          <a:p>
            <a:pPr marL="457200" marR="0" lvl="0" indent="-533400" algn="l" rtl="0">
              <a:lnSpc>
                <a:spcPct val="100000"/>
              </a:lnSpc>
              <a:spcBef>
                <a:spcPts val="0"/>
              </a:spcBef>
              <a:spcAft>
                <a:spcPts val="0"/>
              </a:spcAft>
              <a:buClr>
                <a:schemeClr val="dk1"/>
              </a:buClr>
              <a:buSzPts val="4800"/>
              <a:buFont typeface="Calibri"/>
              <a:buChar char="➢"/>
            </a:pPr>
            <a:r>
              <a:rPr lang="fr-FR" sz="4800" dirty="0">
                <a:solidFill>
                  <a:schemeClr val="dk1"/>
                </a:solidFill>
                <a:latin typeface="Calibri"/>
                <a:ea typeface="Calibri"/>
                <a:cs typeface="Calibri"/>
                <a:sym typeface="Calibri"/>
              </a:rPr>
              <a:t>Le cadre de l’évaluation</a:t>
            </a:r>
            <a:endParaRPr sz="48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r>
              <a:rPr lang="fr-FR" sz="3900" dirty="0">
                <a:solidFill>
                  <a:schemeClr val="dk1"/>
                </a:solidFill>
                <a:latin typeface="Calibri"/>
                <a:ea typeface="Calibri"/>
                <a:cs typeface="Calibri"/>
                <a:sym typeface="Calibri"/>
              </a:rPr>
              <a:t>- Un évaluateur indépendant (chercheur) embarqué pendant toute la durée du projet</a:t>
            </a:r>
            <a:endParaRPr sz="39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r>
              <a:rPr lang="fr-FR" sz="3900" dirty="0">
                <a:solidFill>
                  <a:schemeClr val="dk1"/>
                </a:solidFill>
                <a:latin typeface="Calibri"/>
                <a:ea typeface="Calibri"/>
                <a:cs typeface="Calibri"/>
                <a:sym typeface="Calibri"/>
              </a:rPr>
              <a:t>- Une évaluation d’impact à forte dimension qualitative et participative </a:t>
            </a:r>
            <a:endParaRPr sz="3900" dirty="0">
              <a:solidFill>
                <a:schemeClr val="dk1"/>
              </a:solidFill>
              <a:latin typeface="Calibri"/>
              <a:ea typeface="Calibri"/>
              <a:cs typeface="Calibri"/>
              <a:sym typeface="Calibri"/>
            </a:endParaRPr>
          </a:p>
          <a:p>
            <a:pPr marL="0" marR="381000" lvl="0" indent="0" algn="l" rtl="0">
              <a:lnSpc>
                <a:spcPct val="115000"/>
              </a:lnSpc>
              <a:spcBef>
                <a:spcPts val="0"/>
              </a:spcBef>
              <a:spcAft>
                <a:spcPts val="0"/>
              </a:spcAft>
              <a:buNone/>
            </a:pPr>
            <a:endParaRPr sz="4800" dirty="0">
              <a:solidFill>
                <a:schemeClr val="dk1"/>
              </a:solidFill>
              <a:latin typeface="Calibri"/>
              <a:ea typeface="Calibri"/>
              <a:cs typeface="Calibri"/>
              <a:sym typeface="Calibri"/>
            </a:endParaRPr>
          </a:p>
          <a:p>
            <a:pPr marL="457200" lvl="0" indent="-533400" algn="l" rtl="0">
              <a:spcBef>
                <a:spcPts val="0"/>
              </a:spcBef>
              <a:spcAft>
                <a:spcPts val="0"/>
              </a:spcAft>
              <a:buClr>
                <a:schemeClr val="dk1"/>
              </a:buClr>
              <a:buSzPts val="4800"/>
              <a:buFont typeface="Calibri"/>
              <a:buChar char="➢"/>
            </a:pPr>
            <a:r>
              <a:rPr lang="fr-FR" sz="4800" dirty="0">
                <a:solidFill>
                  <a:schemeClr val="dk1"/>
                </a:solidFill>
                <a:latin typeface="Calibri"/>
                <a:ea typeface="Calibri"/>
                <a:cs typeface="Calibri"/>
                <a:sym typeface="Calibri"/>
              </a:rPr>
              <a:t>Trois partis pris méthodologiques </a:t>
            </a:r>
            <a:endParaRPr sz="4800" dirty="0">
              <a:solidFill>
                <a:schemeClr val="dk1"/>
              </a:solidFill>
              <a:latin typeface="Calibri"/>
              <a:ea typeface="Calibri"/>
              <a:cs typeface="Calibri"/>
              <a:sym typeface="Calibri"/>
            </a:endParaRPr>
          </a:p>
          <a:p>
            <a:pPr marL="457200" marR="381000" lvl="0" indent="0" algn="l" rtl="0">
              <a:lnSpc>
                <a:spcPct val="115000"/>
              </a:lnSpc>
              <a:spcBef>
                <a:spcPts val="0"/>
              </a:spcBef>
              <a:spcAft>
                <a:spcPts val="0"/>
              </a:spcAft>
              <a:buNone/>
            </a:pPr>
            <a:r>
              <a:rPr lang="fr-FR" sz="3900" dirty="0">
                <a:solidFill>
                  <a:schemeClr val="dk1"/>
                </a:solidFill>
                <a:latin typeface="Calibri"/>
                <a:ea typeface="Calibri"/>
                <a:cs typeface="Calibri"/>
                <a:sym typeface="Calibri"/>
              </a:rPr>
              <a:t>- des hypothèses constitueront un ensemble de critères de jugement pour apprécier des apports de l’expérimentation</a:t>
            </a:r>
            <a:endParaRPr sz="3900" dirty="0">
              <a:solidFill>
                <a:schemeClr val="dk1"/>
              </a:solidFill>
              <a:latin typeface="Calibri"/>
              <a:ea typeface="Calibri"/>
              <a:cs typeface="Calibri"/>
              <a:sym typeface="Calibri"/>
            </a:endParaRPr>
          </a:p>
          <a:p>
            <a:pPr marL="457200" marR="381000" lvl="0" indent="0" algn="l" rtl="0">
              <a:lnSpc>
                <a:spcPct val="115000"/>
              </a:lnSpc>
              <a:spcBef>
                <a:spcPts val="0"/>
              </a:spcBef>
              <a:spcAft>
                <a:spcPts val="0"/>
              </a:spcAft>
              <a:buNone/>
            </a:pPr>
            <a:r>
              <a:rPr lang="fr-FR" sz="3900" dirty="0">
                <a:solidFill>
                  <a:schemeClr val="dk1"/>
                </a:solidFill>
                <a:latin typeface="Calibri"/>
                <a:ea typeface="Calibri"/>
                <a:cs typeface="Calibri"/>
                <a:sym typeface="Calibri"/>
              </a:rPr>
              <a:t>- Le croisement de quatre modalités complémentaires de collecte et d’analyse des données : enquête auprès des bénéficiaires ; entretiens individuels avec des professionnels ; focus groupes parties prenantes ; groupes de comparaisons non-expérimentaux</a:t>
            </a:r>
            <a:endParaRPr sz="3900" dirty="0">
              <a:solidFill>
                <a:schemeClr val="dk1"/>
              </a:solidFill>
              <a:latin typeface="Calibri"/>
              <a:ea typeface="Calibri"/>
              <a:cs typeface="Calibri"/>
              <a:sym typeface="Calibri"/>
            </a:endParaRPr>
          </a:p>
          <a:p>
            <a:pPr marL="457200" marR="381000" lvl="0" indent="0" algn="l" rtl="0">
              <a:lnSpc>
                <a:spcPct val="115000"/>
              </a:lnSpc>
              <a:spcBef>
                <a:spcPts val="0"/>
              </a:spcBef>
              <a:spcAft>
                <a:spcPts val="0"/>
              </a:spcAft>
              <a:buNone/>
            </a:pPr>
            <a:r>
              <a:rPr lang="fr-FR" sz="3900" dirty="0">
                <a:solidFill>
                  <a:schemeClr val="dk1"/>
                </a:solidFill>
                <a:latin typeface="Calibri"/>
                <a:ea typeface="Calibri"/>
                <a:cs typeface="Calibri"/>
                <a:sym typeface="Calibri"/>
              </a:rPr>
              <a:t>- La production d’un jugement collectif sur la base de deux réunions avec une instance pluraliste réunissant les représentants des différentes parties prenantes de l’expérimentation et aboutissant à la production de recommandation</a:t>
            </a:r>
            <a:endParaRPr sz="39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3900" dirty="0">
              <a:solidFill>
                <a:schemeClr val="dk1"/>
              </a:solidFill>
              <a:latin typeface="Calibri"/>
              <a:ea typeface="Calibri"/>
              <a:cs typeface="Calibri"/>
              <a:sym typeface="Calibri"/>
            </a:endParaRPr>
          </a:p>
        </p:txBody>
      </p:sp>
      <p:sp>
        <p:nvSpPr>
          <p:cNvPr id="957" name="Google Shape;957;p48"/>
          <p:cNvSpPr/>
          <p:nvPr/>
        </p:nvSpPr>
        <p:spPr>
          <a:xfrm rot="7543573" flipH="1">
            <a:off x="22920206" y="1080764"/>
            <a:ext cx="831166" cy="831166"/>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58" name="Google Shape;958;p48"/>
          <p:cNvSpPr/>
          <p:nvPr/>
        </p:nvSpPr>
        <p:spPr>
          <a:xfrm rot="7543573" flipH="1">
            <a:off x="21710405" y="1119989"/>
            <a:ext cx="831166" cy="831166"/>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59" name="Google Shape;959;p48"/>
          <p:cNvSpPr/>
          <p:nvPr/>
        </p:nvSpPr>
        <p:spPr>
          <a:xfrm rot="7543573" flipH="1">
            <a:off x="20525463" y="1124377"/>
            <a:ext cx="831166" cy="831166"/>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60" name="Google Shape;960;p48"/>
          <p:cNvSpPr/>
          <p:nvPr/>
        </p:nvSpPr>
        <p:spPr>
          <a:xfrm rot="-8596374" flipH="1">
            <a:off x="18390578" y="682657"/>
            <a:ext cx="1589858" cy="1589858"/>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pic>
        <p:nvPicPr>
          <p:cNvPr id="961" name="Google Shape;961;p48" descr="LogoNoir.eps"/>
          <p:cNvPicPr preferRelativeResize="0"/>
          <p:nvPr/>
        </p:nvPicPr>
        <p:blipFill rotWithShape="1">
          <a:blip r:embed="rId3">
            <a:alphaModFix/>
          </a:blip>
          <a:srcRect/>
          <a:stretch/>
        </p:blipFill>
        <p:spPr>
          <a:xfrm>
            <a:off x="19578979" y="12651161"/>
            <a:ext cx="2677103" cy="7498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pic>
        <p:nvPicPr>
          <p:cNvPr id="966" name="Google Shape;966;p49"/>
          <p:cNvPicPr preferRelativeResize="0">
            <a:picLocks noGrp="1"/>
          </p:cNvPicPr>
          <p:nvPr>
            <p:ph type="pic" idx="2"/>
          </p:nvPr>
        </p:nvPicPr>
        <p:blipFill rotWithShape="1">
          <a:blip r:embed="rId3">
            <a:alphaModFix/>
          </a:blip>
          <a:srcRect t="7806" b="7807"/>
          <a:stretch/>
        </p:blipFill>
        <p:spPr>
          <a:xfrm>
            <a:off x="0" y="0"/>
            <a:ext cx="24377650" cy="13716000"/>
          </a:xfrm>
          <a:prstGeom prst="rect">
            <a:avLst/>
          </a:prstGeom>
          <a:solidFill>
            <a:srgbClr val="F2F2F2"/>
          </a:solidFill>
          <a:ln>
            <a:noFill/>
          </a:ln>
        </p:spPr>
      </p:pic>
      <p:sp>
        <p:nvSpPr>
          <p:cNvPr id="967" name="Google Shape;967;p49"/>
          <p:cNvSpPr/>
          <p:nvPr/>
        </p:nvSpPr>
        <p:spPr>
          <a:xfrm>
            <a:off x="145" y="0"/>
            <a:ext cx="24377650" cy="13716000"/>
          </a:xfrm>
          <a:prstGeom prst="rect">
            <a:avLst/>
          </a:prstGeom>
          <a:solidFill>
            <a:schemeClr val="accent3">
              <a:alpha val="6392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69" name="Google Shape;969;p49"/>
          <p:cNvSpPr txBox="1"/>
          <p:nvPr/>
        </p:nvSpPr>
        <p:spPr>
          <a:xfrm>
            <a:off x="525647" y="4461370"/>
            <a:ext cx="24377650" cy="41549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8800" b="1" dirty="0">
                <a:solidFill>
                  <a:schemeClr val="lt1"/>
                </a:solidFill>
                <a:latin typeface="Century Gothic"/>
                <a:ea typeface="Century Gothic"/>
                <a:cs typeface="Century Gothic"/>
                <a:sym typeface="Century Gothic"/>
              </a:rPr>
              <a:t>Le calendrier d’ensemble et l’articulation entre différentes composantes du projet</a:t>
            </a:r>
            <a:endParaRPr sz="8800" b="1" dirty="0">
              <a:solidFill>
                <a:schemeClr val="lt1"/>
              </a:solidFill>
              <a:latin typeface="Century Gothic"/>
              <a:ea typeface="Century Gothic"/>
              <a:cs typeface="Century Gothic"/>
              <a:sym typeface="Century Gothic"/>
            </a:endParaRPr>
          </a:p>
        </p:txBody>
      </p:sp>
      <p:pic>
        <p:nvPicPr>
          <p:cNvPr id="970" name="Google Shape;970;p49"/>
          <p:cNvPicPr preferRelativeResize="0"/>
          <p:nvPr/>
        </p:nvPicPr>
        <p:blipFill rotWithShape="1">
          <a:blip r:embed="rId4">
            <a:alphaModFix/>
          </a:blip>
          <a:srcRect/>
          <a:stretch/>
        </p:blipFill>
        <p:spPr>
          <a:xfrm>
            <a:off x="21252416" y="10865108"/>
            <a:ext cx="1904033" cy="2193535"/>
          </a:xfrm>
          <a:prstGeom prst="rect">
            <a:avLst/>
          </a:prstGeom>
          <a:noFill/>
          <a:ln>
            <a:noFill/>
          </a:ln>
        </p:spPr>
      </p:pic>
      <p:sp>
        <p:nvSpPr>
          <p:cNvPr id="971" name="Google Shape;971;p49"/>
          <p:cNvSpPr/>
          <p:nvPr/>
        </p:nvSpPr>
        <p:spPr>
          <a:xfrm flipH="1">
            <a:off x="11321460" y="2785327"/>
            <a:ext cx="968208" cy="968208"/>
          </a:xfrm>
          <a:prstGeom prst="roundRect">
            <a:avLst>
              <a:gd name="adj" fmla="val 16667"/>
            </a:avLst>
          </a:prstGeom>
          <a:solidFill>
            <a:srgbClr val="F6C74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72" name="Google Shape;972;p49"/>
          <p:cNvSpPr/>
          <p:nvPr/>
        </p:nvSpPr>
        <p:spPr>
          <a:xfrm flipH="1">
            <a:off x="13094547" y="2765521"/>
            <a:ext cx="968208" cy="968208"/>
          </a:xfrm>
          <a:prstGeom prst="roundRect">
            <a:avLst>
              <a:gd name="adj" fmla="val 16667"/>
            </a:avLst>
          </a:prstGeom>
          <a:solidFill>
            <a:srgbClr val="3D5E7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73" name="Google Shape;973;p49"/>
          <p:cNvSpPr/>
          <p:nvPr/>
        </p:nvSpPr>
        <p:spPr>
          <a:xfrm flipH="1">
            <a:off x="9548378" y="2785327"/>
            <a:ext cx="968208" cy="968208"/>
          </a:xfrm>
          <a:prstGeom prst="roundRect">
            <a:avLst>
              <a:gd name="adj" fmla="val 16667"/>
            </a:avLst>
          </a:prstGeom>
          <a:solidFill>
            <a:srgbClr val="F525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74" name="Google Shape;974;p49"/>
          <p:cNvSpPr/>
          <p:nvPr/>
        </p:nvSpPr>
        <p:spPr>
          <a:xfrm flipH="1">
            <a:off x="14867624" y="2785327"/>
            <a:ext cx="968208" cy="968208"/>
          </a:xfrm>
          <a:prstGeom prst="roundRect">
            <a:avLst>
              <a:gd name="adj" fmla="val 16667"/>
            </a:avLst>
          </a:prstGeom>
          <a:solidFill>
            <a:srgbClr val="B6CD6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975" name="Google Shape;975;p49"/>
          <p:cNvSpPr txBox="1"/>
          <p:nvPr/>
        </p:nvSpPr>
        <p:spPr>
          <a:xfrm>
            <a:off x="12529742" y="8344230"/>
            <a:ext cx="18473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800">
              <a:solidFill>
                <a:schemeClr val="lt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0"/>
          <p:cNvSpPr/>
          <p:nvPr/>
        </p:nvSpPr>
        <p:spPr>
          <a:xfrm>
            <a:off x="5505408" y="9243071"/>
            <a:ext cx="7300800" cy="4086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Conception</a:t>
            </a:r>
            <a:endParaRPr sz="1400" b="0" i="0" u="none" strike="noStrike" cap="none">
              <a:solidFill>
                <a:srgbClr val="000000"/>
              </a:solidFill>
              <a:latin typeface="Arial"/>
              <a:ea typeface="Arial"/>
              <a:cs typeface="Arial"/>
              <a:sym typeface="Arial"/>
            </a:endParaRPr>
          </a:p>
        </p:txBody>
      </p:sp>
      <p:sp>
        <p:nvSpPr>
          <p:cNvPr id="462" name="Google Shape;462;p50"/>
          <p:cNvSpPr txBox="1"/>
          <p:nvPr/>
        </p:nvSpPr>
        <p:spPr>
          <a:xfrm>
            <a:off x="1138768" y="414624"/>
            <a:ext cx="204792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FR" sz="4800" b="1" i="0" u="none" strike="noStrike" cap="none">
                <a:solidFill>
                  <a:schemeClr val="dk2"/>
                </a:solidFill>
                <a:latin typeface="Century Gothic"/>
                <a:ea typeface="Century Gothic"/>
                <a:cs typeface="Century Gothic"/>
                <a:sym typeface="Century Gothic"/>
              </a:rPr>
              <a:t>Calendrier d’ensemble et articulation des chantiers</a:t>
            </a:r>
            <a:endParaRPr sz="4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63" name="Google Shape;463;p50"/>
          <p:cNvSpPr/>
          <p:nvPr/>
        </p:nvSpPr>
        <p:spPr>
          <a:xfrm rot="7543944" flipH="1">
            <a:off x="22920270" y="623556"/>
            <a:ext cx="831164" cy="831164"/>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464" name="Google Shape;464;p50"/>
          <p:cNvSpPr/>
          <p:nvPr/>
        </p:nvSpPr>
        <p:spPr>
          <a:xfrm rot="7543944" flipH="1">
            <a:off x="21710469" y="662781"/>
            <a:ext cx="831164" cy="831164"/>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465" name="Google Shape;465;p50"/>
          <p:cNvSpPr/>
          <p:nvPr/>
        </p:nvSpPr>
        <p:spPr>
          <a:xfrm rot="7543944" flipH="1">
            <a:off x="20525527" y="667169"/>
            <a:ext cx="831164" cy="831164"/>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466" name="Google Shape;466;p50"/>
          <p:cNvSpPr/>
          <p:nvPr/>
        </p:nvSpPr>
        <p:spPr>
          <a:xfrm rot="-8596628" flipH="1">
            <a:off x="18390583" y="225322"/>
            <a:ext cx="1589945" cy="1589945"/>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grpSp>
        <p:nvGrpSpPr>
          <p:cNvPr id="467" name="Google Shape;467;p50"/>
          <p:cNvGrpSpPr/>
          <p:nvPr/>
        </p:nvGrpSpPr>
        <p:grpSpPr>
          <a:xfrm>
            <a:off x="2018232" y="2421231"/>
            <a:ext cx="22352865" cy="657437"/>
            <a:chOff x="6552" y="613091"/>
            <a:chExt cx="22352865" cy="657437"/>
          </a:xfrm>
        </p:grpSpPr>
        <p:sp>
          <p:nvSpPr>
            <p:cNvPr id="468" name="Google Shape;468;p50"/>
            <p:cNvSpPr/>
            <p:nvPr/>
          </p:nvSpPr>
          <p:spPr>
            <a:xfrm>
              <a:off x="6552"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50"/>
            <p:cNvSpPr txBox="1"/>
            <p:nvPr/>
          </p:nvSpPr>
          <p:spPr>
            <a:xfrm>
              <a:off x="335271"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Février</a:t>
              </a:r>
              <a:endParaRPr sz="1400" b="0" i="0" u="none" strike="noStrike" cap="none">
                <a:solidFill>
                  <a:srgbClr val="000000"/>
                </a:solidFill>
                <a:latin typeface="Arial"/>
                <a:ea typeface="Arial"/>
                <a:cs typeface="Arial"/>
                <a:sym typeface="Arial"/>
              </a:endParaRPr>
            </a:p>
          </p:txBody>
        </p:sp>
        <p:sp>
          <p:nvSpPr>
            <p:cNvPr id="470" name="Google Shape;470;p50"/>
            <p:cNvSpPr/>
            <p:nvPr/>
          </p:nvSpPr>
          <p:spPr>
            <a:xfrm>
              <a:off x="1485786"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50"/>
            <p:cNvSpPr txBox="1"/>
            <p:nvPr/>
          </p:nvSpPr>
          <p:spPr>
            <a:xfrm>
              <a:off x="1814505"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Mars</a:t>
              </a:r>
              <a:endParaRPr sz="1400" b="0" i="0" u="none" strike="noStrike" cap="none">
                <a:solidFill>
                  <a:srgbClr val="000000"/>
                </a:solidFill>
                <a:latin typeface="Arial"/>
                <a:ea typeface="Arial"/>
                <a:cs typeface="Arial"/>
                <a:sym typeface="Arial"/>
              </a:endParaRPr>
            </a:p>
          </p:txBody>
        </p:sp>
        <p:sp>
          <p:nvSpPr>
            <p:cNvPr id="472" name="Google Shape;472;p50"/>
            <p:cNvSpPr/>
            <p:nvPr/>
          </p:nvSpPr>
          <p:spPr>
            <a:xfrm>
              <a:off x="2965019"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50"/>
            <p:cNvSpPr txBox="1"/>
            <p:nvPr/>
          </p:nvSpPr>
          <p:spPr>
            <a:xfrm>
              <a:off x="3293738"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Avril</a:t>
              </a:r>
              <a:endParaRPr sz="1400" b="0" i="0" u="none" strike="noStrike" cap="none">
                <a:solidFill>
                  <a:srgbClr val="000000"/>
                </a:solidFill>
                <a:latin typeface="Arial"/>
                <a:ea typeface="Arial"/>
                <a:cs typeface="Arial"/>
                <a:sym typeface="Arial"/>
              </a:endParaRPr>
            </a:p>
          </p:txBody>
        </p:sp>
        <p:sp>
          <p:nvSpPr>
            <p:cNvPr id="474" name="Google Shape;474;p50"/>
            <p:cNvSpPr/>
            <p:nvPr/>
          </p:nvSpPr>
          <p:spPr>
            <a:xfrm>
              <a:off x="4444253"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50"/>
            <p:cNvSpPr txBox="1"/>
            <p:nvPr/>
          </p:nvSpPr>
          <p:spPr>
            <a:xfrm>
              <a:off x="4772972"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Mai</a:t>
              </a:r>
              <a:endParaRPr sz="1400" b="0" i="0" u="none" strike="noStrike" cap="none">
                <a:solidFill>
                  <a:srgbClr val="000000"/>
                </a:solidFill>
                <a:latin typeface="Arial"/>
                <a:ea typeface="Arial"/>
                <a:cs typeface="Arial"/>
                <a:sym typeface="Arial"/>
              </a:endParaRPr>
            </a:p>
          </p:txBody>
        </p:sp>
        <p:sp>
          <p:nvSpPr>
            <p:cNvPr id="476" name="Google Shape;476;p50"/>
            <p:cNvSpPr/>
            <p:nvPr/>
          </p:nvSpPr>
          <p:spPr>
            <a:xfrm>
              <a:off x="5923487"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50"/>
            <p:cNvSpPr txBox="1"/>
            <p:nvPr/>
          </p:nvSpPr>
          <p:spPr>
            <a:xfrm>
              <a:off x="6252206"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Juin</a:t>
              </a:r>
              <a:endParaRPr sz="1400" b="0" i="0" u="none" strike="noStrike" cap="none">
                <a:solidFill>
                  <a:srgbClr val="000000"/>
                </a:solidFill>
                <a:latin typeface="Arial"/>
                <a:ea typeface="Arial"/>
                <a:cs typeface="Arial"/>
                <a:sym typeface="Arial"/>
              </a:endParaRPr>
            </a:p>
          </p:txBody>
        </p:sp>
        <p:sp>
          <p:nvSpPr>
            <p:cNvPr id="478" name="Google Shape;478;p50"/>
            <p:cNvSpPr/>
            <p:nvPr/>
          </p:nvSpPr>
          <p:spPr>
            <a:xfrm>
              <a:off x="7402721"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50"/>
            <p:cNvSpPr txBox="1"/>
            <p:nvPr/>
          </p:nvSpPr>
          <p:spPr>
            <a:xfrm>
              <a:off x="7731440"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Juillet/août</a:t>
              </a:r>
              <a:endParaRPr sz="1400" b="0" i="0" u="none" strike="noStrike" cap="none">
                <a:solidFill>
                  <a:srgbClr val="000000"/>
                </a:solidFill>
                <a:latin typeface="Arial"/>
                <a:ea typeface="Arial"/>
                <a:cs typeface="Arial"/>
                <a:sym typeface="Arial"/>
              </a:endParaRPr>
            </a:p>
          </p:txBody>
        </p:sp>
        <p:sp>
          <p:nvSpPr>
            <p:cNvPr id="480" name="Google Shape;480;p50"/>
            <p:cNvSpPr/>
            <p:nvPr/>
          </p:nvSpPr>
          <p:spPr>
            <a:xfrm>
              <a:off x="8881954"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50"/>
            <p:cNvSpPr txBox="1"/>
            <p:nvPr/>
          </p:nvSpPr>
          <p:spPr>
            <a:xfrm>
              <a:off x="9210673"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Septembre</a:t>
              </a:r>
              <a:endParaRPr sz="1400" b="0" i="0" u="none" strike="noStrike" cap="none">
                <a:solidFill>
                  <a:srgbClr val="000000"/>
                </a:solidFill>
                <a:latin typeface="Arial"/>
                <a:ea typeface="Arial"/>
                <a:cs typeface="Arial"/>
                <a:sym typeface="Arial"/>
              </a:endParaRPr>
            </a:p>
          </p:txBody>
        </p:sp>
        <p:sp>
          <p:nvSpPr>
            <p:cNvPr id="482" name="Google Shape;482;p50"/>
            <p:cNvSpPr/>
            <p:nvPr/>
          </p:nvSpPr>
          <p:spPr>
            <a:xfrm>
              <a:off x="10361188"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50"/>
            <p:cNvSpPr txBox="1"/>
            <p:nvPr/>
          </p:nvSpPr>
          <p:spPr>
            <a:xfrm>
              <a:off x="10689907"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Octobre</a:t>
              </a:r>
              <a:endParaRPr sz="1400" b="0" i="0" u="none" strike="noStrike" cap="none">
                <a:solidFill>
                  <a:srgbClr val="000000"/>
                </a:solidFill>
                <a:latin typeface="Arial"/>
                <a:ea typeface="Arial"/>
                <a:cs typeface="Arial"/>
                <a:sym typeface="Arial"/>
              </a:endParaRPr>
            </a:p>
          </p:txBody>
        </p:sp>
        <p:sp>
          <p:nvSpPr>
            <p:cNvPr id="484" name="Google Shape;484;p50"/>
            <p:cNvSpPr/>
            <p:nvPr/>
          </p:nvSpPr>
          <p:spPr>
            <a:xfrm>
              <a:off x="11840422"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50"/>
            <p:cNvSpPr txBox="1"/>
            <p:nvPr/>
          </p:nvSpPr>
          <p:spPr>
            <a:xfrm>
              <a:off x="12169141"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Novembre</a:t>
              </a:r>
              <a:endParaRPr sz="1400" b="0" i="0" u="none" strike="noStrike" cap="none">
                <a:solidFill>
                  <a:srgbClr val="000000"/>
                </a:solidFill>
                <a:latin typeface="Arial"/>
                <a:ea typeface="Arial"/>
                <a:cs typeface="Arial"/>
                <a:sym typeface="Arial"/>
              </a:endParaRPr>
            </a:p>
          </p:txBody>
        </p:sp>
        <p:sp>
          <p:nvSpPr>
            <p:cNvPr id="486" name="Google Shape;486;p50"/>
            <p:cNvSpPr/>
            <p:nvPr/>
          </p:nvSpPr>
          <p:spPr>
            <a:xfrm>
              <a:off x="13319655"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50"/>
            <p:cNvSpPr txBox="1"/>
            <p:nvPr/>
          </p:nvSpPr>
          <p:spPr>
            <a:xfrm>
              <a:off x="13648374"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Décembre </a:t>
              </a:r>
              <a:endParaRPr sz="1400" b="0" i="0" u="none" strike="noStrike" cap="none">
                <a:solidFill>
                  <a:srgbClr val="000000"/>
                </a:solidFill>
                <a:latin typeface="Arial"/>
                <a:ea typeface="Arial"/>
                <a:cs typeface="Arial"/>
                <a:sym typeface="Arial"/>
              </a:endParaRPr>
            </a:p>
          </p:txBody>
        </p:sp>
        <p:sp>
          <p:nvSpPr>
            <p:cNvPr id="488" name="Google Shape;488;p50"/>
            <p:cNvSpPr/>
            <p:nvPr/>
          </p:nvSpPr>
          <p:spPr>
            <a:xfrm>
              <a:off x="14798889"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50"/>
            <p:cNvSpPr txBox="1"/>
            <p:nvPr/>
          </p:nvSpPr>
          <p:spPr>
            <a:xfrm>
              <a:off x="15127608"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T1 2023</a:t>
              </a:r>
              <a:endParaRPr sz="1400" b="0" i="0" u="none" strike="noStrike" cap="none">
                <a:solidFill>
                  <a:srgbClr val="000000"/>
                </a:solidFill>
                <a:latin typeface="Arial"/>
                <a:ea typeface="Arial"/>
                <a:cs typeface="Arial"/>
                <a:sym typeface="Arial"/>
              </a:endParaRPr>
            </a:p>
          </p:txBody>
        </p:sp>
        <p:sp>
          <p:nvSpPr>
            <p:cNvPr id="490" name="Google Shape;490;p50"/>
            <p:cNvSpPr/>
            <p:nvPr/>
          </p:nvSpPr>
          <p:spPr>
            <a:xfrm>
              <a:off x="16278123"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50"/>
            <p:cNvSpPr txBox="1"/>
            <p:nvPr/>
          </p:nvSpPr>
          <p:spPr>
            <a:xfrm>
              <a:off x="16606842"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T2 2023</a:t>
              </a:r>
              <a:endParaRPr sz="1400" b="0" i="0" u="none" strike="noStrike" cap="none">
                <a:solidFill>
                  <a:srgbClr val="000000"/>
                </a:solidFill>
                <a:latin typeface="Arial"/>
                <a:ea typeface="Arial"/>
                <a:cs typeface="Arial"/>
                <a:sym typeface="Arial"/>
              </a:endParaRPr>
            </a:p>
          </p:txBody>
        </p:sp>
        <p:sp>
          <p:nvSpPr>
            <p:cNvPr id="492" name="Google Shape;492;p50"/>
            <p:cNvSpPr/>
            <p:nvPr/>
          </p:nvSpPr>
          <p:spPr>
            <a:xfrm>
              <a:off x="17757357"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50"/>
            <p:cNvSpPr txBox="1"/>
            <p:nvPr/>
          </p:nvSpPr>
          <p:spPr>
            <a:xfrm>
              <a:off x="18086076"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T3 2023</a:t>
              </a:r>
              <a:endParaRPr sz="1400" b="0" i="0" u="none" strike="noStrike" cap="none">
                <a:solidFill>
                  <a:srgbClr val="000000"/>
                </a:solidFill>
                <a:latin typeface="Arial"/>
                <a:ea typeface="Arial"/>
                <a:cs typeface="Arial"/>
                <a:sym typeface="Arial"/>
              </a:endParaRPr>
            </a:p>
          </p:txBody>
        </p:sp>
        <p:sp>
          <p:nvSpPr>
            <p:cNvPr id="494" name="Google Shape;494;p50"/>
            <p:cNvSpPr/>
            <p:nvPr/>
          </p:nvSpPr>
          <p:spPr>
            <a:xfrm>
              <a:off x="19236590"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50"/>
            <p:cNvSpPr txBox="1"/>
            <p:nvPr/>
          </p:nvSpPr>
          <p:spPr>
            <a:xfrm>
              <a:off x="19565309"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T4 2023</a:t>
              </a:r>
              <a:endParaRPr sz="1400" b="0" i="0" u="none" strike="noStrike" cap="none">
                <a:solidFill>
                  <a:srgbClr val="000000"/>
                </a:solidFill>
                <a:latin typeface="Arial"/>
                <a:ea typeface="Arial"/>
                <a:cs typeface="Arial"/>
                <a:sym typeface="Arial"/>
              </a:endParaRPr>
            </a:p>
          </p:txBody>
        </p:sp>
        <p:sp>
          <p:nvSpPr>
            <p:cNvPr id="496" name="Google Shape;496;p50"/>
            <p:cNvSpPr/>
            <p:nvPr/>
          </p:nvSpPr>
          <p:spPr>
            <a:xfrm>
              <a:off x="20715824" y="613091"/>
              <a:ext cx="1643593" cy="657437"/>
            </a:xfrm>
            <a:prstGeom prst="chevron">
              <a:avLst>
                <a:gd name="adj" fmla="val 50000"/>
              </a:avLst>
            </a:prstGeom>
            <a:solidFill>
              <a:schemeClr val="lt1"/>
            </a:solidFill>
            <a:ln w="12700" cap="flat" cmpd="sng">
              <a:solidFill>
                <a:srgbClr val="3C4B5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50"/>
            <p:cNvSpPr txBox="1"/>
            <p:nvPr/>
          </p:nvSpPr>
          <p:spPr>
            <a:xfrm>
              <a:off x="21044543" y="613091"/>
              <a:ext cx="986156" cy="65743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fr-FR" sz="1400" b="1" i="0" u="none" strike="noStrike" cap="none">
                  <a:solidFill>
                    <a:srgbClr val="000000"/>
                  </a:solidFill>
                  <a:latin typeface="Calibri"/>
                  <a:ea typeface="Calibri"/>
                  <a:cs typeface="Calibri"/>
                  <a:sym typeface="Calibri"/>
                </a:rPr>
                <a:t>T1 2024</a:t>
              </a:r>
              <a:endParaRPr sz="1400" b="0" i="0" u="none" strike="noStrike" cap="none">
                <a:solidFill>
                  <a:srgbClr val="000000"/>
                </a:solidFill>
                <a:latin typeface="Arial"/>
                <a:ea typeface="Arial"/>
                <a:cs typeface="Arial"/>
                <a:sym typeface="Arial"/>
              </a:endParaRPr>
            </a:p>
          </p:txBody>
        </p:sp>
      </p:grpSp>
      <p:cxnSp>
        <p:nvCxnSpPr>
          <p:cNvPr id="498" name="Google Shape;498;p50"/>
          <p:cNvCxnSpPr/>
          <p:nvPr/>
        </p:nvCxnSpPr>
        <p:spPr>
          <a:xfrm>
            <a:off x="-16864" y="4972861"/>
            <a:ext cx="24377700" cy="0"/>
          </a:xfrm>
          <a:prstGeom prst="straightConnector1">
            <a:avLst/>
          </a:prstGeom>
          <a:noFill/>
          <a:ln w="47625" cap="flat" cmpd="sng">
            <a:solidFill>
              <a:srgbClr val="565755"/>
            </a:solidFill>
            <a:prstDash val="dash"/>
            <a:miter lim="800000"/>
            <a:headEnd type="none" w="sm" len="sm"/>
            <a:tailEnd type="none" w="sm" len="sm"/>
          </a:ln>
        </p:spPr>
      </p:cxnSp>
      <p:sp>
        <p:nvSpPr>
          <p:cNvPr id="499" name="Google Shape;499;p50"/>
          <p:cNvSpPr txBox="1"/>
          <p:nvPr/>
        </p:nvSpPr>
        <p:spPr>
          <a:xfrm rot="-5400000">
            <a:off x="-210899" y="3638041"/>
            <a:ext cx="17316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rgbClr val="000000"/>
                </a:solidFill>
                <a:latin typeface="Calibri"/>
                <a:ea typeface="Calibri"/>
                <a:cs typeface="Calibri"/>
                <a:sym typeface="Calibri"/>
              </a:rPr>
              <a:t>Pilotage TDR</a:t>
            </a:r>
            <a:endParaRPr sz="1400" b="0" i="0" u="none" strike="noStrike" cap="none">
              <a:solidFill>
                <a:srgbClr val="000000"/>
              </a:solidFill>
              <a:latin typeface="Arial"/>
              <a:ea typeface="Arial"/>
              <a:cs typeface="Arial"/>
              <a:sym typeface="Arial"/>
            </a:endParaRPr>
          </a:p>
        </p:txBody>
      </p:sp>
      <p:cxnSp>
        <p:nvCxnSpPr>
          <p:cNvPr id="500" name="Google Shape;500;p50"/>
          <p:cNvCxnSpPr/>
          <p:nvPr/>
        </p:nvCxnSpPr>
        <p:spPr>
          <a:xfrm>
            <a:off x="0" y="3395079"/>
            <a:ext cx="24377700" cy="0"/>
          </a:xfrm>
          <a:prstGeom prst="straightConnector1">
            <a:avLst/>
          </a:prstGeom>
          <a:noFill/>
          <a:ln w="47625" cap="flat" cmpd="sng">
            <a:solidFill>
              <a:srgbClr val="565755"/>
            </a:solidFill>
            <a:prstDash val="dash"/>
            <a:miter lim="800000"/>
            <a:headEnd type="none" w="sm" len="sm"/>
            <a:tailEnd type="none" w="sm" len="sm"/>
          </a:ln>
        </p:spPr>
      </p:cxnSp>
      <p:sp>
        <p:nvSpPr>
          <p:cNvPr id="501" name="Google Shape;501;p50"/>
          <p:cNvSpPr txBox="1"/>
          <p:nvPr/>
        </p:nvSpPr>
        <p:spPr>
          <a:xfrm rot="-5400000">
            <a:off x="-295744" y="5492559"/>
            <a:ext cx="19386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rgbClr val="000000"/>
                </a:solidFill>
                <a:latin typeface="Calibri"/>
                <a:ea typeface="Calibri"/>
                <a:cs typeface="Calibri"/>
                <a:sym typeface="Calibri"/>
              </a:rPr>
              <a:t>Formation Autorép</a:t>
            </a:r>
            <a:endParaRPr sz="3200" b="1" i="0" u="none" strike="noStrike" cap="none">
              <a:solidFill>
                <a:srgbClr val="000000"/>
              </a:solidFill>
              <a:latin typeface="Calibri"/>
              <a:ea typeface="Calibri"/>
              <a:cs typeface="Calibri"/>
              <a:sym typeface="Calibri"/>
            </a:endParaRPr>
          </a:p>
        </p:txBody>
      </p:sp>
      <p:cxnSp>
        <p:nvCxnSpPr>
          <p:cNvPr id="502" name="Google Shape;502;p50"/>
          <p:cNvCxnSpPr/>
          <p:nvPr/>
        </p:nvCxnSpPr>
        <p:spPr>
          <a:xfrm>
            <a:off x="16865" y="6998642"/>
            <a:ext cx="24377700" cy="0"/>
          </a:xfrm>
          <a:prstGeom prst="straightConnector1">
            <a:avLst/>
          </a:prstGeom>
          <a:noFill/>
          <a:ln w="47625" cap="flat" cmpd="sng">
            <a:solidFill>
              <a:srgbClr val="565755"/>
            </a:solidFill>
            <a:prstDash val="dash"/>
            <a:miter lim="800000"/>
            <a:headEnd type="none" w="sm" len="sm"/>
            <a:tailEnd type="none" w="sm" len="sm"/>
          </a:ln>
        </p:spPr>
      </p:cxnSp>
      <p:sp>
        <p:nvSpPr>
          <p:cNvPr id="503" name="Google Shape;503;p50"/>
          <p:cNvSpPr txBox="1"/>
          <p:nvPr/>
        </p:nvSpPr>
        <p:spPr>
          <a:xfrm rot="-5400000">
            <a:off x="-200050" y="9345147"/>
            <a:ext cx="16005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rgbClr val="000000"/>
                </a:solidFill>
                <a:latin typeface="Calibri"/>
                <a:ea typeface="Calibri"/>
                <a:cs typeface="Calibri"/>
                <a:sym typeface="Calibri"/>
              </a:rPr>
              <a:t>Design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rgbClr val="000000"/>
                </a:solidFill>
                <a:latin typeface="Calibri"/>
                <a:ea typeface="Calibri"/>
                <a:cs typeface="Calibri"/>
                <a:sym typeface="Calibri"/>
              </a:rPr>
              <a:t>social</a:t>
            </a:r>
            <a:endParaRPr sz="1400" b="0" i="0" u="none" strike="noStrike" cap="none">
              <a:solidFill>
                <a:srgbClr val="000000"/>
              </a:solidFill>
              <a:latin typeface="Arial"/>
              <a:ea typeface="Arial"/>
              <a:cs typeface="Arial"/>
              <a:sym typeface="Arial"/>
            </a:endParaRPr>
          </a:p>
        </p:txBody>
      </p:sp>
      <p:cxnSp>
        <p:nvCxnSpPr>
          <p:cNvPr id="504" name="Google Shape;504;p50"/>
          <p:cNvCxnSpPr/>
          <p:nvPr/>
        </p:nvCxnSpPr>
        <p:spPr>
          <a:xfrm>
            <a:off x="-16864" y="9089694"/>
            <a:ext cx="24377700" cy="0"/>
          </a:xfrm>
          <a:prstGeom prst="straightConnector1">
            <a:avLst/>
          </a:prstGeom>
          <a:noFill/>
          <a:ln w="47625" cap="flat" cmpd="sng">
            <a:solidFill>
              <a:srgbClr val="565755"/>
            </a:solidFill>
            <a:prstDash val="dash"/>
            <a:miter lim="800000"/>
            <a:headEnd type="none" w="sm" len="sm"/>
            <a:tailEnd type="none" w="sm" len="sm"/>
          </a:ln>
        </p:spPr>
      </p:cxnSp>
      <p:sp>
        <p:nvSpPr>
          <p:cNvPr id="505" name="Google Shape;505;p50"/>
          <p:cNvSpPr txBox="1"/>
          <p:nvPr/>
        </p:nvSpPr>
        <p:spPr>
          <a:xfrm rot="-5400000">
            <a:off x="-314399" y="7573557"/>
            <a:ext cx="19386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rgbClr val="000000"/>
                </a:solidFill>
                <a:latin typeface="Calibri"/>
                <a:ea typeface="Calibri"/>
                <a:cs typeface="Calibri"/>
                <a:sym typeface="Calibri"/>
              </a:rPr>
              <a:t>Formation Autodé</a:t>
            </a:r>
            <a:endParaRPr sz="3200" b="1" i="0" u="none" strike="noStrike" cap="none">
              <a:solidFill>
                <a:srgbClr val="000000"/>
              </a:solidFill>
              <a:latin typeface="Calibri"/>
              <a:ea typeface="Calibri"/>
              <a:cs typeface="Calibri"/>
              <a:sym typeface="Calibri"/>
            </a:endParaRPr>
          </a:p>
        </p:txBody>
      </p:sp>
      <p:sp>
        <p:nvSpPr>
          <p:cNvPr id="506" name="Google Shape;506;p50"/>
          <p:cNvSpPr/>
          <p:nvPr/>
        </p:nvSpPr>
        <p:spPr>
          <a:xfrm>
            <a:off x="3869352" y="9740037"/>
            <a:ext cx="691200" cy="697500"/>
          </a:xfrm>
          <a:prstGeom prst="star5">
            <a:avLst>
              <a:gd name="adj" fmla="val 19098"/>
              <a:gd name="hf" fmla="val 105146"/>
              <a:gd name="vf" fmla="val 110557"/>
            </a:avLst>
          </a:prstGeom>
          <a:solidFill>
            <a:srgbClr val="565755"/>
          </a:solidFill>
          <a:ln w="12700" cap="flat" cmpd="sng">
            <a:solidFill>
              <a:srgbClr val="5657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07" name="Google Shape;507;p50"/>
          <p:cNvSpPr/>
          <p:nvPr/>
        </p:nvSpPr>
        <p:spPr>
          <a:xfrm>
            <a:off x="4174136" y="8430049"/>
            <a:ext cx="512100" cy="544500"/>
          </a:xfrm>
          <a:prstGeom prst="rect">
            <a:avLst/>
          </a:prstGeom>
          <a:solidFill>
            <a:srgbClr val="446524"/>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08" name="Google Shape;508;p50"/>
          <p:cNvSpPr/>
          <p:nvPr/>
        </p:nvSpPr>
        <p:spPr>
          <a:xfrm>
            <a:off x="4174136" y="7808814"/>
            <a:ext cx="512100" cy="544500"/>
          </a:xfrm>
          <a:prstGeom prst="rect">
            <a:avLst/>
          </a:prstGeom>
          <a:solidFill>
            <a:schemeClr val="accent1"/>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09" name="Google Shape;509;p50"/>
          <p:cNvSpPr/>
          <p:nvPr/>
        </p:nvSpPr>
        <p:spPr>
          <a:xfrm>
            <a:off x="4174136" y="7190360"/>
            <a:ext cx="512100" cy="544500"/>
          </a:xfrm>
          <a:prstGeom prst="rect">
            <a:avLst/>
          </a:prstGeom>
          <a:solidFill>
            <a:srgbClr val="FFC000"/>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10" name="Google Shape;510;p50"/>
          <p:cNvSpPr/>
          <p:nvPr/>
        </p:nvSpPr>
        <p:spPr>
          <a:xfrm>
            <a:off x="3018187" y="9217216"/>
            <a:ext cx="2103900" cy="4290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Diagnostic</a:t>
            </a:r>
            <a:endParaRPr sz="1400" b="0" i="0" u="none" strike="noStrike" cap="none">
              <a:solidFill>
                <a:srgbClr val="000000"/>
              </a:solidFill>
              <a:latin typeface="Arial"/>
              <a:ea typeface="Arial"/>
              <a:cs typeface="Arial"/>
              <a:sym typeface="Arial"/>
            </a:endParaRPr>
          </a:p>
        </p:txBody>
      </p:sp>
      <p:pic>
        <p:nvPicPr>
          <p:cNvPr id="511" name="Google Shape;511;p50" descr="Réunion contour"/>
          <p:cNvPicPr preferRelativeResize="0"/>
          <p:nvPr/>
        </p:nvPicPr>
        <p:blipFill rotWithShape="1">
          <a:blip r:embed="rId3">
            <a:alphaModFix/>
          </a:blip>
          <a:srcRect/>
          <a:stretch/>
        </p:blipFill>
        <p:spPr>
          <a:xfrm>
            <a:off x="11011134" y="9496805"/>
            <a:ext cx="1244891" cy="1244891"/>
          </a:xfrm>
          <a:prstGeom prst="rect">
            <a:avLst/>
          </a:prstGeom>
          <a:noFill/>
          <a:ln>
            <a:noFill/>
          </a:ln>
        </p:spPr>
      </p:pic>
      <p:sp>
        <p:nvSpPr>
          <p:cNvPr id="512" name="Google Shape;512;p50"/>
          <p:cNvSpPr/>
          <p:nvPr/>
        </p:nvSpPr>
        <p:spPr>
          <a:xfrm>
            <a:off x="8043136" y="5425618"/>
            <a:ext cx="512100" cy="484500"/>
          </a:xfrm>
          <a:prstGeom prst="ellipse">
            <a:avLst/>
          </a:prstGeom>
          <a:solidFill>
            <a:srgbClr val="FFC000"/>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13" name="Google Shape;513;p50"/>
          <p:cNvSpPr/>
          <p:nvPr/>
        </p:nvSpPr>
        <p:spPr>
          <a:xfrm>
            <a:off x="7469510" y="6153431"/>
            <a:ext cx="512100" cy="484500"/>
          </a:xfrm>
          <a:prstGeom prst="ellipse">
            <a:avLst/>
          </a:prstGeom>
          <a:solidFill>
            <a:srgbClr val="446524"/>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14" name="Google Shape;514;p50"/>
          <p:cNvSpPr/>
          <p:nvPr/>
        </p:nvSpPr>
        <p:spPr>
          <a:xfrm>
            <a:off x="12195566" y="6153431"/>
            <a:ext cx="512100" cy="484500"/>
          </a:xfrm>
          <a:prstGeom prst="ellipse">
            <a:avLst/>
          </a:prstGeom>
          <a:solidFill>
            <a:srgbClr val="446524"/>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15" name="Google Shape;515;p50"/>
          <p:cNvSpPr/>
          <p:nvPr/>
        </p:nvSpPr>
        <p:spPr>
          <a:xfrm>
            <a:off x="16115751" y="11743888"/>
            <a:ext cx="501300" cy="522300"/>
          </a:xfrm>
          <a:prstGeom prst="triangle">
            <a:avLst>
              <a:gd name="adj" fmla="val 50000"/>
            </a:avLst>
          </a:prstGeom>
          <a:solidFill>
            <a:srgbClr val="679836"/>
          </a:solidFill>
          <a:ln w="12700" cap="flat" cmpd="sng">
            <a:solidFill>
              <a:srgbClr val="4465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16" name="Google Shape;516;p50"/>
          <p:cNvSpPr/>
          <p:nvPr/>
        </p:nvSpPr>
        <p:spPr>
          <a:xfrm>
            <a:off x="13807848" y="9234123"/>
            <a:ext cx="7518000" cy="4506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Suivi de la mise en œuvre </a:t>
            </a:r>
            <a:endParaRPr sz="2400" b="0" i="0" u="none" strike="noStrike" cap="none">
              <a:solidFill>
                <a:srgbClr val="000000"/>
              </a:solidFill>
              <a:latin typeface="Calibri"/>
              <a:ea typeface="Calibri"/>
              <a:cs typeface="Calibri"/>
              <a:sym typeface="Calibri"/>
            </a:endParaRPr>
          </a:p>
        </p:txBody>
      </p:sp>
      <p:sp>
        <p:nvSpPr>
          <p:cNvPr id="517" name="Google Shape;517;p50"/>
          <p:cNvSpPr/>
          <p:nvPr/>
        </p:nvSpPr>
        <p:spPr>
          <a:xfrm>
            <a:off x="8043136" y="8481667"/>
            <a:ext cx="512100" cy="544500"/>
          </a:xfrm>
          <a:prstGeom prst="rect">
            <a:avLst/>
          </a:prstGeom>
          <a:solidFill>
            <a:srgbClr val="446524"/>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18" name="Google Shape;518;p50"/>
          <p:cNvSpPr/>
          <p:nvPr/>
        </p:nvSpPr>
        <p:spPr>
          <a:xfrm>
            <a:off x="11319736" y="7784232"/>
            <a:ext cx="512100" cy="544500"/>
          </a:xfrm>
          <a:prstGeom prst="rect">
            <a:avLst/>
          </a:prstGeom>
          <a:solidFill>
            <a:schemeClr val="accent1"/>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19" name="Google Shape;519;p50"/>
          <p:cNvSpPr/>
          <p:nvPr/>
        </p:nvSpPr>
        <p:spPr>
          <a:xfrm>
            <a:off x="11319736" y="7165778"/>
            <a:ext cx="512100" cy="544500"/>
          </a:xfrm>
          <a:prstGeom prst="rect">
            <a:avLst/>
          </a:prstGeom>
          <a:solidFill>
            <a:srgbClr val="FFC000"/>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20" name="Google Shape;520;p50"/>
          <p:cNvSpPr/>
          <p:nvPr/>
        </p:nvSpPr>
        <p:spPr>
          <a:xfrm>
            <a:off x="1493573" y="3554755"/>
            <a:ext cx="418800" cy="590700"/>
          </a:xfrm>
          <a:prstGeom prst="parallelogram">
            <a:avLst>
              <a:gd name="adj" fmla="val 25000"/>
            </a:avLst>
          </a:prstGeom>
          <a:solidFill>
            <a:srgbClr val="565755"/>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21" name="Google Shape;521;p50"/>
          <p:cNvSpPr/>
          <p:nvPr/>
        </p:nvSpPr>
        <p:spPr>
          <a:xfrm>
            <a:off x="8555200" y="3536419"/>
            <a:ext cx="418800" cy="590700"/>
          </a:xfrm>
          <a:prstGeom prst="parallelogram">
            <a:avLst>
              <a:gd name="adj" fmla="val 25000"/>
            </a:avLst>
          </a:prstGeom>
          <a:solidFill>
            <a:srgbClr val="565755"/>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22" name="Google Shape;522;p50"/>
          <p:cNvSpPr/>
          <p:nvPr/>
        </p:nvSpPr>
        <p:spPr>
          <a:xfrm>
            <a:off x="21690181" y="3490000"/>
            <a:ext cx="418800" cy="590700"/>
          </a:xfrm>
          <a:prstGeom prst="parallelogram">
            <a:avLst>
              <a:gd name="adj" fmla="val 25000"/>
            </a:avLst>
          </a:prstGeom>
          <a:solidFill>
            <a:srgbClr val="565755"/>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23" name="Google Shape;523;p50"/>
          <p:cNvSpPr/>
          <p:nvPr/>
        </p:nvSpPr>
        <p:spPr>
          <a:xfrm>
            <a:off x="16115751" y="3520139"/>
            <a:ext cx="418800" cy="590700"/>
          </a:xfrm>
          <a:prstGeom prst="parallelogram">
            <a:avLst>
              <a:gd name="adj" fmla="val 25000"/>
            </a:avLst>
          </a:prstGeom>
          <a:solidFill>
            <a:srgbClr val="565755"/>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24" name="Google Shape;524;p50"/>
          <p:cNvSpPr/>
          <p:nvPr/>
        </p:nvSpPr>
        <p:spPr>
          <a:xfrm>
            <a:off x="2119193" y="3666959"/>
            <a:ext cx="2567100" cy="6474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Enquête réseau</a:t>
            </a:r>
            <a:endParaRPr sz="1400" b="0" i="0" u="none" strike="noStrike" cap="none">
              <a:solidFill>
                <a:srgbClr val="000000"/>
              </a:solidFill>
              <a:latin typeface="Arial"/>
              <a:ea typeface="Arial"/>
              <a:cs typeface="Arial"/>
              <a:sym typeface="Arial"/>
            </a:endParaRPr>
          </a:p>
        </p:txBody>
      </p:sp>
      <p:sp>
        <p:nvSpPr>
          <p:cNvPr id="525" name="Google Shape;525;p50"/>
          <p:cNvSpPr/>
          <p:nvPr/>
        </p:nvSpPr>
        <p:spPr>
          <a:xfrm>
            <a:off x="1654569" y="10013748"/>
            <a:ext cx="2103900" cy="4932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Etat de l’art</a:t>
            </a:r>
            <a:endParaRPr sz="1400" b="0" i="0" u="none" strike="noStrike" cap="none">
              <a:solidFill>
                <a:srgbClr val="000000"/>
              </a:solidFill>
              <a:latin typeface="Arial"/>
              <a:ea typeface="Arial"/>
              <a:cs typeface="Arial"/>
              <a:sym typeface="Arial"/>
            </a:endParaRPr>
          </a:p>
        </p:txBody>
      </p:sp>
      <p:sp>
        <p:nvSpPr>
          <p:cNvPr id="526" name="Google Shape;526;p50"/>
          <p:cNvSpPr/>
          <p:nvPr/>
        </p:nvSpPr>
        <p:spPr>
          <a:xfrm>
            <a:off x="21521088" y="4227293"/>
            <a:ext cx="2055000" cy="6258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Rapports finaux</a:t>
            </a:r>
            <a:endParaRPr sz="1400" b="0" i="0" u="none" strike="noStrike" cap="none">
              <a:solidFill>
                <a:srgbClr val="000000"/>
              </a:solidFill>
              <a:latin typeface="Arial"/>
              <a:ea typeface="Arial"/>
              <a:cs typeface="Arial"/>
              <a:sym typeface="Arial"/>
            </a:endParaRPr>
          </a:p>
        </p:txBody>
      </p:sp>
      <p:sp>
        <p:nvSpPr>
          <p:cNvPr id="527" name="Google Shape;527;p50"/>
          <p:cNvSpPr/>
          <p:nvPr/>
        </p:nvSpPr>
        <p:spPr>
          <a:xfrm>
            <a:off x="22401075" y="3601589"/>
            <a:ext cx="2055000" cy="4404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Essaimage</a:t>
            </a:r>
            <a:endParaRPr sz="1400" b="0" i="0" u="none" strike="noStrike" cap="none">
              <a:solidFill>
                <a:srgbClr val="000000"/>
              </a:solidFill>
              <a:latin typeface="Arial"/>
              <a:ea typeface="Arial"/>
              <a:cs typeface="Arial"/>
              <a:sym typeface="Arial"/>
            </a:endParaRPr>
          </a:p>
        </p:txBody>
      </p:sp>
      <p:pic>
        <p:nvPicPr>
          <p:cNvPr id="528" name="Google Shape;528;p50" descr="Document avec un remplissage uni"/>
          <p:cNvPicPr preferRelativeResize="0"/>
          <p:nvPr/>
        </p:nvPicPr>
        <p:blipFill rotWithShape="1">
          <a:blip r:embed="rId4">
            <a:alphaModFix/>
          </a:blip>
          <a:srcRect/>
          <a:stretch/>
        </p:blipFill>
        <p:spPr>
          <a:xfrm>
            <a:off x="23378800" y="4031020"/>
            <a:ext cx="1077219" cy="1077219"/>
          </a:xfrm>
          <a:prstGeom prst="rect">
            <a:avLst/>
          </a:prstGeom>
          <a:noFill/>
          <a:ln>
            <a:noFill/>
          </a:ln>
        </p:spPr>
      </p:pic>
      <p:pic>
        <p:nvPicPr>
          <p:cNvPr id="529" name="Google Shape;529;p50" descr="Document avec un remplissage uni"/>
          <p:cNvPicPr preferRelativeResize="0"/>
          <p:nvPr/>
        </p:nvPicPr>
        <p:blipFill rotWithShape="1">
          <a:blip r:embed="rId4">
            <a:alphaModFix/>
          </a:blip>
          <a:srcRect/>
          <a:stretch/>
        </p:blipFill>
        <p:spPr>
          <a:xfrm>
            <a:off x="4823465" y="8682144"/>
            <a:ext cx="1111117" cy="1111117"/>
          </a:xfrm>
          <a:prstGeom prst="rect">
            <a:avLst/>
          </a:prstGeom>
          <a:noFill/>
          <a:ln>
            <a:noFill/>
          </a:ln>
        </p:spPr>
      </p:pic>
      <p:sp>
        <p:nvSpPr>
          <p:cNvPr id="530" name="Google Shape;530;p50"/>
          <p:cNvSpPr/>
          <p:nvPr/>
        </p:nvSpPr>
        <p:spPr>
          <a:xfrm>
            <a:off x="2168809" y="11367748"/>
            <a:ext cx="537600" cy="701100"/>
          </a:xfrm>
          <a:prstGeom prst="diamond">
            <a:avLst/>
          </a:prstGeom>
          <a:solidFill>
            <a:srgbClr val="446524"/>
          </a:solidFill>
          <a:ln w="12700" cap="flat" cmpd="sng">
            <a:solidFill>
              <a:srgbClr val="4465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31" name="Google Shape;531;p50"/>
          <p:cNvSpPr/>
          <p:nvPr/>
        </p:nvSpPr>
        <p:spPr>
          <a:xfrm>
            <a:off x="16876431" y="9901911"/>
            <a:ext cx="537600" cy="701100"/>
          </a:xfrm>
          <a:prstGeom prst="diamond">
            <a:avLst/>
          </a:prstGeom>
          <a:solidFill>
            <a:srgbClr val="565755"/>
          </a:solidFill>
          <a:ln w="12700" cap="flat" cmpd="sng">
            <a:solidFill>
              <a:srgbClr val="5657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32" name="Google Shape;532;p50"/>
          <p:cNvSpPr/>
          <p:nvPr/>
        </p:nvSpPr>
        <p:spPr>
          <a:xfrm>
            <a:off x="18955292" y="9819579"/>
            <a:ext cx="537600" cy="701100"/>
          </a:xfrm>
          <a:prstGeom prst="diamond">
            <a:avLst/>
          </a:prstGeom>
          <a:solidFill>
            <a:srgbClr val="565755"/>
          </a:solidFill>
          <a:ln w="12700" cap="flat" cmpd="sng">
            <a:solidFill>
              <a:srgbClr val="5657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33" name="Google Shape;533;p50"/>
          <p:cNvSpPr/>
          <p:nvPr/>
        </p:nvSpPr>
        <p:spPr>
          <a:xfrm>
            <a:off x="12720236" y="5420363"/>
            <a:ext cx="512100" cy="484500"/>
          </a:xfrm>
          <a:prstGeom prst="ellipse">
            <a:avLst/>
          </a:prstGeom>
          <a:solidFill>
            <a:srgbClr val="FFC000"/>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cxnSp>
        <p:nvCxnSpPr>
          <p:cNvPr id="534" name="Google Shape;534;p50"/>
          <p:cNvCxnSpPr/>
          <p:nvPr/>
        </p:nvCxnSpPr>
        <p:spPr>
          <a:xfrm>
            <a:off x="16865" y="10855961"/>
            <a:ext cx="24377700" cy="0"/>
          </a:xfrm>
          <a:prstGeom prst="straightConnector1">
            <a:avLst/>
          </a:prstGeom>
          <a:noFill/>
          <a:ln w="47625" cap="flat" cmpd="sng">
            <a:solidFill>
              <a:srgbClr val="565755"/>
            </a:solidFill>
            <a:prstDash val="dash"/>
            <a:miter lim="800000"/>
            <a:headEnd type="none" w="sm" len="sm"/>
            <a:tailEnd type="none" w="sm" len="sm"/>
          </a:ln>
        </p:spPr>
      </p:cxnSp>
      <p:sp>
        <p:nvSpPr>
          <p:cNvPr id="535" name="Google Shape;535;p50"/>
          <p:cNvSpPr txBox="1"/>
          <p:nvPr/>
        </p:nvSpPr>
        <p:spPr>
          <a:xfrm rot="-5400000">
            <a:off x="-184100" y="11181802"/>
            <a:ext cx="16233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rgbClr val="000000"/>
                </a:solidFill>
                <a:latin typeface="Calibri"/>
                <a:ea typeface="Calibri"/>
                <a:cs typeface="Calibri"/>
                <a:sym typeface="Calibri"/>
              </a:rPr>
              <a:t>Appui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rgbClr val="000000"/>
                </a:solidFill>
                <a:latin typeface="Calibri"/>
                <a:ea typeface="Calibri"/>
                <a:cs typeface="Calibri"/>
                <a:sym typeface="Calibri"/>
              </a:rPr>
              <a:t>aux pros</a:t>
            </a:r>
            <a:endParaRPr sz="1400" b="0" i="0" u="none" strike="noStrike" cap="none">
              <a:solidFill>
                <a:srgbClr val="000000"/>
              </a:solidFill>
              <a:latin typeface="Arial"/>
              <a:ea typeface="Arial"/>
              <a:cs typeface="Arial"/>
              <a:sym typeface="Arial"/>
            </a:endParaRPr>
          </a:p>
        </p:txBody>
      </p:sp>
      <p:sp>
        <p:nvSpPr>
          <p:cNvPr id="536" name="Google Shape;536;p50"/>
          <p:cNvSpPr/>
          <p:nvPr/>
        </p:nvSpPr>
        <p:spPr>
          <a:xfrm>
            <a:off x="12646580" y="11295683"/>
            <a:ext cx="537600" cy="701100"/>
          </a:xfrm>
          <a:prstGeom prst="diamond">
            <a:avLst/>
          </a:prstGeom>
          <a:solidFill>
            <a:srgbClr val="446524"/>
          </a:solidFill>
          <a:ln w="12700" cap="flat" cmpd="sng">
            <a:solidFill>
              <a:srgbClr val="4465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37" name="Google Shape;537;p50"/>
          <p:cNvSpPr/>
          <p:nvPr/>
        </p:nvSpPr>
        <p:spPr>
          <a:xfrm>
            <a:off x="15958409" y="11164304"/>
            <a:ext cx="842400" cy="350400"/>
          </a:xfrm>
          <a:prstGeom prst="roundRect">
            <a:avLst>
              <a:gd name="adj" fmla="val 16667"/>
            </a:avLst>
          </a:prstGeom>
          <a:solidFill>
            <a:schemeClr val="accent4"/>
          </a:solidFill>
          <a:ln w="12700" cap="flat" cmpd="sng">
            <a:solidFill>
              <a:srgbClr val="4465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38" name="Google Shape;538;p50"/>
          <p:cNvSpPr/>
          <p:nvPr/>
        </p:nvSpPr>
        <p:spPr>
          <a:xfrm>
            <a:off x="20399025" y="11159049"/>
            <a:ext cx="842400" cy="350400"/>
          </a:xfrm>
          <a:prstGeom prst="roundRect">
            <a:avLst>
              <a:gd name="adj" fmla="val 16667"/>
            </a:avLst>
          </a:prstGeom>
          <a:solidFill>
            <a:schemeClr val="accent4"/>
          </a:solidFill>
          <a:ln w="12700" cap="flat" cmpd="sng">
            <a:solidFill>
              <a:srgbClr val="4465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39" name="Google Shape;539;p50"/>
          <p:cNvSpPr/>
          <p:nvPr/>
        </p:nvSpPr>
        <p:spPr>
          <a:xfrm>
            <a:off x="18412572" y="11159049"/>
            <a:ext cx="842400" cy="350400"/>
          </a:xfrm>
          <a:prstGeom prst="roundRect">
            <a:avLst>
              <a:gd name="adj" fmla="val 16667"/>
            </a:avLst>
          </a:prstGeom>
          <a:solidFill>
            <a:schemeClr val="accent4"/>
          </a:solidFill>
          <a:ln w="12700" cap="flat" cmpd="sng">
            <a:solidFill>
              <a:srgbClr val="4465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pic>
        <p:nvPicPr>
          <p:cNvPr id="540" name="Google Shape;540;p50" descr="Enseignant contour"/>
          <p:cNvPicPr preferRelativeResize="0"/>
          <p:nvPr/>
        </p:nvPicPr>
        <p:blipFill rotWithShape="1">
          <a:blip r:embed="rId5">
            <a:alphaModFix/>
          </a:blip>
          <a:srcRect/>
          <a:stretch/>
        </p:blipFill>
        <p:spPr>
          <a:xfrm>
            <a:off x="20425301" y="9722557"/>
            <a:ext cx="914400" cy="914400"/>
          </a:xfrm>
          <a:prstGeom prst="rect">
            <a:avLst/>
          </a:prstGeom>
          <a:noFill/>
          <a:ln>
            <a:noFill/>
          </a:ln>
        </p:spPr>
      </p:pic>
      <p:sp>
        <p:nvSpPr>
          <p:cNvPr id="541" name="Google Shape;541;p50"/>
          <p:cNvSpPr txBox="1"/>
          <p:nvPr/>
        </p:nvSpPr>
        <p:spPr>
          <a:xfrm>
            <a:off x="1172375" y="4131414"/>
            <a:ext cx="2137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copil</a:t>
            </a:r>
            <a:endParaRPr sz="2400" b="0" i="0" u="none" strike="noStrike" cap="none">
              <a:solidFill>
                <a:srgbClr val="000000"/>
              </a:solidFill>
              <a:latin typeface="Calibri"/>
              <a:ea typeface="Calibri"/>
              <a:cs typeface="Calibri"/>
              <a:sym typeface="Calibri"/>
            </a:endParaRPr>
          </a:p>
        </p:txBody>
      </p:sp>
      <p:sp>
        <p:nvSpPr>
          <p:cNvPr id="542" name="Google Shape;542;p50"/>
          <p:cNvSpPr txBox="1"/>
          <p:nvPr/>
        </p:nvSpPr>
        <p:spPr>
          <a:xfrm>
            <a:off x="6400894" y="5325057"/>
            <a:ext cx="2137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FFC000"/>
                </a:solidFill>
                <a:latin typeface="Calibri"/>
                <a:ea typeface="Calibri"/>
                <a:cs typeface="Calibri"/>
                <a:sym typeface="Calibri"/>
              </a:rPr>
              <a:t>jeunes</a:t>
            </a:r>
            <a:endParaRPr sz="1400" b="0" i="0" u="none" strike="noStrike" cap="none">
              <a:solidFill>
                <a:srgbClr val="000000"/>
              </a:solidFill>
              <a:latin typeface="Arial"/>
              <a:ea typeface="Arial"/>
              <a:cs typeface="Arial"/>
              <a:sym typeface="Arial"/>
            </a:endParaRPr>
          </a:p>
        </p:txBody>
      </p:sp>
      <p:sp>
        <p:nvSpPr>
          <p:cNvPr id="543" name="Google Shape;543;p50"/>
          <p:cNvSpPr txBox="1"/>
          <p:nvPr/>
        </p:nvSpPr>
        <p:spPr>
          <a:xfrm>
            <a:off x="2800736" y="7150119"/>
            <a:ext cx="2137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dirty="0">
                <a:solidFill>
                  <a:srgbClr val="FFC000"/>
                </a:solidFill>
                <a:latin typeface="Calibri"/>
                <a:ea typeface="Calibri"/>
                <a:cs typeface="Calibri"/>
                <a:sym typeface="Calibri"/>
              </a:rPr>
              <a:t>jeunes</a:t>
            </a:r>
            <a:endParaRPr sz="1400" b="0" i="0" u="none" strike="noStrike" cap="none" dirty="0">
              <a:solidFill>
                <a:srgbClr val="000000"/>
              </a:solidFill>
              <a:latin typeface="Arial"/>
              <a:ea typeface="Arial"/>
              <a:cs typeface="Arial"/>
              <a:sym typeface="Arial"/>
            </a:endParaRPr>
          </a:p>
        </p:txBody>
      </p:sp>
      <p:sp>
        <p:nvSpPr>
          <p:cNvPr id="544" name="Google Shape;544;p50"/>
          <p:cNvSpPr txBox="1"/>
          <p:nvPr/>
        </p:nvSpPr>
        <p:spPr>
          <a:xfrm>
            <a:off x="2793474" y="7805664"/>
            <a:ext cx="2137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064064"/>
                </a:solidFill>
                <a:latin typeface="Calibri"/>
                <a:ea typeface="Calibri"/>
                <a:cs typeface="Calibri"/>
                <a:sym typeface="Calibri"/>
              </a:rPr>
              <a:t>parents</a:t>
            </a:r>
            <a:endParaRPr sz="1400" b="0" i="0" u="none" strike="noStrike" cap="none">
              <a:solidFill>
                <a:srgbClr val="000000"/>
              </a:solidFill>
              <a:latin typeface="Arial"/>
              <a:ea typeface="Arial"/>
              <a:cs typeface="Arial"/>
              <a:sym typeface="Arial"/>
            </a:endParaRPr>
          </a:p>
        </p:txBody>
      </p:sp>
      <p:sp>
        <p:nvSpPr>
          <p:cNvPr id="545" name="Google Shape;545;p50"/>
          <p:cNvSpPr txBox="1"/>
          <p:nvPr/>
        </p:nvSpPr>
        <p:spPr>
          <a:xfrm>
            <a:off x="2794626" y="8367836"/>
            <a:ext cx="2137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446524"/>
                </a:solidFill>
                <a:latin typeface="Calibri"/>
                <a:ea typeface="Calibri"/>
                <a:cs typeface="Calibri"/>
                <a:sym typeface="Calibri"/>
              </a:rPr>
              <a:t>pros</a:t>
            </a:r>
            <a:endParaRPr sz="1400" b="0" i="0" u="none" strike="noStrike" cap="none">
              <a:solidFill>
                <a:srgbClr val="000000"/>
              </a:solidFill>
              <a:latin typeface="Arial"/>
              <a:ea typeface="Arial"/>
              <a:cs typeface="Arial"/>
              <a:sym typeface="Arial"/>
            </a:endParaRPr>
          </a:p>
        </p:txBody>
      </p:sp>
      <p:sp>
        <p:nvSpPr>
          <p:cNvPr id="546" name="Google Shape;546;p50"/>
          <p:cNvSpPr txBox="1"/>
          <p:nvPr/>
        </p:nvSpPr>
        <p:spPr>
          <a:xfrm>
            <a:off x="6339825" y="6156209"/>
            <a:ext cx="2137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446524"/>
                </a:solidFill>
                <a:latin typeface="Calibri"/>
                <a:ea typeface="Calibri"/>
                <a:cs typeface="Calibri"/>
                <a:sym typeface="Calibri"/>
              </a:rPr>
              <a:t>pros</a:t>
            </a:r>
            <a:endParaRPr sz="1400" b="0" i="0" u="none" strike="noStrike" cap="none">
              <a:solidFill>
                <a:srgbClr val="000000"/>
              </a:solidFill>
              <a:latin typeface="Arial"/>
              <a:ea typeface="Arial"/>
              <a:cs typeface="Arial"/>
              <a:sym typeface="Arial"/>
            </a:endParaRPr>
          </a:p>
        </p:txBody>
      </p:sp>
      <p:sp>
        <p:nvSpPr>
          <p:cNvPr id="547" name="Google Shape;547;p50"/>
          <p:cNvSpPr txBox="1"/>
          <p:nvPr/>
        </p:nvSpPr>
        <p:spPr>
          <a:xfrm>
            <a:off x="8252678" y="4159692"/>
            <a:ext cx="2137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copil</a:t>
            </a:r>
            <a:endParaRPr sz="2400" b="0" i="0" u="none" strike="noStrike" cap="none">
              <a:solidFill>
                <a:srgbClr val="000000"/>
              </a:solidFill>
              <a:latin typeface="Calibri"/>
              <a:ea typeface="Calibri"/>
              <a:cs typeface="Calibri"/>
              <a:sym typeface="Calibri"/>
            </a:endParaRPr>
          </a:p>
        </p:txBody>
      </p:sp>
      <p:sp>
        <p:nvSpPr>
          <p:cNvPr id="548" name="Google Shape;548;p50"/>
          <p:cNvSpPr txBox="1"/>
          <p:nvPr/>
        </p:nvSpPr>
        <p:spPr>
          <a:xfrm>
            <a:off x="15850607" y="4152140"/>
            <a:ext cx="2137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copil</a:t>
            </a:r>
            <a:endParaRPr sz="2400" b="0" i="0" u="none" strike="noStrike" cap="none">
              <a:solidFill>
                <a:srgbClr val="000000"/>
              </a:solidFill>
              <a:latin typeface="Calibri"/>
              <a:ea typeface="Calibri"/>
              <a:cs typeface="Calibri"/>
              <a:sym typeface="Calibri"/>
            </a:endParaRPr>
          </a:p>
        </p:txBody>
      </p:sp>
      <p:sp>
        <p:nvSpPr>
          <p:cNvPr id="549" name="Google Shape;549;p50"/>
          <p:cNvSpPr txBox="1"/>
          <p:nvPr/>
        </p:nvSpPr>
        <p:spPr>
          <a:xfrm>
            <a:off x="20830992" y="3516363"/>
            <a:ext cx="2137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copil</a:t>
            </a:r>
            <a:endParaRPr sz="2400" b="0" i="0" u="none" strike="noStrike" cap="none">
              <a:solidFill>
                <a:srgbClr val="000000"/>
              </a:solidFill>
              <a:latin typeface="Calibri"/>
              <a:ea typeface="Calibri"/>
              <a:cs typeface="Calibri"/>
              <a:sym typeface="Calibri"/>
            </a:endParaRPr>
          </a:p>
        </p:txBody>
      </p:sp>
      <p:sp>
        <p:nvSpPr>
          <p:cNvPr id="550" name="Google Shape;550;p50"/>
          <p:cNvSpPr/>
          <p:nvPr/>
        </p:nvSpPr>
        <p:spPr>
          <a:xfrm>
            <a:off x="14785348" y="5351631"/>
            <a:ext cx="512100" cy="484500"/>
          </a:xfrm>
          <a:prstGeom prst="ellipse">
            <a:avLst/>
          </a:prstGeom>
          <a:solidFill>
            <a:srgbClr val="FFC000"/>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51" name="Google Shape;551;p50"/>
          <p:cNvSpPr/>
          <p:nvPr/>
        </p:nvSpPr>
        <p:spPr>
          <a:xfrm>
            <a:off x="16828636" y="5279088"/>
            <a:ext cx="512100" cy="484500"/>
          </a:xfrm>
          <a:prstGeom prst="ellipse">
            <a:avLst/>
          </a:prstGeom>
          <a:solidFill>
            <a:srgbClr val="FFC000"/>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52" name="Google Shape;552;p50"/>
          <p:cNvSpPr/>
          <p:nvPr/>
        </p:nvSpPr>
        <p:spPr>
          <a:xfrm>
            <a:off x="17984255" y="5304381"/>
            <a:ext cx="512100" cy="484500"/>
          </a:xfrm>
          <a:prstGeom prst="ellipse">
            <a:avLst/>
          </a:prstGeom>
          <a:solidFill>
            <a:srgbClr val="FFC000"/>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53" name="Google Shape;553;p50"/>
          <p:cNvSpPr/>
          <p:nvPr/>
        </p:nvSpPr>
        <p:spPr>
          <a:xfrm>
            <a:off x="19943428" y="5298210"/>
            <a:ext cx="512100" cy="484500"/>
          </a:xfrm>
          <a:prstGeom prst="ellipse">
            <a:avLst/>
          </a:prstGeom>
          <a:solidFill>
            <a:srgbClr val="FFC000"/>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54" name="Google Shape;554;p50"/>
          <p:cNvSpPr/>
          <p:nvPr/>
        </p:nvSpPr>
        <p:spPr>
          <a:xfrm>
            <a:off x="18980779" y="5291692"/>
            <a:ext cx="512100" cy="484500"/>
          </a:xfrm>
          <a:prstGeom prst="ellipse">
            <a:avLst/>
          </a:prstGeom>
          <a:solidFill>
            <a:srgbClr val="FFC000"/>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55" name="Google Shape;555;p50"/>
          <p:cNvSpPr txBox="1"/>
          <p:nvPr/>
        </p:nvSpPr>
        <p:spPr>
          <a:xfrm>
            <a:off x="4061449" y="9533800"/>
            <a:ext cx="16401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atelier design inclusif</a:t>
            </a:r>
            <a:endParaRPr sz="1400" b="0" i="0" u="none" strike="noStrike" cap="none">
              <a:solidFill>
                <a:srgbClr val="000000"/>
              </a:solidFill>
              <a:latin typeface="Arial"/>
              <a:ea typeface="Arial"/>
              <a:cs typeface="Arial"/>
              <a:sym typeface="Arial"/>
            </a:endParaRPr>
          </a:p>
        </p:txBody>
      </p:sp>
      <p:sp>
        <p:nvSpPr>
          <p:cNvPr id="556" name="Google Shape;556;p50"/>
          <p:cNvSpPr txBox="1"/>
          <p:nvPr/>
        </p:nvSpPr>
        <p:spPr>
          <a:xfrm>
            <a:off x="4899514" y="8250264"/>
            <a:ext cx="2639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000000"/>
                </a:solidFill>
                <a:latin typeface="Calibri"/>
                <a:ea typeface="Calibri"/>
                <a:cs typeface="Calibri"/>
                <a:sym typeface="Calibri"/>
              </a:rPr>
              <a:t>FALC</a:t>
            </a:r>
            <a:endParaRPr sz="1400" b="0" i="0" u="none" strike="noStrike" cap="none">
              <a:solidFill>
                <a:srgbClr val="000000"/>
              </a:solidFill>
              <a:latin typeface="Arial"/>
              <a:ea typeface="Arial"/>
              <a:cs typeface="Arial"/>
              <a:sym typeface="Arial"/>
            </a:endParaRPr>
          </a:p>
        </p:txBody>
      </p:sp>
      <p:pic>
        <p:nvPicPr>
          <p:cNvPr id="557" name="Google Shape;557;p50" descr="Document avec un remplissage uni"/>
          <p:cNvPicPr preferRelativeResize="0"/>
          <p:nvPr/>
        </p:nvPicPr>
        <p:blipFill rotWithShape="1">
          <a:blip r:embed="rId4">
            <a:alphaModFix/>
          </a:blip>
          <a:srcRect/>
          <a:stretch/>
        </p:blipFill>
        <p:spPr>
          <a:xfrm>
            <a:off x="12811872" y="8740975"/>
            <a:ext cx="1111117" cy="1111117"/>
          </a:xfrm>
          <a:prstGeom prst="rect">
            <a:avLst/>
          </a:prstGeom>
          <a:noFill/>
          <a:ln>
            <a:noFill/>
          </a:ln>
        </p:spPr>
      </p:pic>
      <p:sp>
        <p:nvSpPr>
          <p:cNvPr id="558" name="Google Shape;558;p50"/>
          <p:cNvSpPr txBox="1"/>
          <p:nvPr/>
        </p:nvSpPr>
        <p:spPr>
          <a:xfrm>
            <a:off x="12887921" y="8309095"/>
            <a:ext cx="2639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000000"/>
                </a:solidFill>
                <a:latin typeface="Calibri"/>
                <a:ea typeface="Calibri"/>
                <a:cs typeface="Calibri"/>
                <a:sym typeface="Calibri"/>
              </a:rPr>
              <a:t>FALC</a:t>
            </a:r>
            <a:endParaRPr sz="1400" b="0" i="0" u="none" strike="noStrike" cap="none">
              <a:solidFill>
                <a:srgbClr val="000000"/>
              </a:solidFill>
              <a:latin typeface="Arial"/>
              <a:ea typeface="Arial"/>
              <a:cs typeface="Arial"/>
              <a:sym typeface="Arial"/>
            </a:endParaRPr>
          </a:p>
        </p:txBody>
      </p:sp>
      <p:sp>
        <p:nvSpPr>
          <p:cNvPr id="559" name="Google Shape;559;p50"/>
          <p:cNvSpPr txBox="1"/>
          <p:nvPr/>
        </p:nvSpPr>
        <p:spPr>
          <a:xfrm>
            <a:off x="23504068" y="4993368"/>
            <a:ext cx="2639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000000"/>
                </a:solidFill>
                <a:latin typeface="Calibri"/>
                <a:ea typeface="Calibri"/>
                <a:cs typeface="Calibri"/>
                <a:sym typeface="Calibri"/>
              </a:rPr>
              <a:t>FALC</a:t>
            </a:r>
            <a:endParaRPr sz="1400" b="0" i="0" u="none" strike="noStrike" cap="none">
              <a:solidFill>
                <a:srgbClr val="000000"/>
              </a:solidFill>
              <a:latin typeface="Arial"/>
              <a:ea typeface="Arial"/>
              <a:cs typeface="Arial"/>
              <a:sym typeface="Arial"/>
            </a:endParaRPr>
          </a:p>
        </p:txBody>
      </p:sp>
      <p:sp>
        <p:nvSpPr>
          <p:cNvPr id="560" name="Google Shape;560;p50"/>
          <p:cNvSpPr txBox="1"/>
          <p:nvPr/>
        </p:nvSpPr>
        <p:spPr>
          <a:xfrm>
            <a:off x="17139498" y="9865025"/>
            <a:ext cx="21372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sessions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retex</a:t>
            </a:r>
            <a:endParaRPr sz="2400" b="0" i="0" u="none" strike="noStrike" cap="none">
              <a:solidFill>
                <a:srgbClr val="000000"/>
              </a:solidFill>
              <a:latin typeface="Calibri"/>
              <a:ea typeface="Calibri"/>
              <a:cs typeface="Calibri"/>
              <a:sym typeface="Calibri"/>
            </a:endParaRPr>
          </a:p>
        </p:txBody>
      </p:sp>
      <p:sp>
        <p:nvSpPr>
          <p:cNvPr id="561" name="Google Shape;561;p50"/>
          <p:cNvSpPr txBox="1"/>
          <p:nvPr/>
        </p:nvSpPr>
        <p:spPr>
          <a:xfrm>
            <a:off x="21158151" y="9488461"/>
            <a:ext cx="26391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ateliers capitalisation et modélisation</a:t>
            </a:r>
            <a:endParaRPr sz="1400" b="0" i="0" u="none" strike="noStrike" cap="none">
              <a:solidFill>
                <a:srgbClr val="000000"/>
              </a:solidFill>
              <a:latin typeface="Arial"/>
              <a:ea typeface="Arial"/>
              <a:cs typeface="Arial"/>
              <a:sym typeface="Arial"/>
            </a:endParaRPr>
          </a:p>
        </p:txBody>
      </p:sp>
      <p:sp>
        <p:nvSpPr>
          <p:cNvPr id="562" name="Google Shape;562;p50"/>
          <p:cNvSpPr/>
          <p:nvPr/>
        </p:nvSpPr>
        <p:spPr>
          <a:xfrm>
            <a:off x="20580269" y="11710130"/>
            <a:ext cx="501300" cy="522300"/>
          </a:xfrm>
          <a:prstGeom prst="triangle">
            <a:avLst>
              <a:gd name="adj" fmla="val 50000"/>
            </a:avLst>
          </a:prstGeom>
          <a:solidFill>
            <a:srgbClr val="679836"/>
          </a:solidFill>
          <a:ln w="12700" cap="flat" cmpd="sng">
            <a:solidFill>
              <a:srgbClr val="4465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libri"/>
              <a:ea typeface="Calibri"/>
              <a:cs typeface="Calibri"/>
              <a:sym typeface="Calibri"/>
            </a:endParaRPr>
          </a:p>
        </p:txBody>
      </p:sp>
      <p:sp>
        <p:nvSpPr>
          <p:cNvPr id="563" name="Google Shape;563;p50"/>
          <p:cNvSpPr txBox="1"/>
          <p:nvPr/>
        </p:nvSpPr>
        <p:spPr>
          <a:xfrm>
            <a:off x="2428839" y="11118103"/>
            <a:ext cx="26391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réunion de transfert de compétences</a:t>
            </a:r>
            <a:endParaRPr sz="1400" b="0" i="0" u="none" strike="noStrike" cap="none">
              <a:solidFill>
                <a:srgbClr val="000000"/>
              </a:solidFill>
              <a:latin typeface="Arial"/>
              <a:ea typeface="Arial"/>
              <a:cs typeface="Arial"/>
              <a:sym typeface="Arial"/>
            </a:endParaRPr>
          </a:p>
        </p:txBody>
      </p:sp>
      <p:sp>
        <p:nvSpPr>
          <p:cNvPr id="564" name="Google Shape;564;p50"/>
          <p:cNvSpPr txBox="1"/>
          <p:nvPr/>
        </p:nvSpPr>
        <p:spPr>
          <a:xfrm>
            <a:off x="10285088" y="10996398"/>
            <a:ext cx="26391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séance d’appropriation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 du dispositif</a:t>
            </a:r>
            <a:endParaRPr sz="1400" b="0" i="0" u="none" strike="noStrike" cap="none">
              <a:solidFill>
                <a:srgbClr val="000000"/>
              </a:solidFill>
              <a:latin typeface="Arial"/>
              <a:ea typeface="Arial"/>
              <a:cs typeface="Arial"/>
              <a:sym typeface="Arial"/>
            </a:endParaRPr>
          </a:p>
        </p:txBody>
      </p:sp>
      <p:sp>
        <p:nvSpPr>
          <p:cNvPr id="565" name="Google Shape;565;p50"/>
          <p:cNvSpPr txBox="1"/>
          <p:nvPr/>
        </p:nvSpPr>
        <p:spPr>
          <a:xfrm>
            <a:off x="17514179" y="11651941"/>
            <a:ext cx="2639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groupes d’échanges pratiques pro</a:t>
            </a:r>
            <a:endParaRPr sz="1400" b="0" i="0" u="none" strike="noStrike" cap="none">
              <a:solidFill>
                <a:srgbClr val="000000"/>
              </a:solidFill>
              <a:latin typeface="Arial"/>
              <a:ea typeface="Arial"/>
              <a:cs typeface="Arial"/>
              <a:sym typeface="Arial"/>
            </a:endParaRPr>
          </a:p>
        </p:txBody>
      </p:sp>
      <p:sp>
        <p:nvSpPr>
          <p:cNvPr id="566" name="Google Shape;566;p50"/>
          <p:cNvSpPr txBox="1"/>
          <p:nvPr/>
        </p:nvSpPr>
        <p:spPr>
          <a:xfrm>
            <a:off x="14536036" y="11059921"/>
            <a:ext cx="2137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accent4"/>
                </a:solidFill>
                <a:latin typeface="Calibri"/>
                <a:ea typeface="Calibri"/>
                <a:cs typeface="Calibri"/>
                <a:sym typeface="Calibri"/>
              </a:rPr>
              <a:t>cadres</a:t>
            </a:r>
            <a:endParaRPr sz="1400" b="0" i="0" u="none" strike="noStrike" cap="none">
              <a:solidFill>
                <a:srgbClr val="000000"/>
              </a:solidFill>
              <a:latin typeface="Arial"/>
              <a:ea typeface="Arial"/>
              <a:cs typeface="Arial"/>
              <a:sym typeface="Arial"/>
            </a:endParaRPr>
          </a:p>
        </p:txBody>
      </p:sp>
      <p:sp>
        <p:nvSpPr>
          <p:cNvPr id="567" name="Google Shape;567;p50"/>
          <p:cNvSpPr txBox="1"/>
          <p:nvPr/>
        </p:nvSpPr>
        <p:spPr>
          <a:xfrm>
            <a:off x="14536036" y="11630469"/>
            <a:ext cx="21372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679836"/>
                </a:solidFill>
                <a:latin typeface="Calibri"/>
                <a:ea typeface="Calibri"/>
                <a:cs typeface="Calibri"/>
                <a:sym typeface="Calibri"/>
              </a:rPr>
              <a:t>équipes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679836"/>
                </a:solidFill>
                <a:latin typeface="Calibri"/>
                <a:ea typeface="Calibri"/>
                <a:cs typeface="Calibri"/>
                <a:sym typeface="Calibri"/>
              </a:rPr>
              <a:t>pluri</a:t>
            </a:r>
            <a:endParaRPr sz="1400" b="0" i="0" u="none" strike="noStrike" cap="none">
              <a:solidFill>
                <a:srgbClr val="000000"/>
              </a:solidFill>
              <a:latin typeface="Arial"/>
              <a:ea typeface="Arial"/>
              <a:cs typeface="Arial"/>
              <a:sym typeface="Arial"/>
            </a:endParaRPr>
          </a:p>
        </p:txBody>
      </p:sp>
      <p:pic>
        <p:nvPicPr>
          <p:cNvPr id="568" name="Google Shape;568;p50" descr="Réunion contour"/>
          <p:cNvPicPr preferRelativeResize="0"/>
          <p:nvPr/>
        </p:nvPicPr>
        <p:blipFill rotWithShape="1">
          <a:blip r:embed="rId3">
            <a:alphaModFix/>
          </a:blip>
          <a:srcRect/>
          <a:stretch/>
        </p:blipFill>
        <p:spPr>
          <a:xfrm>
            <a:off x="8063746" y="9500255"/>
            <a:ext cx="1244891" cy="1244891"/>
          </a:xfrm>
          <a:prstGeom prst="rect">
            <a:avLst/>
          </a:prstGeom>
          <a:noFill/>
          <a:ln>
            <a:noFill/>
          </a:ln>
        </p:spPr>
      </p:pic>
      <p:pic>
        <p:nvPicPr>
          <p:cNvPr id="569" name="Google Shape;569;p50" descr="Réunion contour"/>
          <p:cNvPicPr preferRelativeResize="0"/>
          <p:nvPr/>
        </p:nvPicPr>
        <p:blipFill rotWithShape="1">
          <a:blip r:embed="rId3">
            <a:alphaModFix/>
          </a:blip>
          <a:srcRect/>
          <a:stretch/>
        </p:blipFill>
        <p:spPr>
          <a:xfrm>
            <a:off x="5701546" y="9500255"/>
            <a:ext cx="1244891" cy="1244891"/>
          </a:xfrm>
          <a:prstGeom prst="rect">
            <a:avLst/>
          </a:prstGeom>
          <a:noFill/>
          <a:ln>
            <a:noFill/>
          </a:ln>
        </p:spPr>
      </p:pic>
      <p:cxnSp>
        <p:nvCxnSpPr>
          <p:cNvPr id="570" name="Google Shape;570;p50"/>
          <p:cNvCxnSpPr/>
          <p:nvPr/>
        </p:nvCxnSpPr>
        <p:spPr>
          <a:xfrm>
            <a:off x="28875" y="12608300"/>
            <a:ext cx="24518100" cy="300"/>
          </a:xfrm>
          <a:prstGeom prst="straightConnector1">
            <a:avLst/>
          </a:prstGeom>
          <a:noFill/>
          <a:ln w="47625" cap="flat" cmpd="sng">
            <a:solidFill>
              <a:srgbClr val="565755"/>
            </a:solidFill>
            <a:prstDash val="dash"/>
            <a:miter lim="800000"/>
            <a:headEnd type="none" w="sm" len="sm"/>
            <a:tailEnd type="none" w="sm" len="sm"/>
          </a:ln>
        </p:spPr>
      </p:cxnSp>
      <p:sp>
        <p:nvSpPr>
          <p:cNvPr id="571" name="Google Shape;571;p50"/>
          <p:cNvSpPr/>
          <p:nvPr/>
        </p:nvSpPr>
        <p:spPr>
          <a:xfrm>
            <a:off x="11319736" y="8481667"/>
            <a:ext cx="512100" cy="544500"/>
          </a:xfrm>
          <a:prstGeom prst="rect">
            <a:avLst/>
          </a:prstGeom>
          <a:solidFill>
            <a:srgbClr val="446524"/>
          </a:solidFill>
          <a:ln w="12700" cap="flat" cmpd="sng">
            <a:solidFill>
              <a:srgbClr val="0A5D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72" name="Google Shape;572;p50"/>
          <p:cNvSpPr txBox="1"/>
          <p:nvPr/>
        </p:nvSpPr>
        <p:spPr>
          <a:xfrm rot="-5400000">
            <a:off x="-228200" y="12696800"/>
            <a:ext cx="1219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a:solidFill>
                  <a:srgbClr val="000000"/>
                </a:solidFill>
                <a:latin typeface="Calibri"/>
                <a:ea typeface="Calibri"/>
                <a:cs typeface="Calibri"/>
                <a:sym typeface="Calibri"/>
              </a:rPr>
              <a:t>Eval</a:t>
            </a:r>
            <a:endParaRPr sz="1400" b="0" i="0" u="none" strike="noStrike" cap="none">
              <a:solidFill>
                <a:srgbClr val="000000"/>
              </a:solidFill>
              <a:latin typeface="Arial"/>
              <a:ea typeface="Arial"/>
              <a:cs typeface="Arial"/>
              <a:sym typeface="Arial"/>
            </a:endParaRPr>
          </a:p>
        </p:txBody>
      </p:sp>
      <p:sp>
        <p:nvSpPr>
          <p:cNvPr id="573" name="Google Shape;573;p50"/>
          <p:cNvSpPr/>
          <p:nvPr/>
        </p:nvSpPr>
        <p:spPr>
          <a:xfrm>
            <a:off x="5505393" y="12875934"/>
            <a:ext cx="2567100" cy="6474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Enquêtes amont</a:t>
            </a:r>
            <a:endParaRPr sz="1400" b="0" i="0" u="none" strike="noStrike" cap="none">
              <a:solidFill>
                <a:srgbClr val="000000"/>
              </a:solidFill>
              <a:latin typeface="Arial"/>
              <a:ea typeface="Arial"/>
              <a:cs typeface="Arial"/>
              <a:sym typeface="Arial"/>
            </a:endParaRPr>
          </a:p>
        </p:txBody>
      </p:sp>
      <p:sp>
        <p:nvSpPr>
          <p:cNvPr id="574" name="Google Shape;574;p50"/>
          <p:cNvSpPr/>
          <p:nvPr/>
        </p:nvSpPr>
        <p:spPr>
          <a:xfrm>
            <a:off x="2786568" y="12898209"/>
            <a:ext cx="2567100" cy="6474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Cadrage</a:t>
            </a:r>
            <a:endParaRPr sz="1400" b="0" i="0" u="none" strike="noStrike" cap="none">
              <a:solidFill>
                <a:srgbClr val="000000"/>
              </a:solidFill>
              <a:latin typeface="Arial"/>
              <a:ea typeface="Arial"/>
              <a:cs typeface="Arial"/>
              <a:sym typeface="Arial"/>
            </a:endParaRPr>
          </a:p>
        </p:txBody>
      </p:sp>
      <p:sp>
        <p:nvSpPr>
          <p:cNvPr id="575" name="Google Shape;575;p50"/>
          <p:cNvSpPr/>
          <p:nvPr/>
        </p:nvSpPr>
        <p:spPr>
          <a:xfrm>
            <a:off x="17544993" y="12875934"/>
            <a:ext cx="2567100" cy="6474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Enquêtes aval</a:t>
            </a:r>
            <a:endParaRPr sz="1400" b="0" i="0" u="none" strike="noStrike" cap="none">
              <a:solidFill>
                <a:srgbClr val="000000"/>
              </a:solidFill>
              <a:latin typeface="Arial"/>
              <a:ea typeface="Arial"/>
              <a:cs typeface="Arial"/>
              <a:sym typeface="Arial"/>
            </a:endParaRPr>
          </a:p>
        </p:txBody>
      </p:sp>
      <p:sp>
        <p:nvSpPr>
          <p:cNvPr id="576" name="Google Shape;576;p50"/>
          <p:cNvSpPr/>
          <p:nvPr/>
        </p:nvSpPr>
        <p:spPr>
          <a:xfrm>
            <a:off x="20211993" y="12875934"/>
            <a:ext cx="2567100" cy="647400"/>
          </a:xfrm>
          <a:prstGeom prst="chevron">
            <a:avLst>
              <a:gd name="adj" fmla="val 50000"/>
            </a:avLst>
          </a:prstGeom>
          <a:noFill/>
          <a:ln w="31750" cap="flat" cmpd="sng">
            <a:solidFill>
              <a:srgbClr val="393A3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rgbClr val="000000"/>
                </a:solidFill>
                <a:latin typeface="Calibri"/>
                <a:ea typeface="Calibri"/>
                <a:cs typeface="Calibri"/>
                <a:sym typeface="Calibri"/>
              </a:rPr>
              <a:t>Jugement et rapport final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110efcea91e_0_17"/>
          <p:cNvSpPr txBox="1"/>
          <p:nvPr/>
        </p:nvSpPr>
        <p:spPr>
          <a:xfrm>
            <a:off x="1217193" y="1618524"/>
            <a:ext cx="20479200" cy="110062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FR" sz="4800" b="1" dirty="0">
                <a:highlight>
                  <a:srgbClr val="B6CD64"/>
                </a:highlight>
                <a:latin typeface="Calibri"/>
                <a:cs typeface="Calibri"/>
                <a:sym typeface="Century Gothic"/>
              </a:rPr>
              <a:t>Des formations pour soutenir le projet</a:t>
            </a:r>
            <a:endParaRPr sz="4800" b="1" dirty="0">
              <a:highlight>
                <a:srgbClr val="B6CD64"/>
              </a:highlight>
              <a:latin typeface="Calibri"/>
              <a:cs typeface="Calibri"/>
              <a:sym typeface="Century Gothic"/>
            </a:endParaRPr>
          </a:p>
          <a:p>
            <a:pPr marL="0" marR="0" lvl="0" indent="0" algn="l" rtl="0">
              <a:lnSpc>
                <a:spcPct val="100000"/>
              </a:lnSpc>
              <a:spcBef>
                <a:spcPts val="0"/>
              </a:spcBef>
              <a:spcAft>
                <a:spcPts val="0"/>
              </a:spcAft>
              <a:buClr>
                <a:srgbClr val="000000"/>
              </a:buClr>
              <a:buSzPts val="4800"/>
              <a:buFont typeface="Arial"/>
              <a:buNone/>
            </a:pPr>
            <a:endParaRPr sz="4800" b="1" i="0" u="none" strike="noStrike" cap="none" dirty="0">
              <a:latin typeface="Century Gothic"/>
              <a:ea typeface="Century Gothic"/>
              <a:cs typeface="Century Gothic"/>
              <a:sym typeface="Century Gothic"/>
            </a:endParaRPr>
          </a:p>
          <a:p>
            <a:pPr marL="0" marR="0" lvl="0" indent="0" algn="l" rtl="0">
              <a:lnSpc>
                <a:spcPct val="106999"/>
              </a:lnSpc>
              <a:spcBef>
                <a:spcPts val="0"/>
              </a:spcBef>
              <a:spcAft>
                <a:spcPts val="0"/>
              </a:spcAft>
              <a:buClr>
                <a:srgbClr val="000000"/>
              </a:buClr>
              <a:buSzPts val="4300"/>
              <a:buFont typeface="Arial"/>
              <a:buNone/>
            </a:pPr>
            <a:endParaRPr sz="4300" b="0" i="0" u="none" strike="noStrike" cap="none" dirty="0">
              <a:latin typeface="Calibri"/>
              <a:ea typeface="Calibri"/>
              <a:cs typeface="Calibri"/>
              <a:sym typeface="Calibri"/>
            </a:endParaRPr>
          </a:p>
          <a:p>
            <a:pPr marL="0" marR="0" lvl="0" indent="0" algn="l" rtl="0">
              <a:lnSpc>
                <a:spcPct val="106999"/>
              </a:lnSpc>
              <a:spcBef>
                <a:spcPts val="0"/>
              </a:spcBef>
              <a:spcAft>
                <a:spcPts val="0"/>
              </a:spcAft>
              <a:buClr>
                <a:srgbClr val="000000"/>
              </a:buClr>
              <a:buSzPts val="4300"/>
              <a:buFont typeface="Arial"/>
              <a:buNone/>
            </a:pPr>
            <a:r>
              <a:rPr lang="fr-FR" sz="4800" b="1" dirty="0">
                <a:solidFill>
                  <a:schemeClr val="dk2"/>
                </a:solidFill>
                <a:latin typeface="Century Gothic"/>
                <a:sym typeface="Calibri"/>
              </a:rPr>
              <a:t>Formations </a:t>
            </a:r>
            <a:r>
              <a:rPr lang="fr-FR" sz="4800" b="1" dirty="0" err="1">
                <a:solidFill>
                  <a:schemeClr val="dk2"/>
                </a:solidFill>
                <a:latin typeface="Century Gothic"/>
                <a:sym typeface="Calibri"/>
              </a:rPr>
              <a:t>auto-représentation</a:t>
            </a:r>
            <a:r>
              <a:rPr lang="fr-FR" sz="4800" b="1" dirty="0">
                <a:solidFill>
                  <a:schemeClr val="dk2"/>
                </a:solidFill>
                <a:latin typeface="Century Gothic"/>
                <a:sym typeface="Calibri"/>
              </a:rPr>
              <a:t> (JP </a:t>
            </a:r>
            <a:r>
              <a:rPr lang="fr-FR" sz="4800" b="1" dirty="0" err="1">
                <a:solidFill>
                  <a:schemeClr val="dk2"/>
                </a:solidFill>
                <a:latin typeface="Century Gothic"/>
                <a:sym typeface="Calibri"/>
              </a:rPr>
              <a:t>Debarge+Nous</a:t>
            </a:r>
            <a:r>
              <a:rPr lang="fr-FR" sz="4800" b="1" dirty="0">
                <a:solidFill>
                  <a:schemeClr val="dk2"/>
                </a:solidFill>
                <a:latin typeface="Century Gothic"/>
                <a:sym typeface="Calibri"/>
              </a:rPr>
              <a:t> aussi) : </a:t>
            </a:r>
            <a:endParaRPr sz="4800" b="1" dirty="0">
              <a:solidFill>
                <a:schemeClr val="dk2"/>
              </a:solidFill>
              <a:latin typeface="Century Gothic"/>
              <a:sym typeface="Calibri"/>
            </a:endParaRPr>
          </a:p>
          <a:p>
            <a:pPr marL="457200" marR="0" lvl="0" indent="-438150" algn="l" rtl="0">
              <a:lnSpc>
                <a:spcPct val="106999"/>
              </a:lnSpc>
              <a:spcBef>
                <a:spcPts val="0"/>
              </a:spcBef>
              <a:spcAft>
                <a:spcPts val="0"/>
              </a:spcAft>
              <a:buSzPts val="3300"/>
              <a:buFont typeface="Calibri"/>
              <a:buChar char="-"/>
            </a:pPr>
            <a:r>
              <a:rPr lang="fr-FR" sz="3300" b="0" i="0" u="none" strike="noStrike" cap="none" dirty="0">
                <a:latin typeface="Century Gothic" panose="020B0502020202020204" pitchFamily="34" charset="0"/>
                <a:ea typeface="Calibri"/>
                <a:cs typeface="Calibri"/>
                <a:sym typeface="Calibri"/>
              </a:rPr>
              <a:t>2 sessions pour professionnels qui souhaitent devenir facilitateurs pour les jeunes ambassadeurs (même groupe)</a:t>
            </a:r>
            <a:endParaRPr sz="3300" b="0" i="0" u="none" strike="noStrike" cap="none" dirty="0">
              <a:latin typeface="Century Gothic" panose="020B0502020202020204" pitchFamily="34" charset="0"/>
              <a:ea typeface="Calibri"/>
              <a:cs typeface="Calibri"/>
              <a:sym typeface="Calibri"/>
            </a:endParaRPr>
          </a:p>
          <a:p>
            <a:pPr marL="457200" marR="0" lvl="0" indent="-438150" algn="l" rtl="0">
              <a:lnSpc>
                <a:spcPct val="106999"/>
              </a:lnSpc>
              <a:spcBef>
                <a:spcPts val="0"/>
              </a:spcBef>
              <a:spcAft>
                <a:spcPts val="0"/>
              </a:spcAft>
              <a:buSzPts val="3300"/>
              <a:buFont typeface="Calibri"/>
              <a:buChar char="-"/>
            </a:pPr>
            <a:r>
              <a:rPr lang="fr-FR" sz="3300" b="0" i="0" u="none" strike="noStrike" cap="none" dirty="0">
                <a:latin typeface="Century Gothic" panose="020B0502020202020204" pitchFamily="34" charset="0"/>
                <a:ea typeface="Calibri"/>
                <a:cs typeface="Calibri"/>
                <a:sym typeface="Calibri"/>
              </a:rPr>
              <a:t>2 sessions pour les jeunes ambassadeurs (même groupe) puis 5 séances d’auto support pour échanger entre eux avec facilitation du formateur et de Nous aussi.</a:t>
            </a:r>
            <a:endParaRPr sz="3300" b="0" i="0" u="none" strike="noStrike" cap="none" dirty="0">
              <a:latin typeface="Century Gothic" panose="020B0502020202020204" pitchFamily="34" charset="0"/>
              <a:ea typeface="Calibri"/>
              <a:cs typeface="Calibri"/>
              <a:sym typeface="Calibri"/>
            </a:endParaRPr>
          </a:p>
          <a:p>
            <a:pPr marL="228600" marR="0" lvl="0" indent="0" algn="l" rtl="0">
              <a:lnSpc>
                <a:spcPct val="106999"/>
              </a:lnSpc>
              <a:spcBef>
                <a:spcPts val="0"/>
              </a:spcBef>
              <a:spcAft>
                <a:spcPts val="0"/>
              </a:spcAft>
              <a:buClr>
                <a:srgbClr val="000000"/>
              </a:buClr>
              <a:buSzPts val="4300"/>
              <a:buFont typeface="Arial"/>
              <a:buNone/>
            </a:pPr>
            <a:endParaRPr sz="4300" dirty="0">
              <a:latin typeface="Calibri"/>
              <a:ea typeface="Calibri"/>
              <a:cs typeface="Calibri"/>
              <a:sym typeface="Calibri"/>
            </a:endParaRPr>
          </a:p>
          <a:p>
            <a:pPr marL="228600" marR="0" lvl="0" indent="0" algn="l" rtl="0">
              <a:lnSpc>
                <a:spcPct val="106999"/>
              </a:lnSpc>
              <a:spcBef>
                <a:spcPts val="0"/>
              </a:spcBef>
              <a:spcAft>
                <a:spcPts val="0"/>
              </a:spcAft>
              <a:buClr>
                <a:srgbClr val="000000"/>
              </a:buClr>
              <a:buSzPts val="4300"/>
              <a:buFont typeface="Arial"/>
              <a:buNone/>
            </a:pPr>
            <a:endParaRPr sz="4300" dirty="0">
              <a:latin typeface="Calibri"/>
              <a:ea typeface="Calibri"/>
              <a:cs typeface="Calibri"/>
              <a:sym typeface="Calibri"/>
            </a:endParaRPr>
          </a:p>
          <a:p>
            <a:pPr marL="228600" marR="0" lvl="0" indent="0" algn="l" rtl="0">
              <a:lnSpc>
                <a:spcPct val="106999"/>
              </a:lnSpc>
              <a:spcBef>
                <a:spcPts val="800"/>
              </a:spcBef>
              <a:spcAft>
                <a:spcPts val="0"/>
              </a:spcAft>
              <a:buClr>
                <a:srgbClr val="000000"/>
              </a:buClr>
              <a:buSzPts val="4300"/>
              <a:buFont typeface="Arial"/>
              <a:buNone/>
            </a:pPr>
            <a:r>
              <a:rPr lang="fr-FR" sz="4800" b="1" dirty="0">
                <a:solidFill>
                  <a:schemeClr val="dk2"/>
                </a:solidFill>
                <a:latin typeface="Century Gothic"/>
                <a:sym typeface="Calibri"/>
              </a:rPr>
              <a:t>Formation auto-détermination (ADAPEI23) : </a:t>
            </a:r>
            <a:endParaRPr sz="4800" b="1" dirty="0">
              <a:solidFill>
                <a:schemeClr val="dk2"/>
              </a:solidFill>
              <a:latin typeface="Century Gothic"/>
              <a:sym typeface="Calibri"/>
            </a:endParaRPr>
          </a:p>
          <a:p>
            <a:pPr marL="457200" marR="0" lvl="0" indent="-425450" algn="l" rtl="0">
              <a:lnSpc>
                <a:spcPct val="106999"/>
              </a:lnSpc>
              <a:spcBef>
                <a:spcPts val="800"/>
              </a:spcBef>
              <a:spcAft>
                <a:spcPts val="0"/>
              </a:spcAft>
              <a:buSzPts val="3100"/>
              <a:buFont typeface="Calibri"/>
              <a:buChar char="-"/>
            </a:pPr>
            <a:r>
              <a:rPr lang="fr-FR" sz="3600" b="0" i="0" u="none" strike="noStrike" cap="none" dirty="0">
                <a:latin typeface="Century Gothic" panose="020B0502020202020204" pitchFamily="34" charset="0"/>
                <a:ea typeface="Calibri"/>
                <a:cs typeface="Calibri"/>
                <a:sym typeface="Calibri"/>
              </a:rPr>
              <a:t>2 sessions de formations pour les jeunes du SESSAD</a:t>
            </a:r>
            <a:endParaRPr sz="3600" b="0" i="0" u="none" strike="noStrike" cap="none" dirty="0">
              <a:latin typeface="Century Gothic" panose="020B0502020202020204" pitchFamily="34" charset="0"/>
              <a:ea typeface="Calibri"/>
              <a:cs typeface="Calibri"/>
              <a:sym typeface="Calibri"/>
            </a:endParaRPr>
          </a:p>
          <a:p>
            <a:pPr marL="457200" marR="0" lvl="0" indent="-425450" algn="l" rtl="0">
              <a:lnSpc>
                <a:spcPct val="106999"/>
              </a:lnSpc>
              <a:spcBef>
                <a:spcPts val="0"/>
              </a:spcBef>
              <a:spcAft>
                <a:spcPts val="0"/>
              </a:spcAft>
              <a:buSzPts val="3100"/>
              <a:buFont typeface="Calibri"/>
              <a:buChar char="-"/>
            </a:pPr>
            <a:r>
              <a:rPr lang="fr-FR" sz="3600" b="0" i="0" u="none" strike="noStrike" cap="none" dirty="0">
                <a:latin typeface="Century Gothic" panose="020B0502020202020204" pitchFamily="34" charset="0"/>
                <a:ea typeface="Calibri"/>
                <a:cs typeface="Calibri"/>
                <a:sym typeface="Calibri"/>
              </a:rPr>
              <a:t>2 sessions de formations pour les familles</a:t>
            </a:r>
            <a:endParaRPr sz="3600" b="0" i="0" u="none" strike="noStrike" cap="none" dirty="0">
              <a:latin typeface="Century Gothic" panose="020B0502020202020204" pitchFamily="34" charset="0"/>
              <a:ea typeface="Calibri"/>
              <a:cs typeface="Calibri"/>
              <a:sym typeface="Calibri"/>
            </a:endParaRPr>
          </a:p>
          <a:p>
            <a:pPr marL="457200" marR="0" lvl="0" indent="-425450" algn="l" rtl="0">
              <a:lnSpc>
                <a:spcPct val="106999"/>
              </a:lnSpc>
              <a:spcBef>
                <a:spcPts val="0"/>
              </a:spcBef>
              <a:spcAft>
                <a:spcPts val="0"/>
              </a:spcAft>
              <a:buSzPts val="3100"/>
              <a:buFont typeface="Calibri"/>
              <a:buChar char="-"/>
            </a:pPr>
            <a:r>
              <a:rPr lang="fr-FR" sz="3600" b="0" i="0" u="none" strike="noStrike" cap="none" dirty="0">
                <a:latin typeface="Century Gothic" panose="020B0502020202020204" pitchFamily="34" charset="0"/>
                <a:ea typeface="Calibri"/>
                <a:cs typeface="Calibri"/>
                <a:sym typeface="Calibri"/>
              </a:rPr>
              <a:t>3 sessions de formation pour les professionnels</a:t>
            </a:r>
            <a:endParaRPr sz="3600" b="0" i="0" u="none" strike="noStrike" cap="none" dirty="0">
              <a:latin typeface="Century Gothic" panose="020B0502020202020204" pitchFamily="34" charset="0"/>
              <a:ea typeface="Calibri"/>
              <a:cs typeface="Calibri"/>
              <a:sym typeface="Calibri"/>
            </a:endParaRPr>
          </a:p>
          <a:p>
            <a:pPr marL="457200" marR="0" lvl="0" indent="-228600" algn="l" rtl="0">
              <a:lnSpc>
                <a:spcPct val="106999"/>
              </a:lnSpc>
              <a:spcBef>
                <a:spcPts val="800"/>
              </a:spcBef>
              <a:spcAft>
                <a:spcPts val="0"/>
              </a:spcAft>
              <a:buClr>
                <a:srgbClr val="000000"/>
              </a:buClr>
              <a:buSzPts val="4300"/>
              <a:buFont typeface="Arial"/>
              <a:buNone/>
            </a:pPr>
            <a:endParaRPr sz="4300" b="0" i="0" u="none" strike="noStrike" cap="none" dirty="0">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4300"/>
              <a:buFont typeface="Arial"/>
              <a:buNone/>
            </a:pPr>
            <a:endParaRPr sz="4300" b="0" i="0" u="none" strike="noStrike" cap="none" dirty="0">
              <a:latin typeface="Calibri"/>
              <a:ea typeface="Calibri"/>
              <a:cs typeface="Calibri"/>
              <a:sym typeface="Calibri"/>
            </a:endParaRPr>
          </a:p>
        </p:txBody>
      </p:sp>
      <p:sp>
        <p:nvSpPr>
          <p:cNvPr id="583" name="Google Shape;583;g110efcea91e_0_17"/>
          <p:cNvSpPr/>
          <p:nvPr/>
        </p:nvSpPr>
        <p:spPr>
          <a:xfrm rot="7543944" flipH="1">
            <a:off x="22920270" y="1080756"/>
            <a:ext cx="831164" cy="831164"/>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84" name="Google Shape;584;g110efcea91e_0_17"/>
          <p:cNvSpPr/>
          <p:nvPr/>
        </p:nvSpPr>
        <p:spPr>
          <a:xfrm rot="7543944" flipH="1">
            <a:off x="21710469" y="1119981"/>
            <a:ext cx="831164" cy="831164"/>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85" name="Google Shape;585;g110efcea91e_0_17"/>
          <p:cNvSpPr/>
          <p:nvPr/>
        </p:nvSpPr>
        <p:spPr>
          <a:xfrm rot="7543944" flipH="1">
            <a:off x="20525527" y="1124369"/>
            <a:ext cx="831164" cy="831164"/>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86" name="Google Shape;586;g110efcea91e_0_17"/>
          <p:cNvSpPr/>
          <p:nvPr/>
        </p:nvSpPr>
        <p:spPr>
          <a:xfrm rot="-8596628" flipH="1">
            <a:off x="18390583" y="682522"/>
            <a:ext cx="1589945" cy="1589945"/>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pic>
        <p:nvPicPr>
          <p:cNvPr id="587" name="Google Shape;587;g110efcea91e_0_17" descr="LogoNoir.eps"/>
          <p:cNvPicPr preferRelativeResize="0"/>
          <p:nvPr/>
        </p:nvPicPr>
        <p:blipFill rotWithShape="1">
          <a:blip r:embed="rId3">
            <a:alphaModFix/>
          </a:blip>
          <a:srcRect/>
          <a:stretch/>
        </p:blipFill>
        <p:spPr>
          <a:xfrm>
            <a:off x="19578979" y="12651161"/>
            <a:ext cx="2677105" cy="7498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10eec4678f6_4_0"/>
          <p:cNvSpPr txBox="1"/>
          <p:nvPr/>
        </p:nvSpPr>
        <p:spPr>
          <a:xfrm>
            <a:off x="1138768" y="871824"/>
            <a:ext cx="204792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FR" sz="4800" b="1" i="0" u="none" strike="noStrike" cap="none">
                <a:solidFill>
                  <a:schemeClr val="dk2"/>
                </a:solidFill>
                <a:latin typeface="Century Gothic"/>
                <a:ea typeface="Century Gothic"/>
                <a:cs typeface="Century Gothic"/>
                <a:sym typeface="Century Gothic"/>
              </a:rPr>
              <a:t>Focus sur la démarche </a:t>
            </a:r>
            <a:r>
              <a:rPr lang="fr-FR" sz="4800" b="1" i="0" u="none" strike="noStrike" cap="none">
                <a:solidFill>
                  <a:schemeClr val="dk2"/>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design</a:t>
            </a:r>
            <a:r>
              <a:rPr lang="fr-FR" sz="4800" b="1" i="0" u="none" strike="noStrike" cap="none">
                <a:solidFill>
                  <a:schemeClr val="dk2"/>
                </a:solidFill>
                <a:latin typeface="Century Gothic"/>
                <a:ea typeface="Century Gothic"/>
                <a:cs typeface="Century Gothic"/>
                <a:sym typeface="Century Gothic"/>
              </a:rPr>
              <a:t> </a:t>
            </a:r>
            <a:endParaRPr sz="4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594" name="Google Shape;594;g10eec4678f6_4_0"/>
          <p:cNvSpPr/>
          <p:nvPr/>
        </p:nvSpPr>
        <p:spPr>
          <a:xfrm rot="7543944" flipH="1">
            <a:off x="22920270" y="1080756"/>
            <a:ext cx="831164" cy="831164"/>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95" name="Google Shape;595;g10eec4678f6_4_0"/>
          <p:cNvSpPr/>
          <p:nvPr/>
        </p:nvSpPr>
        <p:spPr>
          <a:xfrm rot="7543944" flipH="1">
            <a:off x="21710469" y="1119981"/>
            <a:ext cx="831164" cy="831164"/>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96" name="Google Shape;596;g10eec4678f6_4_0"/>
          <p:cNvSpPr/>
          <p:nvPr/>
        </p:nvSpPr>
        <p:spPr>
          <a:xfrm rot="7543944" flipH="1">
            <a:off x="20525527" y="1124369"/>
            <a:ext cx="831164" cy="831164"/>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97" name="Google Shape;597;g10eec4678f6_4_0"/>
          <p:cNvSpPr/>
          <p:nvPr/>
        </p:nvSpPr>
        <p:spPr>
          <a:xfrm rot="-8596628" flipH="1">
            <a:off x="18390583" y="682522"/>
            <a:ext cx="1589945" cy="1589945"/>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598" name="Google Shape;598;g10eec4678f6_4_0"/>
          <p:cNvSpPr txBox="1"/>
          <p:nvPr/>
        </p:nvSpPr>
        <p:spPr>
          <a:xfrm>
            <a:off x="1138775" y="1980450"/>
            <a:ext cx="5402400" cy="852538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fr-FR" sz="2800" b="1" i="0" u="none" strike="noStrike" cap="none" dirty="0">
                <a:solidFill>
                  <a:srgbClr val="000000"/>
                </a:solidFill>
                <a:latin typeface="Century Gothic" panose="020B0502020202020204" pitchFamily="34" charset="0"/>
                <a:ea typeface="Montserrat"/>
                <a:cs typeface="Montserrat"/>
                <a:sym typeface="Montserrat"/>
              </a:rPr>
              <a:t>Immersion</a:t>
            </a:r>
            <a:endParaRPr sz="2800" b="1"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500"/>
              <a:buFont typeface="Arial"/>
              <a:buNone/>
            </a:pPr>
            <a:endParaRPr sz="2800" b="1" i="0" u="none" strike="noStrike" cap="none" dirty="0">
              <a:solidFill>
                <a:srgbClr val="000000"/>
              </a:solidFill>
              <a:latin typeface="Century Gothic" panose="020B0502020202020204" pitchFamily="34" charset="0"/>
              <a:ea typeface="Montserrat"/>
              <a:cs typeface="Montserrat"/>
              <a:sym typeface="Montserrat"/>
            </a:endParaRPr>
          </a:p>
          <a:p>
            <a:pPr marL="457200" marR="0" lvl="0" indent="0" algn="l" rtl="0">
              <a:lnSpc>
                <a:spcPct val="100000"/>
              </a:lnSpc>
              <a:spcBef>
                <a:spcPts val="0"/>
              </a:spcBef>
              <a:spcAft>
                <a:spcPts val="0"/>
              </a:spcAft>
              <a:buClr>
                <a:srgbClr val="000000"/>
              </a:buClr>
              <a:buSzPts val="1400"/>
              <a:buFont typeface="Arial"/>
              <a:buNone/>
            </a:pPr>
            <a:endParaRPr sz="1600" b="1" i="1" u="none" strike="noStrike" cap="none" dirty="0">
              <a:solidFill>
                <a:srgbClr val="000000"/>
              </a:solidFill>
              <a:latin typeface="Century Gothic" panose="020B0502020202020204" pitchFamily="34" charset="0"/>
              <a:ea typeface="Montserrat"/>
              <a:cs typeface="Montserrat"/>
              <a:sym typeface="Montserrat"/>
            </a:endParaRPr>
          </a:p>
          <a:p>
            <a:pPr marL="457200" marR="0" lvl="0" indent="-342900" algn="l" rtl="0">
              <a:lnSpc>
                <a:spcPct val="100000"/>
              </a:lnSpc>
              <a:spcBef>
                <a:spcPts val="0"/>
              </a:spcBef>
              <a:spcAft>
                <a:spcPts val="0"/>
              </a:spcAft>
              <a:buClr>
                <a:srgbClr val="000000"/>
              </a:buClr>
              <a:buSzPts val="1800"/>
              <a:buFont typeface="Montserrat Light"/>
              <a:buChar char="●"/>
            </a:pPr>
            <a:r>
              <a:rPr lang="fr-FR" sz="2000" b="0" i="0" u="none" strike="noStrike" cap="none" dirty="0">
                <a:solidFill>
                  <a:srgbClr val="000000"/>
                </a:solidFill>
                <a:latin typeface="Century Gothic" panose="020B0502020202020204" pitchFamily="34" charset="0"/>
                <a:ea typeface="Montserrat Light"/>
                <a:cs typeface="Montserrat Light"/>
                <a:sym typeface="Montserrat Light"/>
              </a:rPr>
              <a:t>Immersion dans le fonctionnement du service </a:t>
            </a:r>
            <a:r>
              <a:rPr lang="fr-FR" b="0" i="0" u="none" strike="noStrike" cap="none" dirty="0">
                <a:solidFill>
                  <a:srgbClr val="000000"/>
                </a:solidFill>
                <a:latin typeface="Century Gothic" panose="020B0502020202020204" pitchFamily="34" charset="0"/>
                <a:ea typeface="Montserrat Light"/>
                <a:cs typeface="Montserrat Light"/>
                <a:sym typeface="Montserrat Light"/>
              </a:rPr>
              <a:t>auprès de l'équipe d'encadrement, auprès de 2 professionnels de profils différents, à  l’occasion de rassemblement des jeunes accompagnés, lors du CVS si possible, ou encore lors du CA</a:t>
            </a:r>
            <a:endParaRPr b="0" i="0" u="none" strike="noStrike" cap="none" dirty="0">
              <a:solidFill>
                <a:srgbClr val="000000"/>
              </a:solidFill>
              <a:latin typeface="Century Gothic" panose="020B0502020202020204" pitchFamily="34" charset="0"/>
              <a:ea typeface="Montserrat Light"/>
              <a:cs typeface="Montserrat Light"/>
              <a:sym typeface="Montserrat Light"/>
            </a:endParaRPr>
          </a:p>
          <a:p>
            <a:pPr marL="45720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457200" marR="0" lvl="0" indent="-342900" algn="l" rtl="0">
              <a:lnSpc>
                <a:spcPct val="100000"/>
              </a:lnSpc>
              <a:spcBef>
                <a:spcPts val="0"/>
              </a:spcBef>
              <a:spcAft>
                <a:spcPts val="0"/>
              </a:spcAft>
              <a:buClr>
                <a:srgbClr val="000000"/>
              </a:buClr>
              <a:buSzPts val="1800"/>
              <a:buFont typeface="Montserrat Light"/>
              <a:buChar char="●"/>
            </a:pPr>
            <a:r>
              <a:rPr lang="fr-FR" sz="2000" b="0" i="0" u="none" strike="noStrike" cap="none" dirty="0">
                <a:solidFill>
                  <a:srgbClr val="000000"/>
                </a:solidFill>
                <a:latin typeface="Century Gothic" panose="020B0502020202020204" pitchFamily="34" charset="0"/>
                <a:ea typeface="Montserrat Light"/>
                <a:cs typeface="Montserrat Light"/>
                <a:sym typeface="Montserrat Light"/>
              </a:rPr>
              <a:t>Immersion auprès de familles</a:t>
            </a:r>
            <a:endParaRPr sz="20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457200" marR="0" lvl="0" indent="0" algn="l" rtl="0">
              <a:lnSpc>
                <a:spcPct val="100000"/>
              </a:lnSpc>
              <a:spcBef>
                <a:spcPts val="0"/>
              </a:spcBef>
              <a:spcAft>
                <a:spcPts val="0"/>
              </a:spcAft>
              <a:buClr>
                <a:srgbClr val="000000"/>
              </a:buClr>
              <a:buSzPts val="1200"/>
              <a:buFont typeface="Arial"/>
              <a:buNone/>
            </a:pPr>
            <a:r>
              <a:rPr lang="fr-FR" b="0" i="0" u="none" strike="noStrike" cap="none" dirty="0">
                <a:solidFill>
                  <a:srgbClr val="000000"/>
                </a:solidFill>
                <a:latin typeface="Century Gothic" panose="020B0502020202020204" pitchFamily="34" charset="0"/>
                <a:ea typeface="Montserrat Light"/>
                <a:cs typeface="Montserrat Light"/>
                <a:sym typeface="Montserrat Light"/>
              </a:rPr>
              <a:t>pour comprendre le quotidien des parents/aidants, leurs sujets de préoccupation</a:t>
            </a:r>
            <a:endParaRPr b="0" i="0" u="none" strike="noStrike" cap="none" dirty="0">
              <a:solidFill>
                <a:srgbClr val="000000"/>
              </a:solidFill>
              <a:latin typeface="Century Gothic" panose="020B0502020202020204" pitchFamily="34" charset="0"/>
              <a:ea typeface="Montserrat Light"/>
              <a:cs typeface="Montserrat Light"/>
              <a:sym typeface="Montserrat Light"/>
            </a:endParaRPr>
          </a:p>
          <a:p>
            <a:pPr marL="45720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457200" marR="0" lvl="0" indent="-342900" algn="l" rtl="0">
              <a:lnSpc>
                <a:spcPct val="100000"/>
              </a:lnSpc>
              <a:spcBef>
                <a:spcPts val="0"/>
              </a:spcBef>
              <a:spcAft>
                <a:spcPts val="0"/>
              </a:spcAft>
              <a:buClr>
                <a:srgbClr val="000000"/>
              </a:buClr>
              <a:buSzPts val="1800"/>
              <a:buFont typeface="Montserrat Light"/>
              <a:buChar char="●"/>
            </a:pPr>
            <a:r>
              <a:rPr lang="fr-FR" sz="2000" dirty="0">
                <a:latin typeface="Century Gothic" panose="020B0502020202020204" pitchFamily="34" charset="0"/>
                <a:ea typeface="Montserrat Light"/>
                <a:cs typeface="Montserrat Light"/>
                <a:sym typeface="Montserrat Light"/>
              </a:rPr>
              <a:t>I</a:t>
            </a:r>
            <a:r>
              <a:rPr lang="fr-FR" sz="2000" b="0" i="0" u="none" strike="noStrike" cap="none" dirty="0">
                <a:solidFill>
                  <a:srgbClr val="000000"/>
                </a:solidFill>
                <a:latin typeface="Century Gothic" panose="020B0502020202020204" pitchFamily="34" charset="0"/>
                <a:ea typeface="Montserrat Light"/>
                <a:cs typeface="Montserrat Light"/>
                <a:sym typeface="Montserrat Light"/>
              </a:rPr>
              <a:t>mmersion auprès d'un jeune </a:t>
            </a:r>
            <a:endParaRPr sz="20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457200" marR="0" lvl="0" indent="0" algn="l" rtl="0">
              <a:lnSpc>
                <a:spcPct val="100000"/>
              </a:lnSpc>
              <a:spcBef>
                <a:spcPts val="0"/>
              </a:spcBef>
              <a:spcAft>
                <a:spcPts val="0"/>
              </a:spcAft>
              <a:buClr>
                <a:srgbClr val="000000"/>
              </a:buClr>
              <a:buSzPts val="1200"/>
              <a:buFont typeface="Arial"/>
              <a:buNone/>
            </a:pPr>
            <a:r>
              <a:rPr lang="fr-FR" b="0" i="0" u="none" strike="noStrike" cap="none" dirty="0">
                <a:solidFill>
                  <a:srgbClr val="000000"/>
                </a:solidFill>
                <a:latin typeface="Century Gothic" panose="020B0502020202020204" pitchFamily="34" charset="0"/>
                <a:ea typeface="Montserrat Light"/>
                <a:cs typeface="Montserrat Light"/>
                <a:sym typeface="Montserrat Light"/>
              </a:rPr>
              <a:t>(ou de plusieurs sur différents moments de la journée), dans son quotidien : "fais moi visiter ton quartier / ton collège /…"</a:t>
            </a:r>
            <a:endParaRPr b="0" i="0" u="none" strike="noStrike" cap="none" dirty="0">
              <a:solidFill>
                <a:srgbClr val="000000"/>
              </a:solidFill>
              <a:latin typeface="Century Gothic" panose="020B0502020202020204" pitchFamily="34" charset="0"/>
              <a:ea typeface="Montserrat Light"/>
              <a:cs typeface="Montserrat Light"/>
              <a:sym typeface="Montserrat Light"/>
            </a:endParaRPr>
          </a:p>
          <a:p>
            <a:pPr marL="457200" marR="0" lvl="0" indent="0" algn="l" rtl="0">
              <a:lnSpc>
                <a:spcPct val="100000"/>
              </a:lnSpc>
              <a:spcBef>
                <a:spcPts val="0"/>
              </a:spcBef>
              <a:spcAft>
                <a:spcPts val="0"/>
              </a:spcAft>
              <a:buClr>
                <a:srgbClr val="000000"/>
              </a:buClr>
              <a:buSzPts val="1200"/>
              <a:buFont typeface="Arial"/>
              <a:buNone/>
            </a:pPr>
            <a:endParaRPr b="0" i="0" u="none" strike="noStrike" cap="none" dirty="0">
              <a:solidFill>
                <a:srgbClr val="000000"/>
              </a:solidFill>
              <a:latin typeface="Century Gothic" panose="020B0502020202020204" pitchFamily="34" charset="0"/>
              <a:ea typeface="Montserrat Light"/>
              <a:cs typeface="Montserrat Light"/>
              <a:sym typeface="Montserrat Light"/>
            </a:endParaRPr>
          </a:p>
          <a:p>
            <a:pPr marL="457200" marR="0" lvl="0" indent="0" algn="l" rtl="0">
              <a:lnSpc>
                <a:spcPct val="100000"/>
              </a:lnSpc>
              <a:spcBef>
                <a:spcPts val="0"/>
              </a:spcBef>
              <a:spcAft>
                <a:spcPts val="0"/>
              </a:spcAft>
              <a:buClr>
                <a:srgbClr val="000000"/>
              </a:buClr>
              <a:buSzPts val="1200"/>
              <a:buFont typeface="Arial"/>
              <a:buNone/>
            </a:pPr>
            <a:endParaRPr b="0" i="0" u="none" strike="noStrike" cap="none" dirty="0">
              <a:solidFill>
                <a:srgbClr val="000000"/>
              </a:solidFill>
              <a:latin typeface="Century Gothic" panose="020B0502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2400"/>
              <a:buFont typeface="Arial"/>
              <a:buNone/>
            </a:pPr>
            <a:r>
              <a:rPr lang="fr-FR" sz="28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rPr>
              <a:t>Méthodologie</a:t>
            </a:r>
            <a:endParaRPr b="0" i="0" u="none" strike="noStrike" cap="none" dirty="0">
              <a:solidFill>
                <a:srgbClr val="000000"/>
              </a:solidFill>
              <a:latin typeface="Century Gothic" panose="020B0502020202020204" pitchFamily="34" charset="0"/>
              <a:ea typeface="Montserrat Light"/>
              <a:cs typeface="Montserrat Light"/>
              <a:sym typeface="Montserrat Light"/>
            </a:endParaRPr>
          </a:p>
          <a:p>
            <a:pPr marL="457200" marR="0" lvl="0" indent="0" algn="l" rtl="0">
              <a:lnSpc>
                <a:spcPct val="100000"/>
              </a:lnSpc>
              <a:spcBef>
                <a:spcPts val="0"/>
              </a:spcBef>
              <a:spcAft>
                <a:spcPts val="0"/>
              </a:spcAft>
              <a:buClr>
                <a:srgbClr val="000000"/>
              </a:buClr>
              <a:buSzPts val="1200"/>
              <a:buFont typeface="Arial"/>
              <a:buNone/>
            </a:pPr>
            <a:endParaRPr b="0" i="0" u="none" strike="noStrike" cap="none" dirty="0">
              <a:solidFill>
                <a:srgbClr val="000000"/>
              </a:solidFill>
              <a:latin typeface="Century Gothic" panose="020B0502020202020204" pitchFamily="34" charset="0"/>
              <a:ea typeface="Montserrat Light"/>
              <a:cs typeface="Montserrat Light"/>
              <a:sym typeface="Montserrat Light"/>
            </a:endParaRPr>
          </a:p>
          <a:p>
            <a:pPr marL="457200" marR="0" lvl="0" indent="0" algn="l" rtl="0">
              <a:lnSpc>
                <a:spcPct val="100000"/>
              </a:lnSpc>
              <a:spcBef>
                <a:spcPts val="0"/>
              </a:spcBef>
              <a:spcAft>
                <a:spcPts val="0"/>
              </a:spcAft>
              <a:buClr>
                <a:srgbClr val="000000"/>
              </a:buClr>
              <a:buSzPts val="2400"/>
              <a:buFont typeface="Arial"/>
              <a:buNone/>
            </a:pPr>
            <a:r>
              <a:rPr lang="fr-FR" sz="2800" b="0" i="0" u="none" strike="noStrike" cap="none" dirty="0">
                <a:solidFill>
                  <a:srgbClr val="000000"/>
                </a:solidFill>
                <a:latin typeface="Century Gothic" panose="020B0502020202020204" pitchFamily="34" charset="0"/>
                <a:ea typeface="Montserrat Light"/>
                <a:cs typeface="Montserrat Light"/>
                <a:sym typeface="Montserrat Light"/>
              </a:rPr>
              <a:t>Des temps d’observations “silencieux” (½), des temps d’échanges (½) : des créneaux d’entretiens à organiser lors de chaque immersion</a:t>
            </a:r>
            <a:endParaRPr sz="28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p:txBody>
      </p:sp>
      <p:sp>
        <p:nvSpPr>
          <p:cNvPr id="599" name="Google Shape;599;g10eec4678f6_4_0"/>
          <p:cNvSpPr txBox="1"/>
          <p:nvPr/>
        </p:nvSpPr>
        <p:spPr>
          <a:xfrm>
            <a:off x="10099500" y="1751850"/>
            <a:ext cx="5925900" cy="11716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fr-FR" sz="2500" b="1" i="0" u="none" strike="noStrike" cap="none" dirty="0">
                <a:solidFill>
                  <a:srgbClr val="000000"/>
                </a:solidFill>
                <a:latin typeface="Century Gothic" panose="020B0502020202020204" pitchFamily="34" charset="0"/>
                <a:ea typeface="Montserrat"/>
                <a:cs typeface="Montserrat"/>
                <a:sym typeface="Montserrat"/>
              </a:rPr>
              <a:t>Ateliers </a:t>
            </a:r>
            <a:endParaRPr sz="2500" b="1"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1700"/>
              <a:buFont typeface="Arial"/>
              <a:buNone/>
            </a:pPr>
            <a:r>
              <a:rPr lang="fr-FR" sz="1700" b="0" i="1" u="none" strike="noStrike" cap="none" dirty="0">
                <a:solidFill>
                  <a:srgbClr val="000000"/>
                </a:solidFill>
                <a:latin typeface="Century Gothic" panose="020B0502020202020204" pitchFamily="34" charset="0"/>
                <a:ea typeface="Montserrat Light"/>
                <a:cs typeface="Montserrat Light"/>
                <a:sym typeface="Montserrat Light"/>
              </a:rPr>
              <a:t>(méthode à ajuster pas à pas, à chaque étape)</a:t>
            </a:r>
            <a:endParaRPr sz="1700" b="0" i="1" u="none" strike="noStrike" cap="none" dirty="0">
              <a:solidFill>
                <a:srgbClr val="000000"/>
              </a:solidFill>
              <a:latin typeface="Century Gothic" panose="020B0502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rgbClr val="90C223"/>
                </a:highlight>
                <a:latin typeface="Century Gothic" panose="020B0502020202020204" pitchFamily="34" charset="0"/>
                <a:ea typeface="Montserrat"/>
                <a:cs typeface="Montserrat"/>
                <a:sym typeface="Montserrat"/>
              </a:rPr>
              <a:t>Ateliers d’idéation</a:t>
            </a:r>
            <a:endParaRPr sz="2400" b="1" i="0" u="none" strike="noStrike" cap="none" dirty="0">
              <a:solidFill>
                <a:schemeClr val="lt1"/>
              </a:solidFill>
              <a:highlight>
                <a:srgbClr val="90C223"/>
              </a:highlight>
              <a:latin typeface="Century Gothic" panose="020B0502020202020204" pitchFamily="34" charset="0"/>
              <a:ea typeface="Montserrat"/>
              <a:cs typeface="Montserrat"/>
              <a:sym typeface="Montserrat"/>
            </a:endParaRPr>
          </a:p>
          <a:p>
            <a:pPr marL="457200" marR="0" lvl="0" indent="0" algn="l" rtl="0">
              <a:lnSpc>
                <a:spcPct val="100000"/>
              </a:lnSpc>
              <a:spcBef>
                <a:spcPts val="0"/>
              </a:spcBef>
              <a:spcAft>
                <a:spcPts val="0"/>
              </a:spcAft>
              <a:buClr>
                <a:srgbClr val="000000"/>
              </a:buClr>
              <a:buSzPts val="1400"/>
              <a:buFont typeface="Arial"/>
              <a:buNone/>
            </a:pPr>
            <a:endParaRPr sz="1400" b="1" i="1" u="none" strike="noStrike" cap="none" dirty="0">
              <a:solidFill>
                <a:srgbClr val="000000"/>
              </a:solidFill>
              <a:latin typeface="Century Gothic" panose="020B0502020202020204" pitchFamily="34" charset="0"/>
              <a:ea typeface="Montserrat"/>
              <a:cs typeface="Montserrat"/>
              <a:sym typeface="Montserrat"/>
            </a:endParaRPr>
          </a:p>
          <a:p>
            <a:pPr marL="457200" marR="0" lvl="0" indent="-355600" algn="l" rtl="0">
              <a:lnSpc>
                <a:spcPct val="115000"/>
              </a:lnSpc>
              <a:spcBef>
                <a:spcPts val="0"/>
              </a:spcBef>
              <a:spcAft>
                <a:spcPts val="0"/>
              </a:spcAft>
              <a:buClr>
                <a:srgbClr val="000000"/>
              </a:buClr>
              <a:buSzPts val="2000"/>
              <a:buFont typeface="Montserrat"/>
              <a:buChar char="●"/>
            </a:pPr>
            <a:r>
              <a:rPr lang="fr-FR" sz="2000" b="0" i="0" u="none" strike="noStrike" cap="none" dirty="0">
                <a:solidFill>
                  <a:srgbClr val="000000"/>
                </a:solidFill>
                <a:latin typeface="Century Gothic" panose="020B0502020202020204" pitchFamily="34" charset="0"/>
                <a:ea typeface="Montserrat"/>
                <a:cs typeface="Montserrat"/>
                <a:sym typeface="Montserrat"/>
              </a:rPr>
              <a:t>1 Atelier avec les jeunes</a:t>
            </a:r>
            <a:endParaRPr sz="2000" b="0" i="0" u="none" strike="noStrike" cap="none" dirty="0">
              <a:solidFill>
                <a:srgbClr val="000000"/>
              </a:solidFill>
              <a:latin typeface="Century Gothic" panose="020B0502020202020204" pitchFamily="34" charset="0"/>
              <a:ea typeface="Montserrat"/>
              <a:cs typeface="Montserrat"/>
              <a:sym typeface="Montserrat"/>
            </a:endParaRPr>
          </a:p>
          <a:p>
            <a:pPr marL="457200" marR="0" lvl="0" indent="-355600" algn="l" rtl="0">
              <a:lnSpc>
                <a:spcPct val="115000"/>
              </a:lnSpc>
              <a:spcBef>
                <a:spcPts val="0"/>
              </a:spcBef>
              <a:spcAft>
                <a:spcPts val="0"/>
              </a:spcAft>
              <a:buClr>
                <a:srgbClr val="000000"/>
              </a:buClr>
              <a:buSzPts val="2000"/>
              <a:buFont typeface="Montserrat"/>
              <a:buChar char="●"/>
            </a:pPr>
            <a:r>
              <a:rPr lang="fr-FR" sz="2000" b="0" i="0" u="none" strike="noStrike" cap="none" dirty="0">
                <a:solidFill>
                  <a:srgbClr val="000000"/>
                </a:solidFill>
                <a:latin typeface="Century Gothic" panose="020B0502020202020204" pitchFamily="34" charset="0"/>
                <a:ea typeface="Montserrat"/>
                <a:cs typeface="Montserrat"/>
                <a:sym typeface="Montserrat"/>
              </a:rPr>
              <a:t>1 Atelier avec les professionnels</a:t>
            </a:r>
            <a:endParaRPr sz="2000" b="0" i="0" u="none" strike="noStrike" cap="none" dirty="0">
              <a:solidFill>
                <a:srgbClr val="000000"/>
              </a:solidFill>
              <a:latin typeface="Century Gothic" panose="020B0502020202020204" pitchFamily="34" charset="0"/>
              <a:ea typeface="Montserrat"/>
              <a:cs typeface="Montserrat"/>
              <a:sym typeface="Montserrat"/>
            </a:endParaRPr>
          </a:p>
          <a:p>
            <a:pPr marL="457200" marR="0" lvl="0" indent="-355600" algn="l" rtl="0">
              <a:lnSpc>
                <a:spcPct val="115000"/>
              </a:lnSpc>
              <a:spcBef>
                <a:spcPts val="0"/>
              </a:spcBef>
              <a:spcAft>
                <a:spcPts val="0"/>
              </a:spcAft>
              <a:buClr>
                <a:srgbClr val="000000"/>
              </a:buClr>
              <a:buSzPts val="2000"/>
              <a:buFont typeface="Montserrat"/>
              <a:buChar char="●"/>
            </a:pPr>
            <a:r>
              <a:rPr lang="fr-FR" sz="2000" b="0" i="0" u="none" strike="noStrike" cap="none" dirty="0">
                <a:solidFill>
                  <a:srgbClr val="000000"/>
                </a:solidFill>
                <a:latin typeface="Century Gothic" panose="020B0502020202020204" pitchFamily="34" charset="0"/>
                <a:ea typeface="Montserrat"/>
                <a:cs typeface="Montserrat"/>
                <a:sym typeface="Montserrat"/>
              </a:rPr>
              <a:t>1 Atelier avec les parents</a:t>
            </a:r>
            <a:endParaRPr sz="12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rPr>
              <a:t>Groupe projet : pré-arbitrages, début d’alignement</a:t>
            </a:r>
            <a:endParaRP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rPr>
              <a:t>Ateliers d’itération </a:t>
            </a:r>
            <a:endParaRP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a:p>
            <a:pPr marL="457200" marR="0" lvl="0" indent="-355600" algn="l" rtl="0">
              <a:lnSpc>
                <a:spcPct val="115000"/>
              </a:lnSpc>
              <a:spcBef>
                <a:spcPts val="0"/>
              </a:spcBef>
              <a:spcAft>
                <a:spcPts val="0"/>
              </a:spcAft>
              <a:buClr>
                <a:srgbClr val="000000"/>
              </a:buClr>
              <a:buSzPts val="2000"/>
              <a:buFont typeface="Montserrat"/>
              <a:buChar char="●"/>
            </a:pPr>
            <a:r>
              <a:rPr lang="fr-FR" sz="2000" b="0" i="0" u="none" strike="noStrike" cap="none" dirty="0">
                <a:solidFill>
                  <a:srgbClr val="000000"/>
                </a:solidFill>
                <a:latin typeface="Century Gothic" panose="020B0502020202020204" pitchFamily="34" charset="0"/>
                <a:ea typeface="Montserrat"/>
                <a:cs typeface="Montserrat"/>
                <a:sym typeface="Montserrat"/>
              </a:rPr>
              <a:t>1 Atelier par public ou mixte </a:t>
            </a:r>
            <a:endParaRPr sz="2000" b="0" i="0" u="none" strike="noStrike" cap="none" dirty="0">
              <a:solidFill>
                <a:srgbClr val="000000"/>
              </a:solidFill>
              <a:latin typeface="Century Gothic" panose="020B0502020202020204" pitchFamily="34" charset="0"/>
              <a:ea typeface="Montserrat"/>
              <a:cs typeface="Montserrat"/>
              <a:sym typeface="Montserrat"/>
            </a:endParaRPr>
          </a:p>
          <a:p>
            <a:pPr marL="457200" marR="0" lvl="0" indent="-355600" algn="l" rtl="0">
              <a:lnSpc>
                <a:spcPct val="115000"/>
              </a:lnSpc>
              <a:spcBef>
                <a:spcPts val="0"/>
              </a:spcBef>
              <a:spcAft>
                <a:spcPts val="0"/>
              </a:spcAft>
              <a:buClr>
                <a:srgbClr val="000000"/>
              </a:buClr>
              <a:buSzPts val="2000"/>
              <a:buFont typeface="Montserrat"/>
              <a:buChar char="●"/>
            </a:pPr>
            <a:r>
              <a:rPr lang="fr-FR" sz="2000" b="0" i="0" u="none" strike="noStrike" cap="none" dirty="0">
                <a:solidFill>
                  <a:srgbClr val="000000"/>
                </a:solidFill>
                <a:latin typeface="Century Gothic" panose="020B0502020202020204" pitchFamily="34" charset="0"/>
                <a:ea typeface="Montserrat"/>
                <a:cs typeface="Montserrat"/>
                <a:sym typeface="Montserrat"/>
              </a:rPr>
              <a:t>1 Atelier par public ou mixte  </a:t>
            </a:r>
            <a:endParaRPr sz="2000" b="0" i="0" u="none" strike="noStrike" cap="none" dirty="0">
              <a:solidFill>
                <a:srgbClr val="000000"/>
              </a:solidFill>
              <a:latin typeface="Century Gothic" panose="020B0502020202020204" pitchFamily="34" charset="0"/>
              <a:ea typeface="Montserrat"/>
              <a:cs typeface="Montserrat"/>
              <a:sym typeface="Montserrat"/>
            </a:endParaRPr>
          </a:p>
          <a:p>
            <a:pPr marL="457200" marR="0" lvl="0" indent="-355600" algn="l" rtl="0">
              <a:lnSpc>
                <a:spcPct val="115000"/>
              </a:lnSpc>
              <a:spcBef>
                <a:spcPts val="0"/>
              </a:spcBef>
              <a:spcAft>
                <a:spcPts val="0"/>
              </a:spcAft>
              <a:buClr>
                <a:srgbClr val="000000"/>
              </a:buClr>
              <a:buSzPts val="2000"/>
              <a:buFont typeface="Montserrat"/>
              <a:buChar char="●"/>
            </a:pPr>
            <a:r>
              <a:rPr lang="fr-FR" sz="2000" b="0" i="0" u="none" strike="noStrike" cap="none" dirty="0">
                <a:solidFill>
                  <a:srgbClr val="000000"/>
                </a:solidFill>
                <a:latin typeface="Century Gothic" panose="020B0502020202020204" pitchFamily="34" charset="0"/>
                <a:ea typeface="Montserrat"/>
                <a:cs typeface="Montserrat"/>
                <a:sym typeface="Montserrat"/>
              </a:rPr>
              <a:t>1 Atelier par public ou mixte  </a:t>
            </a:r>
            <a:endParaRPr sz="2000" b="0" i="0" u="none" strike="noStrike" cap="none" dirty="0">
              <a:solidFill>
                <a:srgbClr val="000000"/>
              </a:solidFill>
              <a:latin typeface="Century Gothic" panose="020B0502020202020204" pitchFamily="34" charset="0"/>
              <a:ea typeface="Montserrat"/>
              <a:cs typeface="Montserrat"/>
              <a:sym typeface="Montserrat"/>
            </a:endParaRPr>
          </a:p>
          <a:p>
            <a:pPr marL="914400" marR="0" lvl="0" indent="0" algn="l" rtl="0">
              <a:lnSpc>
                <a:spcPct val="115000"/>
              </a:lnSpc>
              <a:spcBef>
                <a:spcPts val="0"/>
              </a:spcBef>
              <a:spcAft>
                <a:spcPts val="0"/>
              </a:spcAft>
              <a:buClr>
                <a:srgbClr val="000000"/>
              </a:buClr>
              <a:buSzPts val="2400"/>
              <a:buFont typeface="Arial"/>
              <a:buNone/>
            </a:pPr>
            <a:endParaRPr sz="24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rPr>
              <a:t>Groupe projet : arbitrages, convergence</a:t>
            </a:r>
            <a:endParaRP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endParaRPr>
          </a:p>
          <a:p>
            <a:pPr marL="914400" marR="0" lvl="0" indent="0" algn="l" rtl="0">
              <a:lnSpc>
                <a:spcPct val="115000"/>
              </a:lnSpc>
              <a:spcBef>
                <a:spcPts val="0"/>
              </a:spcBef>
              <a:spcAft>
                <a:spcPts val="0"/>
              </a:spcAft>
              <a:buClr>
                <a:srgbClr val="000000"/>
              </a:buClr>
              <a:buSzPts val="2400"/>
              <a:buFont typeface="Arial"/>
              <a:buNone/>
            </a:pPr>
            <a:endParaRP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rPr>
              <a:t>Vacances scolaires : </a:t>
            </a:r>
            <a:endParaRP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rPr>
              <a:t>finalisation du dispositif</a:t>
            </a:r>
            <a:endParaRPr sz="2000" b="0"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fr-FR" sz="2000" b="0" i="0" u="none" strike="noStrike" cap="none" dirty="0">
                <a:solidFill>
                  <a:srgbClr val="000000"/>
                </a:solidFill>
                <a:latin typeface="Century Gothic" panose="020B0502020202020204" pitchFamily="34" charset="0"/>
                <a:ea typeface="Montserrat"/>
                <a:cs typeface="Montserrat"/>
                <a:sym typeface="Montserrat"/>
              </a:rPr>
              <a:t> </a:t>
            </a:r>
            <a:endParaRPr sz="2000" b="0"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rPr>
              <a:t>Ateliers de concertation</a:t>
            </a:r>
            <a:endParaRP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914400" marR="0" lvl="0" indent="-355600" algn="l" rtl="0">
              <a:lnSpc>
                <a:spcPct val="115000"/>
              </a:lnSpc>
              <a:spcBef>
                <a:spcPts val="0"/>
              </a:spcBef>
              <a:spcAft>
                <a:spcPts val="0"/>
              </a:spcAft>
              <a:buClr>
                <a:srgbClr val="000000"/>
              </a:buClr>
              <a:buSzPts val="2000"/>
              <a:buFont typeface="Montserrat"/>
              <a:buChar char="●"/>
            </a:pPr>
            <a:r>
              <a:rPr lang="fr-FR" sz="2000" b="0" i="0" u="none" strike="noStrike" cap="none" dirty="0">
                <a:solidFill>
                  <a:srgbClr val="000000"/>
                </a:solidFill>
                <a:latin typeface="Century Gothic" panose="020B0502020202020204" pitchFamily="34" charset="0"/>
                <a:ea typeface="Montserrat"/>
                <a:cs typeface="Montserrat"/>
                <a:sym typeface="Montserrat"/>
              </a:rPr>
              <a:t>2 Ateliers mixtes pour réagir sur la solution de dispositif proposée</a:t>
            </a:r>
            <a:endParaRPr sz="2000" b="0" i="0" u="none" strike="noStrike" cap="none" dirty="0">
              <a:solidFill>
                <a:srgbClr val="000000"/>
              </a:solidFill>
              <a:latin typeface="Century Gothic" panose="020B0502020202020204" pitchFamily="34" charset="0"/>
              <a:ea typeface="Montserrat"/>
              <a:cs typeface="Montserrat"/>
              <a:sym typeface="Montserrat"/>
            </a:endParaRPr>
          </a:p>
          <a:p>
            <a:pPr marL="914400" marR="0" lvl="0" indent="-355600" algn="l" rtl="0">
              <a:lnSpc>
                <a:spcPct val="115000"/>
              </a:lnSpc>
              <a:spcBef>
                <a:spcPts val="0"/>
              </a:spcBef>
              <a:spcAft>
                <a:spcPts val="0"/>
              </a:spcAft>
              <a:buClr>
                <a:srgbClr val="000000"/>
              </a:buClr>
              <a:buSzPts val="2000"/>
              <a:buFont typeface="Montserrat"/>
              <a:buChar char="●"/>
            </a:pPr>
            <a:r>
              <a:rPr lang="fr-FR" sz="2000" b="0" i="0" u="none" strike="noStrike" cap="none" dirty="0">
                <a:solidFill>
                  <a:srgbClr val="000000"/>
                </a:solidFill>
                <a:latin typeface="Century Gothic" panose="020B0502020202020204" pitchFamily="34" charset="0"/>
                <a:ea typeface="Montserrat"/>
                <a:cs typeface="Montserrat"/>
                <a:sym typeface="Montserrat"/>
              </a:rPr>
              <a:t>Tous : test du dispositif</a:t>
            </a:r>
            <a:endParaRPr sz="2000" b="0"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Montserrat Light"/>
              <a:ea typeface="Montserrat Light"/>
              <a:cs typeface="Montserrat Light"/>
              <a:sym typeface="Montserrat Light"/>
            </a:endParaRPr>
          </a:p>
        </p:txBody>
      </p:sp>
      <p:cxnSp>
        <p:nvCxnSpPr>
          <p:cNvPr id="600" name="Google Shape;600;g10eec4678f6_4_0"/>
          <p:cNvCxnSpPr/>
          <p:nvPr/>
        </p:nvCxnSpPr>
        <p:spPr>
          <a:xfrm>
            <a:off x="8388350" y="2609850"/>
            <a:ext cx="0" cy="10114500"/>
          </a:xfrm>
          <a:prstGeom prst="straightConnector1">
            <a:avLst/>
          </a:prstGeom>
          <a:noFill/>
          <a:ln w="76200" cap="flat" cmpd="sng">
            <a:solidFill>
              <a:srgbClr val="FFC000"/>
            </a:solidFill>
            <a:prstDash val="dot"/>
            <a:round/>
            <a:headEnd type="none" w="sm" len="sm"/>
            <a:tailEnd type="none" w="sm" len="sm"/>
          </a:ln>
        </p:spPr>
      </p:cxnSp>
      <p:sp>
        <p:nvSpPr>
          <p:cNvPr id="601" name="Google Shape;601;g10eec4678f6_4_0"/>
          <p:cNvSpPr txBox="1"/>
          <p:nvPr/>
        </p:nvSpPr>
        <p:spPr>
          <a:xfrm rot="-5400000">
            <a:off x="3331700" y="7451550"/>
            <a:ext cx="10175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dirty="0">
                <a:solidFill>
                  <a:schemeClr val="lt1"/>
                </a:solidFill>
                <a:highlight>
                  <a:srgbClr val="F6C741"/>
                </a:highlight>
                <a:latin typeface="Century Gothic" panose="020B0502020202020204" pitchFamily="34" charset="0"/>
                <a:ea typeface="Montserrat"/>
                <a:cs typeface="Montserrat"/>
                <a:sym typeface="Montserrat"/>
              </a:rPr>
              <a:t>synthèse de l’immersion : émergence des cas d’usage à jouer en atelier de créativit</a:t>
            </a:r>
            <a:r>
              <a:rPr lang="fr-FR" sz="1400" b="1" i="0" u="none" strike="noStrike" cap="none" dirty="0">
                <a:solidFill>
                  <a:schemeClr val="lt1"/>
                </a:solidFill>
                <a:highlight>
                  <a:srgbClr val="F6C741"/>
                </a:highlight>
                <a:latin typeface="Century Gothic" panose="020B0502020202020204" pitchFamily="34" charset="0"/>
                <a:ea typeface="Montserrat"/>
                <a:cs typeface="Montserrat"/>
                <a:sym typeface="Montserrat"/>
              </a:rPr>
              <a:t>é</a:t>
            </a:r>
            <a:endParaRPr sz="1400" b="1" i="0" u="none" strike="noStrike" cap="none" dirty="0">
              <a:solidFill>
                <a:schemeClr val="lt1"/>
              </a:solidFill>
              <a:highlight>
                <a:srgbClr val="F6C741"/>
              </a:highlight>
              <a:latin typeface="Century Gothic" panose="020B0502020202020204" pitchFamily="34" charset="0"/>
              <a:ea typeface="Montserrat"/>
              <a:cs typeface="Montserrat"/>
              <a:sym typeface="Montserrat"/>
            </a:endParaRPr>
          </a:p>
        </p:txBody>
      </p:sp>
      <p:sp>
        <p:nvSpPr>
          <p:cNvPr id="602" name="Google Shape;602;g10eec4678f6_4_0"/>
          <p:cNvSpPr txBox="1"/>
          <p:nvPr/>
        </p:nvSpPr>
        <p:spPr>
          <a:xfrm>
            <a:off x="18513500" y="2637600"/>
            <a:ext cx="5402400" cy="914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fr-FR" sz="2500" b="1" i="0" u="none" strike="noStrike" cap="none" dirty="0">
                <a:solidFill>
                  <a:srgbClr val="000000"/>
                </a:solidFill>
                <a:latin typeface="Century Gothic" panose="020B0502020202020204" pitchFamily="34" charset="0"/>
                <a:ea typeface="Montserrat"/>
                <a:cs typeface="Montserrat"/>
                <a:sym typeface="Montserrat"/>
              </a:rPr>
              <a:t>Expérimentation du dispositif et accompagnement du changement</a:t>
            </a:r>
            <a:endParaRPr sz="2500" b="1"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rgbClr val="90C223"/>
                </a:highlight>
                <a:latin typeface="Century Gothic" panose="020B0502020202020204" pitchFamily="34" charset="0"/>
                <a:ea typeface="Montserrat"/>
                <a:cs typeface="Montserrat"/>
                <a:sym typeface="Montserrat"/>
              </a:rPr>
              <a:t>Séance d’appropriation</a:t>
            </a:r>
            <a:endParaRPr sz="2400" b="1" i="0" u="none" strike="noStrike" cap="none" dirty="0">
              <a:solidFill>
                <a:schemeClr val="lt1"/>
              </a:solidFill>
              <a:highlight>
                <a:srgbClr val="90C223"/>
              </a:highlight>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highlight>
                <a:srgbClr val="F6C741"/>
              </a:highlight>
              <a:latin typeface="Century Gothic" panose="020B0502020202020204" pitchFamily="34" charset="0"/>
              <a:ea typeface="Montserrat"/>
              <a:cs typeface="Montserrat"/>
              <a:sym typeface="Montserrat"/>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rPr>
              <a:t>Recueil du retour d’expérience</a:t>
            </a:r>
            <a:endParaRPr sz="12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rPr>
              <a:t>Accompagnement sur les postures et pratiques</a:t>
            </a:r>
            <a:endParaRP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entury Gothic" panose="020B0502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2500"/>
              <a:buFont typeface="Arial"/>
              <a:buNone/>
            </a:pPr>
            <a:r>
              <a:rPr lang="fr-FR" sz="2500" b="1" i="0" u="none" strike="noStrike" cap="none" dirty="0">
                <a:solidFill>
                  <a:srgbClr val="000000"/>
                </a:solidFill>
                <a:latin typeface="Century Gothic" panose="020B0502020202020204" pitchFamily="34" charset="0"/>
                <a:ea typeface="Montserrat"/>
                <a:cs typeface="Montserrat"/>
                <a:sym typeface="Montserrat"/>
              </a:rPr>
              <a:t>Modélisation du dispositif</a:t>
            </a:r>
            <a:endParaRPr sz="2500" b="1"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dirty="0">
              <a:solidFill>
                <a:srgbClr val="000000"/>
              </a:solidFill>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rPr>
              <a:t>Ajustement du dispositif suite aux retours d’expériences des jeunes, des aidants familiaux et des professionnels </a:t>
            </a:r>
            <a:endParaRP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rPr>
              <a:t>Séminaire de capitalisation</a:t>
            </a:r>
            <a:endParaRP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rPr>
              <a:t>Ateliers d’appui à la rédaction du guide  méthodologique  et du kit de déploiement</a:t>
            </a:r>
            <a:endParaRPr sz="2400" b="1" i="0" u="none" strike="noStrike" cap="none" dirty="0">
              <a:solidFill>
                <a:schemeClr val="lt1"/>
              </a:solidFill>
              <a:highlight>
                <a:schemeClr val="accent4"/>
              </a:highlight>
              <a:latin typeface="Century Gothic" panose="020B0502020202020204" pitchFamily="34" charset="0"/>
              <a:ea typeface="Montserrat"/>
              <a:cs typeface="Montserrat"/>
              <a:sym typeface="Montserrat"/>
            </a:endParaRPr>
          </a:p>
        </p:txBody>
      </p:sp>
      <p:cxnSp>
        <p:nvCxnSpPr>
          <p:cNvPr id="603" name="Google Shape;603;g10eec4678f6_4_0"/>
          <p:cNvCxnSpPr>
            <a:cxnSpLocks/>
          </p:cNvCxnSpPr>
          <p:nvPr/>
        </p:nvCxnSpPr>
        <p:spPr>
          <a:xfrm>
            <a:off x="17016038" y="2609850"/>
            <a:ext cx="0" cy="10114500"/>
          </a:xfrm>
          <a:prstGeom prst="straightConnector1">
            <a:avLst/>
          </a:prstGeom>
          <a:noFill/>
          <a:ln w="76200" cap="flat" cmpd="sng">
            <a:solidFill>
              <a:srgbClr val="FFC000"/>
            </a:solidFill>
            <a:prstDash val="dot"/>
            <a:round/>
            <a:headEnd type="none" w="sm" len="sm"/>
            <a:tailEnd type="none" w="sm" len="sm"/>
          </a:ln>
        </p:spPr>
      </p:cxnSp>
      <p:sp>
        <p:nvSpPr>
          <p:cNvPr id="604" name="Google Shape;604;g10eec4678f6_4_0"/>
          <p:cNvSpPr txBox="1"/>
          <p:nvPr/>
        </p:nvSpPr>
        <p:spPr>
          <a:xfrm rot="-5400000">
            <a:off x="11961652" y="7348061"/>
            <a:ext cx="10175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dirty="0">
                <a:solidFill>
                  <a:schemeClr val="lt1"/>
                </a:solidFill>
                <a:highlight>
                  <a:srgbClr val="F6C741"/>
                </a:highlight>
                <a:latin typeface="Montserrat"/>
                <a:ea typeface="Montserrat"/>
                <a:cs typeface="Montserrat"/>
                <a:sym typeface="Montserrat"/>
              </a:rPr>
              <a:t>expérimentation du </a:t>
            </a:r>
            <a:r>
              <a:rPr lang="fr-FR" sz="1600" i="0" u="none" strike="noStrike" cap="none" dirty="0">
                <a:solidFill>
                  <a:schemeClr val="lt1"/>
                </a:solidFill>
                <a:highlight>
                  <a:srgbClr val="F6C741"/>
                </a:highlight>
                <a:latin typeface="Montserrat"/>
                <a:ea typeface="Montserrat"/>
                <a:cs typeface="Montserrat"/>
                <a:sym typeface="Montserrat"/>
              </a:rPr>
              <a:t>dispo</a:t>
            </a:r>
            <a:r>
              <a:rPr lang="fr-FR" sz="1600" b="1" i="0" u="none" strike="noStrike" cap="none" dirty="0">
                <a:solidFill>
                  <a:schemeClr val="lt1"/>
                </a:solidFill>
                <a:highlight>
                  <a:srgbClr val="F6C741"/>
                </a:highlight>
                <a:latin typeface="Montserrat"/>
                <a:ea typeface="Montserrat"/>
                <a:cs typeface="Montserrat"/>
                <a:sym typeface="Montserrat"/>
              </a:rPr>
              <a:t>sitif</a:t>
            </a:r>
            <a:endParaRPr sz="1600" b="1" i="0" u="none" strike="noStrike" cap="none" dirty="0">
              <a:solidFill>
                <a:schemeClr val="lt1"/>
              </a:solidFill>
              <a:highlight>
                <a:srgbClr val="F6C741"/>
              </a:highlight>
              <a:latin typeface="Montserrat"/>
              <a:ea typeface="Montserrat"/>
              <a:cs typeface="Montserrat"/>
              <a:sym typeface="Montserrat"/>
            </a:endParaRPr>
          </a:p>
        </p:txBody>
      </p:sp>
      <p:pic>
        <p:nvPicPr>
          <p:cNvPr id="605" name="Google Shape;605;g10eec4678f6_4_0" descr="LogoNoir.eps"/>
          <p:cNvPicPr preferRelativeResize="0"/>
          <p:nvPr/>
        </p:nvPicPr>
        <p:blipFill rotWithShape="1">
          <a:blip r:embed="rId3">
            <a:alphaModFix/>
          </a:blip>
          <a:srcRect/>
          <a:stretch/>
        </p:blipFill>
        <p:spPr>
          <a:xfrm>
            <a:off x="19578979" y="12651161"/>
            <a:ext cx="2677105" cy="7498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lipse 26">
            <a:extLst>
              <a:ext uri="{FF2B5EF4-FFF2-40B4-BE49-F238E27FC236}">
                <a16:creationId xmlns:a16="http://schemas.microsoft.com/office/drawing/2014/main" id="{3F7600E3-3814-4D60-A1A0-E6E203E141D1}"/>
              </a:ext>
            </a:extLst>
          </p:cNvPr>
          <p:cNvSpPr/>
          <p:nvPr/>
        </p:nvSpPr>
        <p:spPr>
          <a:xfrm>
            <a:off x="1697385" y="1043620"/>
            <a:ext cx="461386" cy="476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799"/>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5" y="2945669"/>
            <a:ext cx="8756072" cy="10437822"/>
          </a:xfrm>
          <a:prstGeom prst="rect">
            <a:avLst/>
          </a:prstGeom>
        </p:spPr>
      </p:pic>
      <p:sp>
        <p:nvSpPr>
          <p:cNvPr id="24" name="ZoneTexte 23"/>
          <p:cNvSpPr txBox="1"/>
          <p:nvPr/>
        </p:nvSpPr>
        <p:spPr>
          <a:xfrm>
            <a:off x="15514604" y="5750321"/>
            <a:ext cx="7711440" cy="3170099"/>
          </a:xfrm>
          <a:prstGeom prst="rect">
            <a:avLst/>
          </a:prstGeom>
          <a:noFill/>
        </p:spPr>
        <p:txBody>
          <a:bodyPr wrap="square" rtlCol="0">
            <a:spAutoFit/>
          </a:bodyPr>
          <a:lstStyle/>
          <a:p>
            <a:r>
              <a:rPr lang="fr-FR" sz="4000" dirty="0">
                <a:latin typeface="Century Gothic" panose="020B0502020202020204" pitchFamily="34" charset="0"/>
              </a:rPr>
              <a:t>Présidente </a:t>
            </a:r>
          </a:p>
          <a:p>
            <a:r>
              <a:rPr lang="fr-FR" sz="4000" dirty="0">
                <a:latin typeface="Century Gothic" panose="020B0502020202020204" pitchFamily="34" charset="0"/>
              </a:rPr>
              <a:t>Mme AHEHEHINNOU</a:t>
            </a:r>
          </a:p>
          <a:p>
            <a:endParaRPr lang="fr-FR" sz="4000" dirty="0">
              <a:latin typeface="Century Gothic" panose="020B0502020202020204" pitchFamily="34" charset="0"/>
            </a:endParaRPr>
          </a:p>
          <a:p>
            <a:r>
              <a:rPr lang="fr-FR" sz="4000" dirty="0">
                <a:latin typeface="Century Gothic" panose="020B0502020202020204" pitchFamily="34" charset="0"/>
              </a:rPr>
              <a:t>Directeur Général  </a:t>
            </a:r>
          </a:p>
          <a:p>
            <a:r>
              <a:rPr lang="fr-FR" sz="4000" dirty="0">
                <a:latin typeface="Century Gothic" panose="020B0502020202020204" pitchFamily="34" charset="0"/>
              </a:rPr>
              <a:t>M. MEYER</a:t>
            </a:r>
          </a:p>
        </p:txBody>
      </p:sp>
      <p:grpSp>
        <p:nvGrpSpPr>
          <p:cNvPr id="28" name="Groupe 27">
            <a:extLst>
              <a:ext uri="{FF2B5EF4-FFF2-40B4-BE49-F238E27FC236}">
                <a16:creationId xmlns:a16="http://schemas.microsoft.com/office/drawing/2014/main" id="{B8312D4E-EA12-4E6A-8708-BDDF57F32196}"/>
              </a:ext>
            </a:extLst>
          </p:cNvPr>
          <p:cNvGrpSpPr/>
          <p:nvPr/>
        </p:nvGrpSpPr>
        <p:grpSpPr>
          <a:xfrm>
            <a:off x="531877" y="298579"/>
            <a:ext cx="19311804" cy="2377963"/>
            <a:chOff x="367196" y="146252"/>
            <a:chExt cx="9658417" cy="1189291"/>
          </a:xfrm>
        </p:grpSpPr>
        <p:sp>
          <p:nvSpPr>
            <p:cNvPr id="29" name="Rectangle 28">
              <a:extLst>
                <a:ext uri="{FF2B5EF4-FFF2-40B4-BE49-F238E27FC236}">
                  <a16:creationId xmlns:a16="http://schemas.microsoft.com/office/drawing/2014/main" id="{333D9643-3EDD-4597-BF94-F7366BE8A05B}"/>
                </a:ext>
              </a:extLst>
            </p:cNvPr>
            <p:cNvSpPr/>
            <p:nvPr/>
          </p:nvSpPr>
          <p:spPr>
            <a:xfrm>
              <a:off x="1211587" y="841055"/>
              <a:ext cx="3812990" cy="406297"/>
            </a:xfrm>
            <a:prstGeom prst="rect">
              <a:avLst/>
            </a:prstGeom>
            <a:solidFill>
              <a:schemeClr val="tx1">
                <a:lumMod val="20000"/>
                <a:lumOff val="80000"/>
                <a:alpha val="38039"/>
              </a:schemeClr>
            </a:solidFill>
            <a:ln w="12700" cap="flat" cmpd="sng" algn="ctr">
              <a:noFill/>
              <a:prstDash val="solid"/>
              <a:miter lim="800000"/>
            </a:ln>
            <a:effectLst/>
          </p:spPr>
          <p:txBody>
            <a:bodyPr rtlCol="0" anchor="ctr"/>
            <a:lstStyle/>
            <a:p>
              <a:pPr algn="ctr" defTabSz="1827977">
                <a:buClrTx/>
                <a:defRPr/>
              </a:pPr>
              <a:endParaRPr lang="fr-FR" sz="2799" dirty="0">
                <a:solidFill>
                  <a:srgbClr val="F6C231"/>
                </a:solidFill>
              </a:endParaRPr>
            </a:p>
          </p:txBody>
        </p:sp>
        <p:sp>
          <p:nvSpPr>
            <p:cNvPr id="30" name="TextBox 14">
              <a:extLst>
                <a:ext uri="{FF2B5EF4-FFF2-40B4-BE49-F238E27FC236}">
                  <a16:creationId xmlns:a16="http://schemas.microsoft.com/office/drawing/2014/main" id="{CA259988-AD2D-46E9-A60F-B950A91457B9}"/>
                </a:ext>
              </a:extLst>
            </p:cNvPr>
            <p:cNvSpPr txBox="1"/>
            <p:nvPr/>
          </p:nvSpPr>
          <p:spPr>
            <a:xfrm>
              <a:off x="1668230" y="807673"/>
              <a:ext cx="8357383" cy="415542"/>
            </a:xfrm>
            <a:prstGeom prst="rect">
              <a:avLst/>
            </a:prstGeom>
            <a:noFill/>
          </p:spPr>
          <p:txBody>
            <a:bodyPr wrap="square" rtlCol="0">
              <a:spAutoFit/>
            </a:bodyPr>
            <a:lstStyle/>
            <a:p>
              <a:pPr defTabSz="1827977">
                <a:buClrTx/>
                <a:defRPr/>
              </a:pPr>
              <a:r>
                <a:rPr lang="fr-FR" sz="4799" b="1" dirty="0">
                  <a:latin typeface="Century Gothic" charset="0"/>
                  <a:ea typeface="Century Gothic" charset="0"/>
                  <a:cs typeface="Century Gothic" charset="0"/>
                </a:rPr>
                <a:t>En quelques chiffres </a:t>
              </a:r>
              <a:endParaRPr lang="fr-FR" sz="4799" dirty="0">
                <a:latin typeface="Century Gothic" charset="0"/>
                <a:ea typeface="Century Gothic" charset="0"/>
                <a:cs typeface="Century Gothic" charset="0"/>
              </a:endParaRPr>
            </a:p>
          </p:txBody>
        </p:sp>
        <p:grpSp>
          <p:nvGrpSpPr>
            <p:cNvPr id="31" name="Groupe 30">
              <a:extLst>
                <a:ext uri="{FF2B5EF4-FFF2-40B4-BE49-F238E27FC236}">
                  <a16:creationId xmlns:a16="http://schemas.microsoft.com/office/drawing/2014/main" id="{DA04936F-4C4F-4BAE-BD22-9F92815BC0C3}"/>
                </a:ext>
              </a:extLst>
            </p:cNvPr>
            <p:cNvGrpSpPr/>
            <p:nvPr/>
          </p:nvGrpSpPr>
          <p:grpSpPr>
            <a:xfrm>
              <a:off x="367196" y="146252"/>
              <a:ext cx="9658417" cy="1189291"/>
              <a:chOff x="24296" y="126614"/>
              <a:chExt cx="9658417" cy="1189291"/>
            </a:xfrm>
          </p:grpSpPr>
          <p:sp>
            <p:nvSpPr>
              <p:cNvPr id="32" name="Rectangle 31">
                <a:extLst>
                  <a:ext uri="{FF2B5EF4-FFF2-40B4-BE49-F238E27FC236}">
                    <a16:creationId xmlns:a16="http://schemas.microsoft.com/office/drawing/2014/main" id="{3EF1B6FA-3367-44C3-BEA3-4E8ACD634839}"/>
                  </a:ext>
                </a:extLst>
              </p:cNvPr>
              <p:cNvSpPr/>
              <p:nvPr/>
            </p:nvSpPr>
            <p:spPr>
              <a:xfrm>
                <a:off x="755208" y="242879"/>
                <a:ext cx="4809445" cy="533400"/>
              </a:xfrm>
              <a:prstGeom prst="rect">
                <a:avLst/>
              </a:prstGeom>
              <a:solidFill>
                <a:schemeClr val="tx1"/>
              </a:solidFill>
              <a:ln w="12700" cap="flat" cmpd="sng" algn="ctr">
                <a:noFill/>
                <a:prstDash val="solid"/>
                <a:miter lim="800000"/>
              </a:ln>
              <a:effectLst/>
            </p:spPr>
            <p:txBody>
              <a:bodyPr rtlCol="0" anchor="ctr"/>
              <a:lstStyle/>
              <a:p>
                <a:pPr algn="ctr" defTabSz="1827977">
                  <a:buClrTx/>
                  <a:defRPr/>
                </a:pPr>
                <a:endParaRPr lang="fr-FR" sz="2799">
                  <a:solidFill>
                    <a:srgbClr val="FFFFFF"/>
                  </a:solidFill>
                </a:endParaRPr>
              </a:p>
            </p:txBody>
          </p:sp>
          <p:sp>
            <p:nvSpPr>
              <p:cNvPr id="33" name="TextBox 14">
                <a:extLst>
                  <a:ext uri="{FF2B5EF4-FFF2-40B4-BE49-F238E27FC236}">
                    <a16:creationId xmlns:a16="http://schemas.microsoft.com/office/drawing/2014/main" id="{4DD6D2FB-FBBE-44AB-95C9-F1D9F42119F9}"/>
                  </a:ext>
                </a:extLst>
              </p:cNvPr>
              <p:cNvSpPr txBox="1"/>
              <p:nvPr/>
            </p:nvSpPr>
            <p:spPr>
              <a:xfrm>
                <a:off x="1325330" y="212173"/>
                <a:ext cx="8357383" cy="553982"/>
              </a:xfrm>
              <a:prstGeom prst="rect">
                <a:avLst/>
              </a:prstGeom>
              <a:noFill/>
            </p:spPr>
            <p:txBody>
              <a:bodyPr wrap="square" rtlCol="0">
                <a:spAutoFit/>
              </a:bodyPr>
              <a:lstStyle/>
              <a:p>
                <a:pPr defTabSz="1827977">
                  <a:buClrTx/>
                  <a:defRPr/>
                </a:pPr>
                <a:r>
                  <a:rPr lang="fr-FR" sz="6598" dirty="0">
                    <a:solidFill>
                      <a:srgbClr val="FFFFFF"/>
                    </a:solidFill>
                    <a:latin typeface="Century Gothic" charset="0"/>
                    <a:ea typeface="Century Gothic" charset="0"/>
                    <a:cs typeface="Century Gothic" charset="0"/>
                  </a:rPr>
                  <a:t>L’</a:t>
                </a:r>
                <a:r>
                  <a:rPr lang="fr-FR" sz="6598" dirty="0" err="1">
                    <a:solidFill>
                      <a:srgbClr val="FFFFFF"/>
                    </a:solidFill>
                    <a:latin typeface="Century Gothic" charset="0"/>
                    <a:ea typeface="Century Gothic" charset="0"/>
                    <a:cs typeface="Century Gothic" charset="0"/>
                  </a:rPr>
                  <a:t>Unapei</a:t>
                </a:r>
                <a:r>
                  <a:rPr lang="fr-FR" sz="6598" dirty="0">
                    <a:solidFill>
                      <a:srgbClr val="FFFFFF"/>
                    </a:solidFill>
                    <a:latin typeface="Century Gothic" charset="0"/>
                    <a:ea typeface="Century Gothic" charset="0"/>
                    <a:cs typeface="Century Gothic" charset="0"/>
                  </a:rPr>
                  <a:t> 17 </a:t>
                </a:r>
              </a:p>
            </p:txBody>
          </p:sp>
          <p:sp>
            <p:nvSpPr>
              <p:cNvPr id="34" name="Oval 1">
                <a:extLst>
                  <a:ext uri="{FF2B5EF4-FFF2-40B4-BE49-F238E27FC236}">
                    <a16:creationId xmlns:a16="http://schemas.microsoft.com/office/drawing/2014/main" id="{67A92658-8125-4DFC-9E82-A7B5C22E3DD7}"/>
                  </a:ext>
                </a:extLst>
              </p:cNvPr>
              <p:cNvSpPr/>
              <p:nvPr/>
            </p:nvSpPr>
            <p:spPr>
              <a:xfrm>
                <a:off x="24296" y="126614"/>
                <a:ext cx="1193878" cy="1189291"/>
              </a:xfrm>
              <a:prstGeom prst="ellipse">
                <a:avLst/>
              </a:prstGeom>
              <a:solidFill>
                <a:schemeClr val="tx1"/>
              </a:solidFill>
              <a:ln w="38100" cap="flat" cmpd="sng" algn="ctr">
                <a:solidFill>
                  <a:sysClr val="window" lastClr="FFFFFF"/>
                </a:solidFill>
                <a:prstDash val="solid"/>
                <a:miter lim="800000"/>
              </a:ln>
              <a:effectLst/>
            </p:spPr>
            <p:txBody>
              <a:bodyPr rtlCol="0" anchor="ctr"/>
              <a:lstStyle/>
              <a:p>
                <a:pPr algn="ctr" defTabSz="1828343">
                  <a:buClrTx/>
                  <a:defRPr/>
                </a:pPr>
                <a:endParaRPr lang="en-US" sz="47788" dirty="0">
                  <a:solidFill>
                    <a:prstClr val="white"/>
                  </a:solidFill>
                  <a:latin typeface="Open Sans Regular" charset="0"/>
                </a:endParaRPr>
              </a:p>
            </p:txBody>
          </p:sp>
        </p:grpSp>
      </p:grpSp>
      <p:sp>
        <p:nvSpPr>
          <p:cNvPr id="42" name="Ellipse 41">
            <a:extLst>
              <a:ext uri="{FF2B5EF4-FFF2-40B4-BE49-F238E27FC236}">
                <a16:creationId xmlns:a16="http://schemas.microsoft.com/office/drawing/2014/main" id="{3F7600E3-3814-4D60-A1A0-E6E203E141D1}"/>
              </a:ext>
            </a:extLst>
          </p:cNvPr>
          <p:cNvSpPr/>
          <p:nvPr/>
        </p:nvSpPr>
        <p:spPr>
          <a:xfrm>
            <a:off x="1531934" y="1282023"/>
            <a:ext cx="461386" cy="476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799"/>
          </a:p>
        </p:txBody>
      </p:sp>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1564" y="617580"/>
            <a:ext cx="3278760" cy="3516913"/>
          </a:xfrm>
          <a:prstGeom prst="rect">
            <a:avLst/>
          </a:prstGeom>
        </p:spPr>
      </p:pic>
      <p:pic>
        <p:nvPicPr>
          <p:cNvPr id="43" name="Imag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3681" y="10475500"/>
            <a:ext cx="3611277" cy="2509531"/>
          </a:xfrm>
          <a:prstGeom prst="rect">
            <a:avLst/>
          </a:prstGeom>
        </p:spPr>
      </p:pic>
      <p:pic>
        <p:nvPicPr>
          <p:cNvPr id="44" name="Imag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0353" y="617580"/>
            <a:ext cx="3056413" cy="3577662"/>
          </a:xfrm>
          <a:prstGeom prst="rect">
            <a:avLst/>
          </a:prstGeom>
        </p:spPr>
      </p:pic>
    </p:spTree>
    <p:extLst>
      <p:ext uri="{BB962C8B-B14F-4D97-AF65-F5344CB8AC3E}">
        <p14:creationId xmlns:p14="http://schemas.microsoft.com/office/powerpoint/2010/main" val="2407245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55"/>
          <p:cNvSpPr txBox="1"/>
          <p:nvPr/>
        </p:nvSpPr>
        <p:spPr>
          <a:xfrm>
            <a:off x="0" y="2163299"/>
            <a:ext cx="24377649"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6600">
                <a:solidFill>
                  <a:schemeClr val="dk2"/>
                </a:solidFill>
                <a:latin typeface="Century Gothic"/>
                <a:ea typeface="Century Gothic"/>
                <a:cs typeface="Century Gothic"/>
                <a:sym typeface="Century Gothic"/>
              </a:rPr>
              <a:t>NOUS CONTACTER</a:t>
            </a:r>
            <a:endParaRPr/>
          </a:p>
        </p:txBody>
      </p:sp>
      <p:sp>
        <p:nvSpPr>
          <p:cNvPr id="1185" name="Google Shape;1185;p55"/>
          <p:cNvSpPr txBox="1"/>
          <p:nvPr/>
        </p:nvSpPr>
        <p:spPr>
          <a:xfrm>
            <a:off x="7976019" y="5806361"/>
            <a:ext cx="8441286"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1">
                <a:solidFill>
                  <a:schemeClr val="dk2"/>
                </a:solidFill>
                <a:latin typeface="Century Gothic"/>
                <a:ea typeface="Century Gothic"/>
                <a:cs typeface="Century Gothic"/>
                <a:sym typeface="Century Gothic"/>
              </a:rPr>
              <a:t>Unapei </a:t>
            </a:r>
            <a:r>
              <a:rPr lang="fr-FR" sz="3200">
                <a:solidFill>
                  <a:schemeClr val="dk2"/>
                </a:solidFill>
                <a:latin typeface="Century Gothic"/>
                <a:ea typeface="Century Gothic"/>
                <a:cs typeface="Century Gothic"/>
                <a:sym typeface="Century Gothic"/>
              </a:rPr>
              <a:t>- 15 rue Coysevox – 75 018 Paris</a:t>
            </a:r>
            <a:endParaRPr/>
          </a:p>
          <a:p>
            <a:pPr marL="0" marR="0" lvl="0" indent="0" algn="l" rtl="0">
              <a:spcBef>
                <a:spcPts val="0"/>
              </a:spcBef>
              <a:spcAft>
                <a:spcPts val="0"/>
              </a:spcAft>
              <a:buNone/>
            </a:pPr>
            <a:r>
              <a:rPr lang="fr-FR" sz="3200">
                <a:solidFill>
                  <a:schemeClr val="dk2"/>
                </a:solidFill>
                <a:latin typeface="Century Gothic"/>
                <a:ea typeface="Century Gothic"/>
                <a:cs typeface="Century Gothic"/>
                <a:sym typeface="Century Gothic"/>
              </a:rPr>
              <a:t> Tél. : 01 44 85 50 50 - </a:t>
            </a:r>
            <a:r>
              <a:rPr lang="fr-FR" sz="3200" u="sng">
                <a:solidFill>
                  <a:schemeClr val="dk2"/>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www.unapei.org</a:t>
            </a:r>
            <a:endParaRPr sz="3200">
              <a:solidFill>
                <a:schemeClr val="dk2"/>
              </a:solidFill>
              <a:latin typeface="Century Gothic"/>
              <a:ea typeface="Century Gothic"/>
              <a:cs typeface="Century Gothic"/>
              <a:sym typeface="Century Gothic"/>
            </a:endParaRPr>
          </a:p>
          <a:p>
            <a:pPr marL="0" marR="0" lvl="0" indent="0" algn="l" rtl="0">
              <a:spcBef>
                <a:spcPts val="0"/>
              </a:spcBef>
              <a:spcAft>
                <a:spcPts val="0"/>
              </a:spcAft>
              <a:buNone/>
            </a:pPr>
            <a:endParaRPr sz="3200">
              <a:solidFill>
                <a:schemeClr val="dk2"/>
              </a:solidFill>
              <a:latin typeface="Century Gothic"/>
              <a:ea typeface="Century Gothic"/>
              <a:cs typeface="Century Gothic"/>
              <a:sym typeface="Century Gothic"/>
            </a:endParaRPr>
          </a:p>
          <a:p>
            <a:pPr marL="0" marR="0" lvl="0" indent="0" algn="l" rtl="0">
              <a:spcBef>
                <a:spcPts val="0"/>
              </a:spcBef>
              <a:spcAft>
                <a:spcPts val="0"/>
              </a:spcAft>
              <a:buNone/>
            </a:pPr>
            <a:r>
              <a:rPr lang="fr-FR" sz="3200" b="1">
                <a:solidFill>
                  <a:srgbClr val="0070C0"/>
                </a:solidFill>
                <a:latin typeface="Century Gothic"/>
                <a:ea typeface="Century Gothic"/>
                <a:cs typeface="Century Gothic"/>
                <a:sym typeface="Century Gothic"/>
              </a:rPr>
              <a:t>Suivez-vous sur </a:t>
            </a:r>
            <a:endParaRPr/>
          </a:p>
          <a:p>
            <a:pPr marL="0" marR="0" lvl="0" indent="0" algn="ctr" rtl="0">
              <a:lnSpc>
                <a:spcPct val="150000"/>
              </a:lnSpc>
              <a:spcBef>
                <a:spcPts val="0"/>
              </a:spcBef>
              <a:spcAft>
                <a:spcPts val="0"/>
              </a:spcAft>
              <a:buNone/>
            </a:pPr>
            <a:endParaRPr sz="3200">
              <a:solidFill>
                <a:schemeClr val="dk2"/>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endParaRPr sz="3200">
              <a:solidFill>
                <a:schemeClr val="dk2"/>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endParaRPr sz="3200">
              <a:solidFill>
                <a:schemeClr val="dk2"/>
              </a:solidFill>
              <a:latin typeface="Century Gothic"/>
              <a:ea typeface="Century Gothic"/>
              <a:cs typeface="Century Gothic"/>
              <a:sym typeface="Century Gothic"/>
            </a:endParaRPr>
          </a:p>
        </p:txBody>
      </p:sp>
      <p:sp>
        <p:nvSpPr>
          <p:cNvPr id="1186" name="Google Shape;1186;p55"/>
          <p:cNvSpPr/>
          <p:nvPr/>
        </p:nvSpPr>
        <p:spPr>
          <a:xfrm rot="7543573" flipH="1">
            <a:off x="11124598" y="4119616"/>
            <a:ext cx="720954" cy="720954"/>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1187" name="Google Shape;1187;p55"/>
          <p:cNvSpPr/>
          <p:nvPr/>
        </p:nvSpPr>
        <p:spPr>
          <a:xfrm rot="7543573" flipH="1">
            <a:off x="12392998" y="4146067"/>
            <a:ext cx="720954" cy="720954"/>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1188" name="Google Shape;1188;p55"/>
          <p:cNvSpPr/>
          <p:nvPr/>
        </p:nvSpPr>
        <p:spPr>
          <a:xfrm rot="7543573" flipH="1">
            <a:off x="9856199" y="4146068"/>
            <a:ext cx="720954" cy="720954"/>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1189" name="Google Shape;1189;p55"/>
          <p:cNvSpPr/>
          <p:nvPr/>
        </p:nvSpPr>
        <p:spPr>
          <a:xfrm rot="7543573" flipH="1">
            <a:off x="13661398" y="4146067"/>
            <a:ext cx="720954" cy="720954"/>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pic>
        <p:nvPicPr>
          <p:cNvPr id="1190" name="Google Shape;1190;p55"/>
          <p:cNvPicPr preferRelativeResize="0"/>
          <p:nvPr/>
        </p:nvPicPr>
        <p:blipFill rotWithShape="1">
          <a:blip r:embed="rId4">
            <a:alphaModFix/>
          </a:blip>
          <a:srcRect/>
          <a:stretch/>
        </p:blipFill>
        <p:spPr>
          <a:xfrm>
            <a:off x="11369905" y="10863456"/>
            <a:ext cx="1562100" cy="1803400"/>
          </a:xfrm>
          <a:prstGeom prst="rect">
            <a:avLst/>
          </a:prstGeom>
          <a:noFill/>
          <a:ln>
            <a:noFill/>
          </a:ln>
        </p:spPr>
      </p:pic>
      <p:pic>
        <p:nvPicPr>
          <p:cNvPr id="1191" name="Google Shape;1191;p55"/>
          <p:cNvPicPr preferRelativeResize="0"/>
          <p:nvPr/>
        </p:nvPicPr>
        <p:blipFill rotWithShape="1">
          <a:blip r:embed="rId5">
            <a:alphaModFix/>
          </a:blip>
          <a:srcRect/>
          <a:stretch/>
        </p:blipFill>
        <p:spPr>
          <a:xfrm>
            <a:off x="11238714" y="7222060"/>
            <a:ext cx="710648" cy="710648"/>
          </a:xfrm>
          <a:prstGeom prst="rect">
            <a:avLst/>
          </a:prstGeom>
          <a:noFill/>
          <a:ln>
            <a:noFill/>
          </a:ln>
        </p:spPr>
      </p:pic>
      <p:pic>
        <p:nvPicPr>
          <p:cNvPr id="1192" name="Google Shape;1192;p55"/>
          <p:cNvPicPr preferRelativeResize="0"/>
          <p:nvPr/>
        </p:nvPicPr>
        <p:blipFill rotWithShape="1">
          <a:blip r:embed="rId6">
            <a:alphaModFix/>
          </a:blip>
          <a:srcRect/>
          <a:stretch/>
        </p:blipFill>
        <p:spPr>
          <a:xfrm>
            <a:off x="12180184" y="7222060"/>
            <a:ext cx="710648" cy="710648"/>
          </a:xfrm>
          <a:prstGeom prst="rect">
            <a:avLst/>
          </a:prstGeom>
          <a:noFill/>
          <a:ln>
            <a:noFill/>
          </a:ln>
        </p:spPr>
      </p:pic>
      <p:pic>
        <p:nvPicPr>
          <p:cNvPr id="1193" name="Google Shape;1193;p55"/>
          <p:cNvPicPr preferRelativeResize="0"/>
          <p:nvPr/>
        </p:nvPicPr>
        <p:blipFill rotWithShape="1">
          <a:blip r:embed="rId7">
            <a:alphaModFix/>
          </a:blip>
          <a:srcRect/>
          <a:stretch/>
        </p:blipFill>
        <p:spPr>
          <a:xfrm>
            <a:off x="13121654" y="7228134"/>
            <a:ext cx="2806700" cy="69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2"/>
          <p:cNvSpPr/>
          <p:nvPr/>
        </p:nvSpPr>
        <p:spPr>
          <a:xfrm rot="7543573" flipH="1">
            <a:off x="20525463" y="1124377"/>
            <a:ext cx="831166" cy="831166"/>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78" name="Google Shape;178;p12"/>
          <p:cNvSpPr/>
          <p:nvPr/>
        </p:nvSpPr>
        <p:spPr>
          <a:xfrm rot="-8596374" flipH="1">
            <a:off x="18390578" y="682657"/>
            <a:ext cx="1589858" cy="1589858"/>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79" name="Google Shape;179;p12"/>
          <p:cNvSpPr txBox="1"/>
          <p:nvPr/>
        </p:nvSpPr>
        <p:spPr>
          <a:xfrm>
            <a:off x="3871773" y="4131225"/>
            <a:ext cx="16634100" cy="7511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fr-FR" sz="4800" b="1" i="0" u="none" strike="noStrike" cap="none" dirty="0">
                <a:highlight>
                  <a:srgbClr val="B6CD64"/>
                </a:highlight>
                <a:latin typeface="Calibri"/>
                <a:ea typeface="Calibri"/>
                <a:cs typeface="Calibri"/>
                <a:sym typeface="Calibri"/>
              </a:rPr>
              <a:t>Concrètement, il s’agit de :</a:t>
            </a:r>
            <a:endParaRPr sz="4800" b="1" i="0" u="none" strike="noStrike" cap="none" dirty="0">
              <a:highlight>
                <a:srgbClr val="B6CD64"/>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800"/>
              <a:buFont typeface="Arial"/>
              <a:buNone/>
            </a:pPr>
            <a:endParaRPr sz="4800"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4800"/>
              <a:buFont typeface="Arial"/>
              <a:buNone/>
            </a:pPr>
            <a:r>
              <a:rPr lang="fr-FR" sz="4800" b="1" i="0" u="none" strike="noStrike" cap="none" dirty="0">
                <a:solidFill>
                  <a:schemeClr val="dk1"/>
                </a:solidFill>
                <a:latin typeface="Calibri"/>
                <a:ea typeface="Calibri"/>
                <a:cs typeface="Calibri"/>
                <a:sym typeface="Calibri"/>
              </a:rPr>
              <a:t>Concevoir et expérimenter </a:t>
            </a:r>
            <a:r>
              <a:rPr lang="fr-FR" sz="4800" b="0" i="0" u="none" strike="noStrike" cap="none" dirty="0">
                <a:solidFill>
                  <a:schemeClr val="dk1"/>
                </a:solidFill>
                <a:latin typeface="Calibri"/>
                <a:ea typeface="Calibri"/>
                <a:cs typeface="Calibri"/>
                <a:sym typeface="Calibri"/>
              </a:rPr>
              <a:t>avec les jeunes et toutes les autres parties prenantes un </a:t>
            </a:r>
            <a:r>
              <a:rPr lang="fr-FR" sz="4800" b="1" i="0" u="none" strike="noStrike" cap="none" dirty="0">
                <a:solidFill>
                  <a:schemeClr val="dk1"/>
                </a:solidFill>
                <a:latin typeface="Calibri"/>
                <a:ea typeface="Calibri"/>
                <a:cs typeface="Calibri"/>
                <a:sym typeface="Calibri"/>
              </a:rPr>
              <a:t>dispositif ambitieux de participation des jeunes à différentes dimensions de la vie du service, </a:t>
            </a:r>
            <a:endParaRPr sz="4800" b="1" i="0" u="none" strike="noStrike" cap="none"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4800"/>
              <a:buFont typeface="Arial"/>
              <a:buNone/>
            </a:pPr>
            <a:r>
              <a:rPr lang="fr-FR" sz="4800" b="1" i="1" u="none" strike="noStrike" cap="none" dirty="0">
                <a:solidFill>
                  <a:schemeClr val="dk1"/>
                </a:solidFill>
                <a:latin typeface="Calibri"/>
                <a:ea typeface="Calibri"/>
                <a:cs typeface="Calibri"/>
                <a:sym typeface="Calibri"/>
              </a:rPr>
              <a:t>en mobilisant les méthodes de design social. </a:t>
            </a:r>
            <a:endParaRPr sz="1400" b="0" i="1"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endParaRPr sz="4800" b="1" i="0" u="none" strike="noStrike" cap="none" dirty="0">
              <a:solidFill>
                <a:schemeClr val="dk2"/>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571500" marR="0" lvl="0" indent="-342900" algn="l" rtl="0">
              <a:lnSpc>
                <a:spcPct val="100000"/>
              </a:lnSpc>
              <a:spcBef>
                <a:spcPts val="0"/>
              </a:spcBef>
              <a:spcAft>
                <a:spcPts val="0"/>
              </a:spcAft>
              <a:buClr>
                <a:schemeClr val="dk1"/>
              </a:buClr>
              <a:buSzPts val="3600"/>
              <a:buFont typeface="Arial"/>
              <a:buNone/>
            </a:pPr>
            <a:endParaRPr sz="3600" b="0" i="0" u="none" strike="noStrike" cap="none" dirty="0">
              <a:solidFill>
                <a:schemeClr val="dk1"/>
              </a:solidFill>
              <a:latin typeface="Calibri"/>
              <a:ea typeface="Calibri"/>
              <a:cs typeface="Calibri"/>
              <a:sym typeface="Calibri"/>
            </a:endParaRPr>
          </a:p>
        </p:txBody>
      </p:sp>
      <p:sp>
        <p:nvSpPr>
          <p:cNvPr id="180" name="Google Shape;180;p12"/>
          <p:cNvSpPr/>
          <p:nvPr/>
        </p:nvSpPr>
        <p:spPr>
          <a:xfrm rot="7543573" flipH="1">
            <a:off x="22920206" y="1080764"/>
            <a:ext cx="831166" cy="831166"/>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81" name="Google Shape;181;p12"/>
          <p:cNvSpPr/>
          <p:nvPr/>
        </p:nvSpPr>
        <p:spPr>
          <a:xfrm rot="7543573" flipH="1">
            <a:off x="21710405" y="1119989"/>
            <a:ext cx="831166" cy="831166"/>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pic>
        <p:nvPicPr>
          <p:cNvPr id="182" name="Google Shape;182;p12" descr="LogoNoir.eps"/>
          <p:cNvPicPr preferRelativeResize="0"/>
          <p:nvPr/>
        </p:nvPicPr>
        <p:blipFill rotWithShape="1">
          <a:blip r:embed="rId3">
            <a:alphaModFix/>
          </a:blip>
          <a:srcRect/>
          <a:stretch/>
        </p:blipFill>
        <p:spPr>
          <a:xfrm>
            <a:off x="19578979" y="12651161"/>
            <a:ext cx="2677103" cy="7498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1011a79924_1_2"/>
          <p:cNvSpPr txBox="1"/>
          <p:nvPr/>
        </p:nvSpPr>
        <p:spPr>
          <a:xfrm>
            <a:off x="665700" y="2876975"/>
            <a:ext cx="6238200" cy="6360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fr-FR" sz="3700" b="1" dirty="0">
                <a:highlight>
                  <a:srgbClr val="B6CD64"/>
                </a:highlight>
                <a:latin typeface="Century Gothic"/>
                <a:ea typeface="Century Gothic"/>
                <a:cs typeface="Century Gothic"/>
                <a:sym typeface="Century Gothic"/>
              </a:rPr>
              <a:t>POURQUOI MAINTENANT ? </a:t>
            </a:r>
            <a:endParaRPr sz="3700" b="1" dirty="0">
              <a:highlight>
                <a:srgbClr val="B6CD64"/>
              </a:highlight>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4800"/>
              <a:buFont typeface="Arial"/>
              <a:buNone/>
            </a:pPr>
            <a:endParaRPr sz="2900" b="1" dirty="0">
              <a:solidFill>
                <a:schemeClr val="dk2"/>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4800"/>
              <a:buFont typeface="Arial"/>
              <a:buNone/>
            </a:pPr>
            <a:r>
              <a:rPr lang="fr-FR" sz="2900" b="1" i="0" u="none" strike="noStrike" cap="none" dirty="0">
                <a:solidFill>
                  <a:schemeClr val="dk2"/>
                </a:solidFill>
                <a:latin typeface="Century Gothic"/>
                <a:ea typeface="Century Gothic"/>
                <a:cs typeface="Century Gothic"/>
                <a:sym typeface="Century Gothic"/>
              </a:rPr>
              <a:t>Réponse à un </a:t>
            </a:r>
            <a:r>
              <a:rPr lang="fr-FR" sz="2900" b="1" dirty="0">
                <a:solidFill>
                  <a:schemeClr val="dk2"/>
                </a:solidFill>
                <a:latin typeface="Century Gothic"/>
                <a:ea typeface="Century Gothic"/>
                <a:cs typeface="Century Gothic"/>
                <a:sym typeface="Century Gothic"/>
              </a:rPr>
              <a:t>appel à projet</a:t>
            </a:r>
            <a:r>
              <a:rPr lang="fr-FR" sz="2900" b="1" i="0" u="none" strike="noStrike" cap="none" dirty="0">
                <a:solidFill>
                  <a:schemeClr val="dk2"/>
                </a:solidFill>
                <a:latin typeface="Century Gothic"/>
                <a:ea typeface="Century Gothic"/>
                <a:cs typeface="Century Gothic"/>
                <a:sym typeface="Century Gothic"/>
              </a:rPr>
              <a:t> de la CNSA 2021 sur la thématique : </a:t>
            </a:r>
            <a:endParaRPr sz="1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4200"/>
              <a:buFont typeface="Arial"/>
              <a:buNone/>
            </a:pPr>
            <a:endParaRPr sz="2300" b="1" i="0" u="none" strike="noStrike" cap="none" dirty="0">
              <a:solidFill>
                <a:srgbClr val="B6CD64"/>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5400"/>
              <a:buFont typeface="Arial"/>
              <a:buNone/>
            </a:pPr>
            <a:r>
              <a:rPr lang="fr-FR" sz="3500" b="0" i="0" u="none" strike="noStrike" cap="none" dirty="0">
                <a:solidFill>
                  <a:schemeClr val="dk1"/>
                </a:solidFill>
                <a:latin typeface="Calibri"/>
                <a:ea typeface="Calibri"/>
                <a:cs typeface="Calibri"/>
                <a:sym typeface="Calibri"/>
              </a:rPr>
              <a:t>Participation des personnes vivant à domicile, et de leurs proches aidants, à la gouvernance des services qui les accompagnent</a:t>
            </a:r>
            <a:endParaRPr sz="100" b="0" i="0" u="none" strike="noStrike" cap="none" dirty="0">
              <a:solidFill>
                <a:srgbClr val="000000"/>
              </a:solidFill>
              <a:latin typeface="Arial"/>
              <a:ea typeface="Arial"/>
              <a:cs typeface="Arial"/>
              <a:sym typeface="Arial"/>
            </a:endParaRPr>
          </a:p>
          <a:p>
            <a:pPr marL="571500" marR="0" lvl="0" indent="-228600" algn="just" rtl="0">
              <a:lnSpc>
                <a:spcPct val="100000"/>
              </a:lnSpc>
              <a:spcBef>
                <a:spcPts val="0"/>
              </a:spcBef>
              <a:spcAft>
                <a:spcPts val="0"/>
              </a:spcAft>
              <a:buClr>
                <a:schemeClr val="dk1"/>
              </a:buClr>
              <a:buSzPts val="5400"/>
              <a:buFont typeface="Arial"/>
              <a:buNone/>
            </a:pPr>
            <a:endParaRPr sz="35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5400"/>
              <a:buFont typeface="Arial"/>
              <a:buNone/>
            </a:pPr>
            <a:endParaRPr sz="100" b="0" i="0" u="none" strike="noStrike" cap="none" dirty="0">
              <a:solidFill>
                <a:srgbClr val="000000"/>
              </a:solidFill>
              <a:latin typeface="Arial"/>
              <a:ea typeface="Arial"/>
              <a:cs typeface="Arial"/>
              <a:sym typeface="Arial"/>
            </a:endParaRPr>
          </a:p>
          <a:p>
            <a:pPr marL="571500" marR="0" lvl="0" indent="-228600" algn="just" rtl="0">
              <a:lnSpc>
                <a:spcPct val="100000"/>
              </a:lnSpc>
              <a:spcBef>
                <a:spcPts val="0"/>
              </a:spcBef>
              <a:spcAft>
                <a:spcPts val="0"/>
              </a:spcAft>
              <a:buClr>
                <a:schemeClr val="dk1"/>
              </a:buClr>
              <a:buSzPts val="5400"/>
              <a:buFont typeface="Arial"/>
              <a:buNone/>
            </a:pPr>
            <a:endParaRPr sz="3500" b="1" i="0" u="none" strike="noStrike" cap="none" dirty="0">
              <a:solidFill>
                <a:schemeClr val="dk1"/>
              </a:solidFill>
              <a:latin typeface="Calibri"/>
              <a:ea typeface="Calibri"/>
              <a:cs typeface="Calibri"/>
              <a:sym typeface="Calibri"/>
            </a:endParaRPr>
          </a:p>
          <a:p>
            <a:pPr marL="114300" marR="0" lvl="0" indent="88900" algn="just" rtl="0">
              <a:lnSpc>
                <a:spcPct val="100000"/>
              </a:lnSpc>
              <a:spcBef>
                <a:spcPts val="0"/>
              </a:spcBef>
              <a:spcAft>
                <a:spcPts val="0"/>
              </a:spcAft>
              <a:buClr>
                <a:schemeClr val="dk1"/>
              </a:buClr>
              <a:buSzPts val="3200"/>
              <a:buFont typeface="Noto Sans Symbols"/>
              <a:buNone/>
            </a:pPr>
            <a:endParaRPr sz="1300" b="0" i="0" u="none" strike="noStrike" cap="none" dirty="0">
              <a:solidFill>
                <a:schemeClr val="dk2"/>
              </a:solidFill>
              <a:latin typeface="Century Gothic"/>
              <a:ea typeface="Century Gothic"/>
              <a:cs typeface="Century Gothic"/>
              <a:sym typeface="Century Gothic"/>
            </a:endParaRPr>
          </a:p>
        </p:txBody>
      </p:sp>
      <p:sp>
        <p:nvSpPr>
          <p:cNvPr id="189" name="Google Shape;189;g11011a79924_1_2"/>
          <p:cNvSpPr/>
          <p:nvPr/>
        </p:nvSpPr>
        <p:spPr>
          <a:xfrm rot="7543944" flipH="1">
            <a:off x="22920270" y="1080756"/>
            <a:ext cx="831164" cy="831164"/>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90" name="Google Shape;190;g11011a79924_1_2"/>
          <p:cNvSpPr/>
          <p:nvPr/>
        </p:nvSpPr>
        <p:spPr>
          <a:xfrm rot="7543944" flipH="1">
            <a:off x="21710469" y="1119981"/>
            <a:ext cx="831164" cy="831164"/>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91" name="Google Shape;191;g11011a79924_1_2"/>
          <p:cNvSpPr/>
          <p:nvPr/>
        </p:nvSpPr>
        <p:spPr>
          <a:xfrm rot="7543944" flipH="1">
            <a:off x="20525527" y="1124369"/>
            <a:ext cx="831164" cy="831164"/>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92" name="Google Shape;192;g11011a79924_1_2"/>
          <p:cNvSpPr/>
          <p:nvPr/>
        </p:nvSpPr>
        <p:spPr>
          <a:xfrm rot="-8596628" flipH="1">
            <a:off x="18390583" y="682522"/>
            <a:ext cx="1589945" cy="1589945"/>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pic>
        <p:nvPicPr>
          <p:cNvPr id="193" name="Google Shape;193;g11011a79924_1_2" descr="LogoNoir.eps"/>
          <p:cNvPicPr preferRelativeResize="0"/>
          <p:nvPr/>
        </p:nvPicPr>
        <p:blipFill rotWithShape="1">
          <a:blip r:embed="rId3">
            <a:alphaModFix/>
          </a:blip>
          <a:srcRect/>
          <a:stretch/>
        </p:blipFill>
        <p:spPr>
          <a:xfrm>
            <a:off x="19578979" y="12651161"/>
            <a:ext cx="2677105" cy="749852"/>
          </a:xfrm>
          <a:prstGeom prst="rect">
            <a:avLst/>
          </a:prstGeom>
          <a:noFill/>
          <a:ln>
            <a:noFill/>
          </a:ln>
        </p:spPr>
      </p:pic>
      <p:sp>
        <p:nvSpPr>
          <p:cNvPr id="194" name="Google Shape;194;g11011a79924_1_2"/>
          <p:cNvSpPr txBox="1"/>
          <p:nvPr/>
        </p:nvSpPr>
        <p:spPr>
          <a:xfrm>
            <a:off x="8119300" y="2876975"/>
            <a:ext cx="7340100" cy="1072597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fr-FR" sz="3700" b="1" dirty="0">
                <a:highlight>
                  <a:srgbClr val="B6CD64"/>
                </a:highlight>
                <a:latin typeface="Century Gothic"/>
                <a:ea typeface="Century Gothic"/>
                <a:cs typeface="Century Gothic"/>
                <a:sym typeface="Century Gothic"/>
              </a:rPr>
              <a:t>QUI ? </a:t>
            </a:r>
            <a:endParaRPr sz="3700" b="1" dirty="0">
              <a:highlight>
                <a:srgbClr val="B6CD64"/>
              </a:highlight>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4800"/>
              <a:buFont typeface="Arial"/>
              <a:buNone/>
            </a:pPr>
            <a:endParaRPr sz="3700" b="1" dirty="0">
              <a:highlight>
                <a:srgbClr val="B6CD64"/>
              </a:highlight>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4800"/>
              <a:buFont typeface="Arial"/>
              <a:buNone/>
            </a:pPr>
            <a:r>
              <a:rPr lang="fr-FR" sz="2900" b="1" dirty="0">
                <a:solidFill>
                  <a:schemeClr val="dk2"/>
                </a:solidFill>
                <a:latin typeface="Century Gothic"/>
                <a:ea typeface="Century Gothic"/>
                <a:cs typeface="Century Gothic"/>
                <a:sym typeface="Century Gothic"/>
              </a:rPr>
              <a:t>L’UNAPEI via 4 acteurs de son réseau</a:t>
            </a:r>
            <a:endParaRPr sz="2900" b="1" dirty="0">
              <a:solidFill>
                <a:schemeClr val="dk2"/>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4800"/>
              <a:buFont typeface="Arial"/>
              <a:buNone/>
            </a:pPr>
            <a:endParaRPr sz="2900" b="1" dirty="0">
              <a:solidFill>
                <a:schemeClr val="dk2"/>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4800"/>
              <a:buFont typeface="Arial"/>
              <a:buNone/>
            </a:pPr>
            <a:endParaRPr sz="1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4200"/>
              <a:buFont typeface="Arial"/>
              <a:buNone/>
            </a:pPr>
            <a:endParaRPr sz="700" b="1" i="0" u="none" strike="noStrike" cap="none" dirty="0">
              <a:solidFill>
                <a:srgbClr val="B6CD64"/>
              </a:solidFill>
              <a:latin typeface="Century Gothic"/>
              <a:ea typeface="Century Gothic"/>
              <a:cs typeface="Century Gothic"/>
              <a:sym typeface="Century Gothic"/>
            </a:endParaRPr>
          </a:p>
          <a:p>
            <a:pPr marL="571500" lvl="0" indent="-469900" algn="just" rtl="0">
              <a:spcBef>
                <a:spcPts val="0"/>
              </a:spcBef>
              <a:spcAft>
                <a:spcPts val="0"/>
              </a:spcAft>
              <a:buClr>
                <a:schemeClr val="dk1"/>
              </a:buClr>
              <a:buSzPts val="3200"/>
              <a:buChar char="•"/>
            </a:pPr>
            <a:r>
              <a:rPr lang="fr-FR" sz="3200" u="sng" dirty="0">
                <a:solidFill>
                  <a:schemeClr val="dk1"/>
                </a:solidFill>
                <a:latin typeface="Calibri"/>
                <a:ea typeface="Calibri"/>
                <a:cs typeface="Calibri"/>
                <a:sym typeface="Calibri"/>
              </a:rPr>
              <a:t>L’UNAPEI 17, </a:t>
            </a:r>
            <a:r>
              <a:rPr lang="fr-FR" sz="3200" dirty="0">
                <a:solidFill>
                  <a:schemeClr val="dk1"/>
                </a:solidFill>
                <a:latin typeface="Calibri"/>
                <a:ea typeface="Calibri"/>
                <a:cs typeface="Calibri"/>
                <a:sym typeface="Calibri"/>
              </a:rPr>
              <a:t>et notamment son SESSAD, en tant que terrain d’expérimentation</a:t>
            </a:r>
            <a:endParaRPr sz="100" dirty="0"/>
          </a:p>
          <a:p>
            <a:pPr marL="0" lvl="0" indent="0" algn="just" rtl="0">
              <a:spcBef>
                <a:spcPts val="0"/>
              </a:spcBef>
              <a:spcAft>
                <a:spcPts val="0"/>
              </a:spcAft>
              <a:buClr>
                <a:srgbClr val="000000"/>
              </a:buClr>
              <a:buSzPts val="4800"/>
              <a:buFont typeface="Arial"/>
              <a:buNone/>
            </a:pPr>
            <a:endParaRPr sz="3200" dirty="0">
              <a:solidFill>
                <a:schemeClr val="dk1"/>
              </a:solidFill>
              <a:latin typeface="Calibri"/>
              <a:ea typeface="Calibri"/>
              <a:cs typeface="Calibri"/>
              <a:sym typeface="Calibri"/>
            </a:endParaRPr>
          </a:p>
          <a:p>
            <a:pPr marL="571500" lvl="0" indent="-469900" algn="just" rtl="0">
              <a:spcBef>
                <a:spcPts val="0"/>
              </a:spcBef>
              <a:spcAft>
                <a:spcPts val="0"/>
              </a:spcAft>
              <a:buClr>
                <a:schemeClr val="dk1"/>
              </a:buClr>
              <a:buSzPts val="3200"/>
              <a:buChar char="•"/>
            </a:pPr>
            <a:r>
              <a:rPr lang="fr-FR" sz="3200" dirty="0">
                <a:solidFill>
                  <a:schemeClr val="dk1"/>
                </a:solidFill>
                <a:latin typeface="Calibri"/>
                <a:ea typeface="Calibri"/>
                <a:cs typeface="Calibri"/>
                <a:sym typeface="Calibri"/>
              </a:rPr>
              <a:t>L'association nationale d’</a:t>
            </a:r>
            <a:r>
              <a:rPr lang="fr-FR" sz="3200" dirty="0" err="1">
                <a:solidFill>
                  <a:schemeClr val="dk1"/>
                </a:solidFill>
                <a:latin typeface="Calibri"/>
                <a:ea typeface="Calibri"/>
                <a:cs typeface="Calibri"/>
                <a:sym typeface="Calibri"/>
              </a:rPr>
              <a:t>autoreprésentants</a:t>
            </a:r>
            <a:r>
              <a:rPr lang="fr-FR" sz="3200" dirty="0">
                <a:solidFill>
                  <a:schemeClr val="dk1"/>
                </a:solidFill>
                <a:latin typeface="Calibri"/>
                <a:ea typeface="Calibri"/>
                <a:cs typeface="Calibri"/>
                <a:sym typeface="Calibri"/>
              </a:rPr>
              <a:t> avec un handicap intellectuel “</a:t>
            </a:r>
            <a:r>
              <a:rPr lang="fr-FR" sz="3200" u="sng" dirty="0">
                <a:solidFill>
                  <a:schemeClr val="dk1"/>
                </a:solidFill>
                <a:latin typeface="Calibri"/>
                <a:ea typeface="Calibri"/>
                <a:cs typeface="Calibri"/>
                <a:sym typeface="Calibri"/>
              </a:rPr>
              <a:t>Nous aussi</a:t>
            </a:r>
            <a:r>
              <a:rPr lang="fr-FR" sz="3200" dirty="0">
                <a:solidFill>
                  <a:schemeClr val="dk1"/>
                </a:solidFill>
                <a:latin typeface="Calibri"/>
                <a:ea typeface="Calibri"/>
                <a:cs typeface="Calibri"/>
                <a:sym typeface="Calibri"/>
              </a:rPr>
              <a:t>” pour un apport d‘expertise d’usage</a:t>
            </a:r>
            <a:endParaRPr sz="100" dirty="0"/>
          </a:p>
          <a:p>
            <a:pPr marL="0" lvl="0" indent="0" algn="just" rtl="0">
              <a:spcBef>
                <a:spcPts val="0"/>
              </a:spcBef>
              <a:spcAft>
                <a:spcPts val="0"/>
              </a:spcAft>
              <a:buClr>
                <a:srgbClr val="000000"/>
              </a:buClr>
              <a:buSzPts val="4800"/>
              <a:buFont typeface="Arial"/>
              <a:buNone/>
            </a:pPr>
            <a:endParaRPr sz="3200" dirty="0">
              <a:solidFill>
                <a:schemeClr val="dk1"/>
              </a:solidFill>
              <a:latin typeface="Calibri"/>
              <a:ea typeface="Calibri"/>
              <a:cs typeface="Calibri"/>
              <a:sym typeface="Calibri"/>
            </a:endParaRPr>
          </a:p>
          <a:p>
            <a:pPr marL="571500" lvl="0" indent="-469900" algn="just" rtl="0">
              <a:spcBef>
                <a:spcPts val="0"/>
              </a:spcBef>
              <a:spcAft>
                <a:spcPts val="0"/>
              </a:spcAft>
              <a:buClr>
                <a:schemeClr val="dk1"/>
              </a:buClr>
              <a:buSzPts val="3200"/>
              <a:buChar char="•"/>
            </a:pPr>
            <a:r>
              <a:rPr lang="fr-FR" sz="3200" u="sng" dirty="0">
                <a:solidFill>
                  <a:schemeClr val="dk1"/>
                </a:solidFill>
                <a:latin typeface="Calibri"/>
                <a:ea typeface="Calibri"/>
                <a:cs typeface="Calibri"/>
                <a:sym typeface="Calibri"/>
              </a:rPr>
              <a:t>L’ADAPEI 23 </a:t>
            </a:r>
            <a:r>
              <a:rPr lang="fr-FR" sz="3200" dirty="0">
                <a:solidFill>
                  <a:schemeClr val="dk1"/>
                </a:solidFill>
                <a:latin typeface="Calibri"/>
                <a:ea typeface="Calibri"/>
                <a:cs typeface="Calibri"/>
                <a:sym typeface="Calibri"/>
              </a:rPr>
              <a:t>pour son expertise en matière de formation à l’autodétermination</a:t>
            </a:r>
            <a:endParaRPr sz="100" dirty="0"/>
          </a:p>
          <a:p>
            <a:pPr marL="0" lvl="0" indent="0" algn="just" rtl="0">
              <a:spcBef>
                <a:spcPts val="0"/>
              </a:spcBef>
              <a:spcAft>
                <a:spcPts val="0"/>
              </a:spcAft>
              <a:buClr>
                <a:srgbClr val="000000"/>
              </a:buClr>
              <a:buSzPts val="4800"/>
              <a:buFont typeface="Arial"/>
              <a:buNone/>
            </a:pPr>
            <a:endParaRPr sz="3200" dirty="0">
              <a:solidFill>
                <a:schemeClr val="dk1"/>
              </a:solidFill>
              <a:latin typeface="Calibri"/>
              <a:ea typeface="Calibri"/>
              <a:cs typeface="Calibri"/>
              <a:sym typeface="Calibri"/>
            </a:endParaRPr>
          </a:p>
          <a:p>
            <a:pPr marL="571500" lvl="0" indent="-469900" algn="just" rtl="0">
              <a:spcBef>
                <a:spcPts val="0"/>
              </a:spcBef>
              <a:spcAft>
                <a:spcPts val="0"/>
              </a:spcAft>
              <a:buClr>
                <a:schemeClr val="dk1"/>
              </a:buClr>
              <a:buSzPts val="3200"/>
              <a:buChar char="•"/>
            </a:pPr>
            <a:r>
              <a:rPr lang="fr-FR" sz="3200" u="sng" dirty="0">
                <a:solidFill>
                  <a:schemeClr val="dk1"/>
                </a:solidFill>
                <a:latin typeface="Calibri"/>
                <a:ea typeface="Calibri"/>
                <a:cs typeface="Calibri"/>
                <a:sym typeface="Calibri"/>
              </a:rPr>
              <a:t>L’</a:t>
            </a:r>
            <a:r>
              <a:rPr lang="fr-FR" sz="3200" u="sng" dirty="0" err="1">
                <a:solidFill>
                  <a:schemeClr val="dk1"/>
                </a:solidFill>
                <a:latin typeface="Calibri"/>
                <a:ea typeface="Calibri"/>
                <a:cs typeface="Calibri"/>
                <a:sym typeface="Calibri"/>
              </a:rPr>
              <a:t>Apei</a:t>
            </a:r>
            <a:r>
              <a:rPr lang="fr-FR" sz="3200" u="sng" dirty="0">
                <a:solidFill>
                  <a:schemeClr val="dk1"/>
                </a:solidFill>
                <a:latin typeface="Calibri"/>
                <a:ea typeface="Calibri"/>
                <a:cs typeface="Calibri"/>
                <a:sym typeface="Calibri"/>
              </a:rPr>
              <a:t> de Périgueux </a:t>
            </a:r>
            <a:r>
              <a:rPr lang="fr-FR" sz="3200" dirty="0">
                <a:solidFill>
                  <a:schemeClr val="dk1"/>
                </a:solidFill>
                <a:latin typeface="Calibri"/>
                <a:ea typeface="Calibri"/>
                <a:cs typeface="Calibri"/>
                <a:sym typeface="Calibri"/>
              </a:rPr>
              <a:t>à travers son atelier de transcription en FALC</a:t>
            </a:r>
            <a:endParaRPr sz="100" dirty="0"/>
          </a:p>
          <a:p>
            <a:pPr marL="0" lvl="0" indent="0" algn="just" rtl="0">
              <a:spcBef>
                <a:spcPts val="0"/>
              </a:spcBef>
              <a:spcAft>
                <a:spcPts val="0"/>
              </a:spcAft>
              <a:buClr>
                <a:srgbClr val="000000"/>
              </a:buClr>
              <a:buSzPts val="4800"/>
              <a:buFont typeface="Arial"/>
              <a:buNone/>
            </a:pPr>
            <a:endParaRPr sz="3200" dirty="0">
              <a:solidFill>
                <a:schemeClr val="dk2"/>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5400"/>
              <a:buFont typeface="Arial"/>
              <a:buNone/>
            </a:pPr>
            <a:endParaRPr sz="1900" dirty="0">
              <a:solidFill>
                <a:schemeClr val="dk1"/>
              </a:solidFill>
              <a:latin typeface="Calibri"/>
              <a:ea typeface="Calibri"/>
              <a:cs typeface="Calibri"/>
              <a:sym typeface="Calibri"/>
            </a:endParaRPr>
          </a:p>
          <a:p>
            <a:pPr marL="571500" marR="0" lvl="0" indent="-228600" algn="just" rtl="0">
              <a:lnSpc>
                <a:spcPct val="100000"/>
              </a:lnSpc>
              <a:spcBef>
                <a:spcPts val="0"/>
              </a:spcBef>
              <a:spcAft>
                <a:spcPts val="0"/>
              </a:spcAft>
              <a:buClr>
                <a:schemeClr val="dk1"/>
              </a:buClr>
              <a:buSzPts val="5400"/>
              <a:buFont typeface="Arial"/>
              <a:buNone/>
            </a:pPr>
            <a:endParaRPr sz="1900" b="1" i="0" u="none" strike="noStrike" cap="none" dirty="0">
              <a:solidFill>
                <a:schemeClr val="dk1"/>
              </a:solidFill>
              <a:latin typeface="Calibri"/>
              <a:ea typeface="Calibri"/>
              <a:cs typeface="Calibri"/>
              <a:sym typeface="Calibri"/>
            </a:endParaRPr>
          </a:p>
          <a:p>
            <a:pPr marL="114300" marR="0" lvl="0" indent="88900" algn="just" rtl="0">
              <a:lnSpc>
                <a:spcPct val="100000"/>
              </a:lnSpc>
              <a:spcBef>
                <a:spcPts val="0"/>
              </a:spcBef>
              <a:spcAft>
                <a:spcPts val="0"/>
              </a:spcAft>
              <a:buClr>
                <a:schemeClr val="dk1"/>
              </a:buClr>
              <a:buSzPts val="3200"/>
              <a:buFont typeface="Noto Sans Symbols"/>
              <a:buNone/>
            </a:pPr>
            <a:endParaRPr sz="100" b="0" i="0" u="none" strike="noStrike" cap="none" dirty="0">
              <a:solidFill>
                <a:schemeClr val="dk2"/>
              </a:solidFill>
              <a:latin typeface="Century Gothic"/>
              <a:ea typeface="Century Gothic"/>
              <a:cs typeface="Century Gothic"/>
              <a:sym typeface="Century Gothic"/>
            </a:endParaRPr>
          </a:p>
        </p:txBody>
      </p:sp>
      <p:sp>
        <p:nvSpPr>
          <p:cNvPr id="195" name="Google Shape;195;g11011a79924_1_2"/>
          <p:cNvSpPr txBox="1"/>
          <p:nvPr/>
        </p:nvSpPr>
        <p:spPr>
          <a:xfrm>
            <a:off x="16407875" y="2876975"/>
            <a:ext cx="7340100" cy="8970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fr-FR" sz="3700" b="1">
                <a:highlight>
                  <a:srgbClr val="B6CD64"/>
                </a:highlight>
                <a:latin typeface="Century Gothic"/>
                <a:ea typeface="Century Gothic"/>
                <a:cs typeface="Century Gothic"/>
                <a:sym typeface="Century Gothic"/>
              </a:rPr>
              <a:t>COMMENT ?</a:t>
            </a:r>
            <a:endParaRPr sz="3700" b="1">
              <a:highlight>
                <a:srgbClr val="B6CD64"/>
              </a:highlight>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4800"/>
              <a:buFont typeface="Arial"/>
              <a:buNone/>
            </a:pPr>
            <a:endParaRPr sz="3700" b="1">
              <a:highlight>
                <a:srgbClr val="B6CD64"/>
              </a:highlight>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4800"/>
              <a:buFont typeface="Arial"/>
              <a:buNone/>
            </a:pPr>
            <a:r>
              <a:rPr lang="fr-FR" sz="2900" b="1">
                <a:solidFill>
                  <a:schemeClr val="dk2"/>
                </a:solidFill>
                <a:latin typeface="Century Gothic"/>
                <a:ea typeface="Century Gothic"/>
                <a:cs typeface="Century Gothic"/>
                <a:sym typeface="Century Gothic"/>
              </a:rPr>
              <a:t>Grâce au design social</a:t>
            </a:r>
            <a:endParaRPr sz="2900" b="1">
              <a:solidFill>
                <a:schemeClr val="dk2"/>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4800"/>
              <a:buFont typeface="Arial"/>
              <a:buNone/>
            </a:pPr>
            <a:endParaRPr sz="2900" b="1">
              <a:solidFill>
                <a:schemeClr val="dk2"/>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4200"/>
              <a:buFont typeface="Arial"/>
              <a:buNone/>
            </a:pPr>
            <a:endParaRPr sz="2900" b="1">
              <a:solidFill>
                <a:schemeClr val="dk2"/>
              </a:solidFill>
              <a:latin typeface="Century Gothic"/>
              <a:ea typeface="Century Gothic"/>
              <a:cs typeface="Century Gothic"/>
              <a:sym typeface="Century Gothic"/>
            </a:endParaRPr>
          </a:p>
          <a:p>
            <a:pPr marL="457200" lvl="0" indent="-387350" algn="just" rtl="0">
              <a:spcBef>
                <a:spcPts val="0"/>
              </a:spcBef>
              <a:spcAft>
                <a:spcPts val="0"/>
              </a:spcAft>
              <a:buClr>
                <a:schemeClr val="dk2"/>
              </a:buClr>
              <a:buSzPts val="2500"/>
              <a:buChar char="•"/>
            </a:pPr>
            <a:r>
              <a:rPr lang="fr-FR" sz="2500" b="1">
                <a:solidFill>
                  <a:schemeClr val="dk2"/>
                </a:solidFill>
                <a:latin typeface="Century Gothic"/>
                <a:ea typeface="Century Gothic"/>
                <a:cs typeface="Century Gothic"/>
                <a:sym typeface="Century Gothic"/>
              </a:rPr>
              <a:t>Un cabinet de design social</a:t>
            </a:r>
            <a:r>
              <a:rPr lang="fr-FR"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a:p>
            <a:pPr marL="0" lvl="0" indent="0" algn="just" rtl="0">
              <a:spcBef>
                <a:spcPts val="0"/>
              </a:spcBef>
              <a:spcAft>
                <a:spcPts val="0"/>
              </a:spcAft>
              <a:buNone/>
            </a:pPr>
            <a:r>
              <a:rPr lang="fr-FR" sz="2500">
                <a:solidFill>
                  <a:schemeClr val="dk1"/>
                </a:solidFill>
                <a:latin typeface="Calibri"/>
                <a:ea typeface="Calibri"/>
                <a:cs typeface="Calibri"/>
                <a:sym typeface="Calibri"/>
              </a:rPr>
              <a:t>OpenCommunities consulting</a:t>
            </a:r>
            <a:endParaRPr sz="2500" b="1">
              <a:solidFill>
                <a:schemeClr val="dk2"/>
              </a:solidFill>
              <a:latin typeface="Century Gothic"/>
              <a:ea typeface="Century Gothic"/>
              <a:cs typeface="Century Gothic"/>
              <a:sym typeface="Century Gothic"/>
            </a:endParaRPr>
          </a:p>
          <a:p>
            <a:pPr marL="914400" lvl="0" indent="-387350" algn="just" rtl="0">
              <a:spcBef>
                <a:spcPts val="0"/>
              </a:spcBef>
              <a:spcAft>
                <a:spcPts val="0"/>
              </a:spcAft>
              <a:buClr>
                <a:schemeClr val="dk1"/>
              </a:buClr>
              <a:buSzPts val="2500"/>
              <a:buFont typeface="Calibri"/>
              <a:buChar char="●"/>
            </a:pPr>
            <a:r>
              <a:rPr lang="fr-FR" sz="2500">
                <a:solidFill>
                  <a:schemeClr val="dk1"/>
                </a:solidFill>
                <a:latin typeface="Calibri"/>
                <a:ea typeface="Calibri"/>
                <a:cs typeface="Calibri"/>
                <a:sym typeface="Calibri"/>
              </a:rPr>
              <a:t>Cyrielle Claverie, Experte “Handicap”</a:t>
            </a:r>
            <a:endParaRPr sz="2500">
              <a:solidFill>
                <a:schemeClr val="dk1"/>
              </a:solidFill>
              <a:latin typeface="Calibri"/>
              <a:ea typeface="Calibri"/>
              <a:cs typeface="Calibri"/>
              <a:sym typeface="Calibri"/>
            </a:endParaRPr>
          </a:p>
          <a:p>
            <a:pPr marL="914400" lvl="0" indent="-387350" algn="just" rtl="0">
              <a:spcBef>
                <a:spcPts val="0"/>
              </a:spcBef>
              <a:spcAft>
                <a:spcPts val="0"/>
              </a:spcAft>
              <a:buClr>
                <a:schemeClr val="dk1"/>
              </a:buClr>
              <a:buSzPts val="2500"/>
              <a:buFont typeface="Calibri"/>
              <a:buChar char="●"/>
            </a:pPr>
            <a:r>
              <a:rPr lang="fr-FR" sz="2500">
                <a:solidFill>
                  <a:schemeClr val="dk1"/>
                </a:solidFill>
                <a:latin typeface="Calibri"/>
                <a:ea typeface="Calibri"/>
                <a:cs typeface="Calibri"/>
                <a:sym typeface="Calibri"/>
              </a:rPr>
              <a:t>Clara Carneiro, Designer de services  </a:t>
            </a:r>
            <a:endParaRPr sz="100"/>
          </a:p>
          <a:p>
            <a:pPr marL="0" lvl="0" indent="0" algn="just" rtl="0">
              <a:spcBef>
                <a:spcPts val="0"/>
              </a:spcBef>
              <a:spcAft>
                <a:spcPts val="0"/>
              </a:spcAft>
              <a:buNone/>
            </a:pPr>
            <a:endParaRPr sz="2500" b="1">
              <a:solidFill>
                <a:schemeClr val="dk2"/>
              </a:solidFill>
              <a:latin typeface="Century Gothic"/>
              <a:ea typeface="Century Gothic"/>
              <a:cs typeface="Century Gothic"/>
              <a:sym typeface="Century Gothic"/>
            </a:endParaRPr>
          </a:p>
          <a:p>
            <a:pPr marL="457200" lvl="0" indent="-387350" algn="just" rtl="0">
              <a:spcBef>
                <a:spcPts val="0"/>
              </a:spcBef>
              <a:spcAft>
                <a:spcPts val="0"/>
              </a:spcAft>
              <a:buClr>
                <a:schemeClr val="dk2"/>
              </a:buClr>
              <a:buSzPts val="2500"/>
              <a:buChar char="•"/>
            </a:pPr>
            <a:r>
              <a:rPr lang="fr-FR" sz="2500" b="1">
                <a:solidFill>
                  <a:schemeClr val="dk2"/>
                </a:solidFill>
                <a:latin typeface="Century Gothic"/>
                <a:ea typeface="Century Gothic"/>
                <a:cs typeface="Century Gothic"/>
                <a:sym typeface="Century Gothic"/>
              </a:rPr>
              <a:t>Une coordination des comités de pilotage/un apport d’expertise sur le pouvoir d’agir et la participation </a:t>
            </a:r>
            <a:endParaRPr sz="100"/>
          </a:p>
          <a:p>
            <a:pPr marL="0" lvl="0" indent="0" algn="just" rtl="0">
              <a:spcBef>
                <a:spcPts val="0"/>
              </a:spcBef>
              <a:spcAft>
                <a:spcPts val="0"/>
              </a:spcAft>
              <a:buNone/>
            </a:pPr>
            <a:r>
              <a:rPr lang="fr-FR" sz="2500">
                <a:solidFill>
                  <a:schemeClr val="dk1"/>
                </a:solidFill>
                <a:latin typeface="Calibri"/>
                <a:ea typeface="Calibri"/>
                <a:cs typeface="Calibri"/>
                <a:sym typeface="Calibri"/>
              </a:rPr>
              <a:t>Marina Drobi, consultante</a:t>
            </a:r>
            <a:endParaRPr sz="100"/>
          </a:p>
          <a:p>
            <a:pPr marL="0" lvl="0" indent="0" algn="just" rtl="0">
              <a:spcBef>
                <a:spcPts val="0"/>
              </a:spcBef>
              <a:spcAft>
                <a:spcPts val="0"/>
              </a:spcAft>
              <a:buNone/>
            </a:pPr>
            <a:endParaRPr sz="2500">
              <a:solidFill>
                <a:schemeClr val="dk1"/>
              </a:solidFill>
              <a:latin typeface="Calibri"/>
              <a:ea typeface="Calibri"/>
              <a:cs typeface="Calibri"/>
              <a:sym typeface="Calibri"/>
            </a:endParaRPr>
          </a:p>
          <a:p>
            <a:pPr marL="457200" lvl="0" indent="-387350" algn="just" rtl="0">
              <a:spcBef>
                <a:spcPts val="0"/>
              </a:spcBef>
              <a:spcAft>
                <a:spcPts val="0"/>
              </a:spcAft>
              <a:buClr>
                <a:schemeClr val="dk2"/>
              </a:buClr>
              <a:buSzPts val="2500"/>
              <a:buChar char="•"/>
            </a:pPr>
            <a:r>
              <a:rPr lang="fr-FR" sz="2500" b="1">
                <a:solidFill>
                  <a:schemeClr val="dk2"/>
                </a:solidFill>
                <a:latin typeface="Century Gothic"/>
                <a:ea typeface="Century Gothic"/>
                <a:cs typeface="Century Gothic"/>
                <a:sym typeface="Century Gothic"/>
              </a:rPr>
              <a:t>Une évaluation du projet par un tiers indépendant</a:t>
            </a:r>
            <a:endParaRPr sz="100"/>
          </a:p>
          <a:p>
            <a:pPr marL="0" lvl="0" indent="0" algn="just" rtl="0">
              <a:spcBef>
                <a:spcPts val="0"/>
              </a:spcBef>
              <a:spcAft>
                <a:spcPts val="0"/>
              </a:spcAft>
              <a:buNone/>
            </a:pPr>
            <a:r>
              <a:rPr lang="fr-FR" sz="2500">
                <a:solidFill>
                  <a:schemeClr val="dk1"/>
                </a:solidFill>
                <a:latin typeface="Calibri"/>
                <a:ea typeface="Calibri"/>
                <a:cs typeface="Calibri"/>
                <a:sym typeface="Calibri"/>
              </a:rPr>
              <a:t>Clément Lacouette-Fougère, enseignant-chercheur (Université Paris-Saclay / Sciences Po) et consultant indépendant spécialisé dans les méthodes d’évaluation des politiques publiques</a:t>
            </a:r>
            <a:endParaRPr sz="900" u="sng">
              <a:solidFill>
                <a:schemeClr val="dk1"/>
              </a:solidFill>
              <a:latin typeface="Calibri"/>
              <a:ea typeface="Calibri"/>
              <a:cs typeface="Calibri"/>
              <a:sym typeface="Calibri"/>
            </a:endParaRPr>
          </a:p>
          <a:p>
            <a:pPr marL="0" lvl="0" indent="0" algn="just" rtl="0">
              <a:spcBef>
                <a:spcPts val="0"/>
              </a:spcBef>
              <a:spcAft>
                <a:spcPts val="0"/>
              </a:spcAft>
              <a:buClr>
                <a:srgbClr val="000000"/>
              </a:buClr>
              <a:buSzPts val="4800"/>
              <a:buFont typeface="Arial"/>
              <a:buNone/>
            </a:pPr>
            <a:endParaRPr sz="900">
              <a:solidFill>
                <a:schemeClr val="dk2"/>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5400"/>
              <a:buFont typeface="Arial"/>
              <a:buNone/>
            </a:pPr>
            <a:endParaRPr sz="100">
              <a:solidFill>
                <a:schemeClr val="dk1"/>
              </a:solidFill>
              <a:latin typeface="Calibri"/>
              <a:ea typeface="Calibri"/>
              <a:cs typeface="Calibri"/>
              <a:sym typeface="Calibri"/>
            </a:endParaRPr>
          </a:p>
          <a:p>
            <a:pPr marL="571500" marR="0" lvl="0" indent="-228600" algn="just" rtl="0">
              <a:lnSpc>
                <a:spcPct val="100000"/>
              </a:lnSpc>
              <a:spcBef>
                <a:spcPts val="0"/>
              </a:spcBef>
              <a:spcAft>
                <a:spcPts val="0"/>
              </a:spcAft>
              <a:buClr>
                <a:schemeClr val="dk1"/>
              </a:buClr>
              <a:buSzPts val="5400"/>
              <a:buFont typeface="Arial"/>
              <a:buNone/>
            </a:pPr>
            <a:endParaRPr sz="100" b="1" i="0" u="none" strike="noStrike" cap="none">
              <a:solidFill>
                <a:schemeClr val="dk1"/>
              </a:solidFill>
              <a:latin typeface="Calibri"/>
              <a:ea typeface="Calibri"/>
              <a:cs typeface="Calibri"/>
              <a:sym typeface="Calibri"/>
            </a:endParaRPr>
          </a:p>
          <a:p>
            <a:pPr marL="114300" marR="0" lvl="0" indent="88900" algn="just" rtl="0">
              <a:lnSpc>
                <a:spcPct val="100000"/>
              </a:lnSpc>
              <a:spcBef>
                <a:spcPts val="0"/>
              </a:spcBef>
              <a:spcAft>
                <a:spcPts val="0"/>
              </a:spcAft>
              <a:buClr>
                <a:schemeClr val="dk1"/>
              </a:buClr>
              <a:buSzPts val="3200"/>
              <a:buFont typeface="Noto Sans Symbols"/>
              <a:buNone/>
            </a:pPr>
            <a:endParaRPr sz="100" b="0"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0"/>
          <p:cNvSpPr txBox="1"/>
          <p:nvPr/>
        </p:nvSpPr>
        <p:spPr>
          <a:xfrm>
            <a:off x="969242" y="801774"/>
            <a:ext cx="20479200" cy="1363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3700" b="1" dirty="0">
                <a:highlight>
                  <a:srgbClr val="B6CD64"/>
                </a:highlight>
                <a:latin typeface="Century Gothic"/>
                <a:sym typeface="Century Gothic"/>
              </a:rPr>
              <a:t>Pertinence</a:t>
            </a:r>
            <a:r>
              <a:rPr lang="fr-FR" sz="4800" b="1" dirty="0">
                <a:solidFill>
                  <a:schemeClr val="dk2"/>
                </a:solidFill>
                <a:latin typeface="Century Gothic"/>
                <a:ea typeface="Century Gothic"/>
                <a:cs typeface="Century Gothic"/>
                <a:sym typeface="Century Gothic"/>
              </a:rPr>
              <a:t> </a:t>
            </a:r>
            <a:r>
              <a:rPr lang="fr-FR" sz="3700" b="1" dirty="0">
                <a:highlight>
                  <a:srgbClr val="B6CD64"/>
                </a:highlight>
                <a:latin typeface="Century Gothic"/>
                <a:sym typeface="Century Gothic"/>
              </a:rPr>
              <a:t>du projet pour l’Unapei </a:t>
            </a:r>
            <a:endParaRPr sz="3700" b="1" dirty="0">
              <a:highlight>
                <a:srgbClr val="B6CD64"/>
              </a:highlight>
              <a:latin typeface="Century Gothic"/>
            </a:endParaRPr>
          </a:p>
          <a:p>
            <a:pPr marL="0" marR="0" lvl="0" indent="0" algn="l" rtl="0">
              <a:spcBef>
                <a:spcPts val="0"/>
              </a:spcBef>
              <a:spcAft>
                <a:spcPts val="0"/>
              </a:spcAft>
              <a:buNone/>
            </a:pPr>
            <a:endParaRPr sz="4800" b="1" dirty="0">
              <a:solidFill>
                <a:schemeClr val="dk2"/>
              </a:solidFill>
              <a:latin typeface="Century Gothic"/>
              <a:ea typeface="Century Gothic"/>
              <a:cs typeface="Century Gothic"/>
              <a:sym typeface="Century Gothic"/>
            </a:endParaRPr>
          </a:p>
          <a:p>
            <a:pPr marL="571500" marR="0" lvl="0" indent="-571500" algn="l" rtl="0">
              <a:spcBef>
                <a:spcPts val="0"/>
              </a:spcBef>
              <a:spcAft>
                <a:spcPts val="0"/>
              </a:spcAft>
              <a:buClr>
                <a:schemeClr val="dk1"/>
              </a:buClr>
              <a:buSzPts val="4400"/>
              <a:buFont typeface="Arial"/>
              <a:buChar char="•"/>
            </a:pPr>
            <a:r>
              <a:rPr lang="fr-FR" sz="4400" b="1" dirty="0">
                <a:solidFill>
                  <a:schemeClr val="dk1"/>
                </a:solidFill>
                <a:latin typeface="Calibri"/>
                <a:ea typeface="Calibri"/>
                <a:cs typeface="Calibri"/>
                <a:sym typeface="Calibri"/>
              </a:rPr>
              <a:t>Un projet en adéquation avec le projet stratégique 2018-2022 de l’Unapei visant la promotion d’une société solidaire et inclusive et plus globalement à l’ADN du mouvement.</a:t>
            </a:r>
            <a:endParaRPr dirty="0"/>
          </a:p>
          <a:p>
            <a:pPr marL="571500" marR="0" lvl="0" indent="-292100" algn="l" rtl="0">
              <a:spcBef>
                <a:spcPts val="0"/>
              </a:spcBef>
              <a:spcAft>
                <a:spcPts val="0"/>
              </a:spcAft>
              <a:buClr>
                <a:schemeClr val="dk1"/>
              </a:buClr>
              <a:buSzPts val="4400"/>
              <a:buFont typeface="Arial"/>
              <a:buNone/>
            </a:pPr>
            <a:endParaRPr sz="44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400"/>
              <a:buFont typeface="Arial"/>
              <a:buChar char="•"/>
            </a:pPr>
            <a:r>
              <a:rPr lang="fr-FR" sz="4400" b="1" dirty="0">
                <a:solidFill>
                  <a:schemeClr val="dk1"/>
                </a:solidFill>
                <a:latin typeface="Calibri"/>
                <a:ea typeface="Calibri"/>
                <a:cs typeface="Calibri"/>
                <a:sym typeface="Calibri"/>
              </a:rPr>
              <a:t>Les orientations du projet stratégiques de l’Unapei : </a:t>
            </a:r>
            <a:endParaRPr dirty="0"/>
          </a:p>
          <a:p>
            <a:pPr marL="0" marR="0" lvl="0" indent="0" algn="l" rtl="0">
              <a:spcBef>
                <a:spcPts val="0"/>
              </a:spcBef>
              <a:spcAft>
                <a:spcPts val="0"/>
              </a:spcAft>
              <a:buNone/>
            </a:pPr>
            <a:endParaRPr sz="4400" b="1" dirty="0">
              <a:solidFill>
                <a:schemeClr val="dk1"/>
              </a:solidFill>
              <a:latin typeface="Calibri"/>
              <a:ea typeface="Calibri"/>
              <a:cs typeface="Calibri"/>
              <a:sym typeface="Calibri"/>
            </a:endParaRPr>
          </a:p>
          <a:p>
            <a:pPr marL="1485717" marR="0" lvl="1" indent="-571500" algn="l" rtl="0">
              <a:spcBef>
                <a:spcPts val="0"/>
              </a:spcBef>
              <a:spcAft>
                <a:spcPts val="0"/>
              </a:spcAft>
              <a:buClr>
                <a:schemeClr val="dk1"/>
              </a:buClr>
              <a:buSzPts val="4400"/>
              <a:buFont typeface="Arial"/>
              <a:buChar char="•"/>
            </a:pPr>
            <a:r>
              <a:rPr lang="fr-FR" sz="4400" dirty="0">
                <a:solidFill>
                  <a:schemeClr val="dk1"/>
                </a:solidFill>
                <a:latin typeface="Calibri"/>
                <a:ea typeface="Calibri"/>
                <a:cs typeface="Calibri"/>
                <a:sym typeface="Calibri"/>
              </a:rPr>
              <a:t>P</a:t>
            </a:r>
            <a:r>
              <a:rPr lang="fr-FR" sz="4400" b="0" i="0" u="none" strike="noStrike" cap="none" dirty="0">
                <a:solidFill>
                  <a:schemeClr val="dk1"/>
                </a:solidFill>
                <a:latin typeface="Calibri"/>
                <a:ea typeface="Calibri"/>
                <a:cs typeface="Calibri"/>
                <a:sym typeface="Calibri"/>
              </a:rPr>
              <a:t>ermettre à chaque </a:t>
            </a:r>
            <a:r>
              <a:rPr lang="fr-FR" sz="4400" b="1" i="0" u="none" strike="noStrike" cap="none" dirty="0">
                <a:solidFill>
                  <a:schemeClr val="dk1"/>
                </a:solidFill>
                <a:latin typeface="Calibri"/>
                <a:ea typeface="Calibri"/>
                <a:cs typeface="Calibri"/>
                <a:sym typeface="Calibri"/>
              </a:rPr>
              <a:t>personne en situation de handicap d’être actrice de sa vie.</a:t>
            </a:r>
            <a:endParaRPr dirty="0"/>
          </a:p>
          <a:p>
            <a:pPr marL="1485717" marR="0" lvl="1" indent="-571500" algn="l" rtl="0">
              <a:spcBef>
                <a:spcPts val="0"/>
              </a:spcBef>
              <a:spcAft>
                <a:spcPts val="0"/>
              </a:spcAft>
              <a:buClr>
                <a:schemeClr val="dk1"/>
              </a:buClr>
              <a:buSzPts val="4400"/>
              <a:buFont typeface="Arial"/>
              <a:buChar char="•"/>
            </a:pPr>
            <a:r>
              <a:rPr lang="fr-FR" sz="4400" b="0" i="0" u="none" strike="noStrike" cap="none" dirty="0">
                <a:solidFill>
                  <a:schemeClr val="dk1"/>
                </a:solidFill>
                <a:latin typeface="Calibri"/>
                <a:ea typeface="Calibri"/>
                <a:cs typeface="Calibri"/>
                <a:sym typeface="Calibri"/>
              </a:rPr>
              <a:t>Proposer </a:t>
            </a:r>
            <a:r>
              <a:rPr lang="fr-FR" sz="4400" b="1" i="0" u="none" strike="noStrike" cap="none" dirty="0">
                <a:solidFill>
                  <a:schemeClr val="dk1"/>
                </a:solidFill>
                <a:latin typeface="Calibri"/>
                <a:ea typeface="Calibri"/>
                <a:cs typeface="Calibri"/>
                <a:sym typeface="Calibri"/>
              </a:rPr>
              <a:t>de nouvelles solutions d’accompagnement en innovant à partir des besoins des personnes et des familles</a:t>
            </a:r>
            <a:r>
              <a:rPr lang="fr-FR" sz="4400" b="0" i="0" u="none" strike="noStrike" cap="none" dirty="0">
                <a:solidFill>
                  <a:schemeClr val="dk1"/>
                </a:solidFill>
                <a:latin typeface="Calibri"/>
                <a:ea typeface="Calibri"/>
                <a:cs typeface="Calibri"/>
                <a:sym typeface="Calibri"/>
              </a:rPr>
              <a:t>. Il s’agira en effet, à travers le dispositif de participation proposé, d’améliorer la nature et la qualité des prestations proposées dans le service.</a:t>
            </a:r>
            <a:r>
              <a:rPr lang="fr-FR" sz="4400" b="1" i="0" u="none" strike="noStrike" cap="none" dirty="0">
                <a:solidFill>
                  <a:schemeClr val="dk1"/>
                </a:solidFill>
                <a:latin typeface="Calibri"/>
                <a:ea typeface="Calibri"/>
                <a:cs typeface="Calibri"/>
                <a:sym typeface="Calibri"/>
              </a:rPr>
              <a:t> </a:t>
            </a:r>
            <a:endParaRPr dirty="0"/>
          </a:p>
          <a:p>
            <a:pPr marL="1485717" marR="0" lvl="1" indent="-571500" algn="l" rtl="0">
              <a:spcBef>
                <a:spcPts val="0"/>
              </a:spcBef>
              <a:spcAft>
                <a:spcPts val="0"/>
              </a:spcAft>
              <a:buClr>
                <a:schemeClr val="dk1"/>
              </a:buClr>
              <a:buSzPts val="4400"/>
              <a:buFont typeface="Arial"/>
              <a:buChar char="•"/>
            </a:pPr>
            <a:r>
              <a:rPr lang="fr-FR" sz="4400" b="1" i="0" u="none" strike="noStrike" cap="none" dirty="0">
                <a:solidFill>
                  <a:schemeClr val="dk1"/>
                </a:solidFill>
                <a:latin typeface="Calibri"/>
                <a:ea typeface="Calibri"/>
                <a:cs typeface="Calibri"/>
                <a:sym typeface="Calibri"/>
              </a:rPr>
              <a:t>Renforcer la mobilisation complémentaire des trois expertises : celle des personnes, celle des familles et celle des professionnels</a:t>
            </a:r>
            <a:r>
              <a:rPr lang="fr-FR" sz="4400" b="0" i="0" u="none" strike="noStrike" cap="none" dirty="0">
                <a:solidFill>
                  <a:schemeClr val="dk1"/>
                </a:solidFill>
                <a:latin typeface="Calibri"/>
                <a:ea typeface="Calibri"/>
                <a:cs typeface="Calibri"/>
                <a:sym typeface="Calibri"/>
              </a:rPr>
              <a:t>. Seule une approche globale associant toutes les parties-prenantes est porteuse d’améliorations durables pour la vie des personnes en situation de handicap.</a:t>
            </a:r>
            <a:endParaRPr dirty="0"/>
          </a:p>
          <a:p>
            <a:pPr marL="914216" marR="0" lvl="1" indent="0" algn="l" rtl="0">
              <a:spcBef>
                <a:spcPts val="0"/>
              </a:spcBef>
              <a:spcAft>
                <a:spcPts val="0"/>
              </a:spcAft>
              <a:buNone/>
            </a:pPr>
            <a:endParaRPr sz="4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4400" dirty="0">
              <a:solidFill>
                <a:schemeClr val="dk1"/>
              </a:solidFill>
              <a:latin typeface="Calibri"/>
              <a:ea typeface="Calibri"/>
              <a:cs typeface="Calibri"/>
              <a:sym typeface="Calibri"/>
            </a:endParaRPr>
          </a:p>
        </p:txBody>
      </p:sp>
      <p:sp>
        <p:nvSpPr>
          <p:cNvPr id="386" name="Google Shape;386;p10"/>
          <p:cNvSpPr/>
          <p:nvPr/>
        </p:nvSpPr>
        <p:spPr>
          <a:xfrm rot="7543573" flipH="1">
            <a:off x="22920206" y="1080764"/>
            <a:ext cx="831166" cy="831166"/>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387" name="Google Shape;387;p10"/>
          <p:cNvSpPr/>
          <p:nvPr/>
        </p:nvSpPr>
        <p:spPr>
          <a:xfrm rot="7543573" flipH="1">
            <a:off x="21710405" y="1119989"/>
            <a:ext cx="831166" cy="831166"/>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388" name="Google Shape;388;p10"/>
          <p:cNvSpPr/>
          <p:nvPr/>
        </p:nvSpPr>
        <p:spPr>
          <a:xfrm rot="7543573" flipH="1">
            <a:off x="20525463" y="1124377"/>
            <a:ext cx="831166" cy="831166"/>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389" name="Google Shape;389;p10"/>
          <p:cNvSpPr/>
          <p:nvPr/>
        </p:nvSpPr>
        <p:spPr>
          <a:xfrm rot="-8596374" flipH="1">
            <a:off x="18390578" y="682657"/>
            <a:ext cx="1589858" cy="1589858"/>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pic>
        <p:nvPicPr>
          <p:cNvPr id="390" name="Google Shape;390;p10" descr="LogoNoir.eps"/>
          <p:cNvPicPr preferRelativeResize="0"/>
          <p:nvPr/>
        </p:nvPicPr>
        <p:blipFill rotWithShape="1">
          <a:blip r:embed="rId3">
            <a:alphaModFix/>
          </a:blip>
          <a:srcRect/>
          <a:stretch/>
        </p:blipFill>
        <p:spPr>
          <a:xfrm>
            <a:off x="19578979" y="12651161"/>
            <a:ext cx="2677103" cy="749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p:nvPr/>
        </p:nvSpPr>
        <p:spPr>
          <a:xfrm>
            <a:off x="970871" y="916305"/>
            <a:ext cx="15103500" cy="1412690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600"/>
              <a:buFont typeface="Arial"/>
              <a:buNone/>
            </a:pPr>
            <a:endParaRPr sz="36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800"/>
              <a:buFont typeface="Arial"/>
              <a:buNone/>
            </a:pPr>
            <a:r>
              <a:rPr lang="fr-FR" sz="3700" b="1" dirty="0">
                <a:highlight>
                  <a:srgbClr val="B6CD64"/>
                </a:highlight>
                <a:latin typeface="Century Gothic"/>
                <a:sym typeface="Century Gothic"/>
              </a:rPr>
              <a:t>Pertinence du projet pour l’Unapei </a:t>
            </a:r>
            <a:endParaRPr sz="3700" b="1" dirty="0">
              <a:highlight>
                <a:srgbClr val="B6CD64"/>
              </a:highlight>
              <a:latin typeface="Century Gothic"/>
            </a:endParaRPr>
          </a:p>
          <a:p>
            <a:pPr marL="0" marR="0" lvl="0" indent="0" algn="just" rtl="0">
              <a:lnSpc>
                <a:spcPct val="100000"/>
              </a:lnSpc>
              <a:spcBef>
                <a:spcPts val="0"/>
              </a:spcBef>
              <a:spcAft>
                <a:spcPts val="0"/>
              </a:spcAft>
              <a:buClr>
                <a:srgbClr val="000000"/>
              </a:buClr>
              <a:buSzPts val="4800"/>
              <a:buFont typeface="Arial"/>
              <a:buNone/>
            </a:pPr>
            <a:endParaRPr sz="4800" b="1" i="0" u="none" strike="noStrike" cap="none" dirty="0">
              <a:solidFill>
                <a:schemeClr val="dk2"/>
              </a:solidFill>
              <a:latin typeface="Century Gothic"/>
              <a:ea typeface="Century Gothic"/>
              <a:cs typeface="Century Gothic"/>
              <a:sym typeface="Century Gothic"/>
            </a:endParaRPr>
          </a:p>
          <a:p>
            <a:pPr marL="0" marR="0" lvl="0" indent="0" algn="just" rtl="0">
              <a:lnSpc>
                <a:spcPct val="100000"/>
              </a:lnSpc>
              <a:spcBef>
                <a:spcPts val="0"/>
              </a:spcBef>
              <a:spcAft>
                <a:spcPts val="0"/>
              </a:spcAft>
              <a:buNone/>
            </a:pPr>
            <a:r>
              <a:rPr lang="fr-FR" sz="3700" b="1" dirty="0">
                <a:solidFill>
                  <a:schemeClr val="dk1"/>
                </a:solidFill>
                <a:latin typeface="Calibri"/>
                <a:ea typeface="Calibri"/>
                <a:cs typeface="Calibri"/>
                <a:sym typeface="Calibri"/>
              </a:rPr>
              <a:t>Répondre à son but de</a:t>
            </a:r>
            <a:r>
              <a:rPr lang="fr-FR" sz="3700" b="1" i="0" u="none" strike="noStrike" cap="none" dirty="0">
                <a:solidFill>
                  <a:schemeClr val="dk1"/>
                </a:solidFill>
                <a:latin typeface="Calibri"/>
                <a:ea typeface="Calibri"/>
                <a:cs typeface="Calibri"/>
                <a:sym typeface="Calibri"/>
              </a:rPr>
              <a:t> promotion d’une </a:t>
            </a:r>
            <a:r>
              <a:rPr lang="fr-FR" sz="3700" b="1" i="0" u="none" strike="noStrike" cap="none" dirty="0">
                <a:solidFill>
                  <a:srgbClr val="F52552"/>
                </a:solidFill>
                <a:latin typeface="Calibri"/>
                <a:ea typeface="Calibri"/>
                <a:cs typeface="Calibri"/>
                <a:sym typeface="Calibri"/>
              </a:rPr>
              <a:t>société solidaire et inclusive </a:t>
            </a:r>
            <a:r>
              <a:rPr lang="fr-FR" sz="3700" b="1" dirty="0">
                <a:solidFill>
                  <a:schemeClr val="dk1"/>
                </a:solidFill>
                <a:latin typeface="Calibri"/>
                <a:ea typeface="Calibri"/>
                <a:cs typeface="Calibri"/>
                <a:sym typeface="Calibri"/>
              </a:rPr>
              <a:t>correspondant</a:t>
            </a:r>
            <a:r>
              <a:rPr lang="fr-FR" sz="3700" b="1" i="0" u="none" strike="noStrike" cap="none" dirty="0">
                <a:solidFill>
                  <a:schemeClr val="dk1"/>
                </a:solidFill>
                <a:latin typeface="Calibri"/>
                <a:ea typeface="Calibri"/>
                <a:cs typeface="Calibri"/>
                <a:sym typeface="Calibri"/>
              </a:rPr>
              <a:t> à l’</a:t>
            </a:r>
            <a:r>
              <a:rPr lang="fr-FR" sz="3700" b="1" i="0" u="none" strike="noStrike" cap="none" dirty="0">
                <a:solidFill>
                  <a:srgbClr val="C42D17"/>
                </a:solidFill>
                <a:latin typeface="Calibri"/>
                <a:ea typeface="Calibri"/>
                <a:cs typeface="Calibri"/>
                <a:sym typeface="Calibri"/>
              </a:rPr>
              <a:t>ADN du mouvement.</a:t>
            </a:r>
            <a:endParaRPr sz="3700" b="1" i="0" u="none" strike="noStrike" cap="none" dirty="0">
              <a:solidFill>
                <a:srgbClr val="C42D17"/>
              </a:solidFill>
              <a:latin typeface="Calibri"/>
              <a:ea typeface="Calibri"/>
              <a:cs typeface="Calibri"/>
              <a:sym typeface="Calibri"/>
            </a:endParaRPr>
          </a:p>
          <a:p>
            <a:pPr marL="0" marR="0" lvl="0" indent="0" algn="just" rtl="0">
              <a:lnSpc>
                <a:spcPct val="100000"/>
              </a:lnSpc>
              <a:spcBef>
                <a:spcPts val="0"/>
              </a:spcBef>
              <a:spcAft>
                <a:spcPts val="0"/>
              </a:spcAft>
              <a:buNone/>
            </a:pPr>
            <a:endParaRPr sz="37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fr-FR" sz="3700" b="1" dirty="0">
                <a:solidFill>
                  <a:schemeClr val="dk1"/>
                </a:solidFill>
                <a:latin typeface="Calibri"/>
                <a:ea typeface="Calibri"/>
                <a:cs typeface="Calibri"/>
                <a:sym typeface="Calibri"/>
              </a:rPr>
              <a:t>Et tant qu’animateur de réseau</a:t>
            </a:r>
            <a:endParaRPr sz="3700" b="1" dirty="0">
              <a:solidFill>
                <a:schemeClr val="dk1"/>
              </a:solidFill>
              <a:latin typeface="Calibri"/>
              <a:ea typeface="Calibri"/>
              <a:cs typeface="Calibri"/>
              <a:sym typeface="Calibri"/>
            </a:endParaRPr>
          </a:p>
          <a:p>
            <a:pPr marL="457200" lvl="0" indent="-457200" algn="just" rtl="0">
              <a:spcBef>
                <a:spcPts val="0"/>
              </a:spcBef>
              <a:spcAft>
                <a:spcPts val="0"/>
              </a:spcAft>
              <a:buClr>
                <a:schemeClr val="dk1"/>
              </a:buClr>
              <a:buSzPts val="3600"/>
              <a:buChar char="•"/>
            </a:pPr>
            <a:r>
              <a:rPr lang="fr-FR" sz="2900" dirty="0">
                <a:solidFill>
                  <a:schemeClr val="dk1"/>
                </a:solidFill>
                <a:latin typeface="Calibri"/>
                <a:ea typeface="Calibri"/>
                <a:cs typeface="Calibri"/>
                <a:sym typeface="Calibri"/>
              </a:rPr>
              <a:t> </a:t>
            </a:r>
            <a:r>
              <a:rPr lang="fr-FR" sz="3700" u="sng" dirty="0">
                <a:solidFill>
                  <a:schemeClr val="dk1"/>
                </a:solidFill>
                <a:latin typeface="Calibri"/>
                <a:ea typeface="Calibri"/>
                <a:cs typeface="Calibri"/>
                <a:sym typeface="Calibri"/>
              </a:rPr>
              <a:t>Faire une “preuve de concept</a:t>
            </a:r>
            <a:r>
              <a:rPr lang="fr-FR" sz="3700" dirty="0">
                <a:solidFill>
                  <a:schemeClr val="dk1"/>
                </a:solidFill>
                <a:latin typeface="Calibri"/>
                <a:ea typeface="Calibri"/>
                <a:cs typeface="Calibri"/>
                <a:sym typeface="Calibri"/>
              </a:rPr>
              <a:t>” de la possibilité de déploiement d’</a:t>
            </a:r>
            <a:r>
              <a:rPr lang="fr-FR" sz="3700" b="1" dirty="0">
                <a:solidFill>
                  <a:schemeClr val="dk1"/>
                </a:solidFill>
                <a:latin typeface="Calibri"/>
                <a:ea typeface="Calibri"/>
                <a:cs typeface="Calibri"/>
                <a:sym typeface="Calibri"/>
              </a:rPr>
              <a:t>une démarche de participation ambitieuse dans un contexte particulièrement complexe </a:t>
            </a:r>
            <a:r>
              <a:rPr lang="fr-FR" sz="3700" dirty="0">
                <a:solidFill>
                  <a:schemeClr val="dk1"/>
                </a:solidFill>
                <a:latin typeface="Calibri"/>
                <a:ea typeface="Calibri"/>
                <a:cs typeface="Calibri"/>
                <a:sym typeface="Calibri"/>
              </a:rPr>
              <a:t>: service s’adressant à un public “diffus”, s’adressant à un public avec déficiences intellectuelles et cognitives prononcées, à des enfants et jeunes. </a:t>
            </a:r>
            <a:endParaRPr sz="700" dirty="0"/>
          </a:p>
          <a:p>
            <a:pPr marL="457200" lvl="0" indent="-463550" algn="just" rtl="0">
              <a:spcBef>
                <a:spcPts val="0"/>
              </a:spcBef>
              <a:spcAft>
                <a:spcPts val="0"/>
              </a:spcAft>
              <a:buClr>
                <a:schemeClr val="dk1"/>
              </a:buClr>
              <a:buSzPts val="3700"/>
              <a:buChar char="•"/>
            </a:pPr>
            <a:r>
              <a:rPr lang="fr-FR" sz="3700" u="sng" dirty="0">
                <a:solidFill>
                  <a:schemeClr val="dk1"/>
                </a:solidFill>
                <a:latin typeface="Calibri"/>
                <a:ea typeface="Calibri"/>
                <a:cs typeface="Calibri"/>
                <a:sym typeface="Calibri"/>
              </a:rPr>
              <a:t>Consolider</a:t>
            </a:r>
            <a:r>
              <a:rPr lang="fr-FR" sz="3700" dirty="0">
                <a:solidFill>
                  <a:schemeClr val="dk1"/>
                </a:solidFill>
                <a:latin typeface="Calibri"/>
                <a:ea typeface="Calibri"/>
                <a:cs typeface="Calibri"/>
                <a:sym typeface="Calibri"/>
              </a:rPr>
              <a:t> : </a:t>
            </a:r>
            <a:endParaRPr sz="700" dirty="0"/>
          </a:p>
          <a:p>
            <a:pPr marL="914400" lvl="1" indent="-463550" algn="just" rtl="0">
              <a:spcBef>
                <a:spcPts val="0"/>
              </a:spcBef>
              <a:spcAft>
                <a:spcPts val="0"/>
              </a:spcAft>
              <a:buClr>
                <a:schemeClr val="dk1"/>
              </a:buClr>
              <a:buSzPts val="3700"/>
              <a:buChar char="•"/>
            </a:pPr>
            <a:r>
              <a:rPr lang="fr-FR" sz="3700" dirty="0">
                <a:solidFill>
                  <a:schemeClr val="dk1"/>
                </a:solidFill>
                <a:latin typeface="Calibri"/>
                <a:ea typeface="Calibri"/>
                <a:cs typeface="Calibri"/>
                <a:sym typeface="Calibri"/>
              </a:rPr>
              <a:t>point d’ancrage  pour le plaidoyer  sur le sujet de la participation et de l’autodétermination </a:t>
            </a:r>
            <a:endParaRPr sz="700" dirty="0"/>
          </a:p>
          <a:p>
            <a:pPr marL="914400" lvl="1" indent="-463550" algn="just" rtl="0">
              <a:spcBef>
                <a:spcPts val="0"/>
              </a:spcBef>
              <a:spcAft>
                <a:spcPts val="0"/>
              </a:spcAft>
              <a:buClr>
                <a:schemeClr val="dk1"/>
              </a:buClr>
              <a:buSzPts val="3700"/>
              <a:buChar char="•"/>
            </a:pPr>
            <a:r>
              <a:rPr lang="fr-FR" sz="3700" dirty="0">
                <a:solidFill>
                  <a:schemeClr val="dk1"/>
                </a:solidFill>
                <a:latin typeface="Calibri"/>
                <a:ea typeface="Calibri"/>
                <a:cs typeface="Calibri"/>
                <a:sym typeface="Calibri"/>
              </a:rPr>
              <a:t>adaptation des formations de l’OF Unapei (notamment formation à l’autoreprésentation en </a:t>
            </a:r>
            <a:r>
              <a:rPr lang="fr-FR" sz="3700" dirty="0" err="1">
                <a:solidFill>
                  <a:schemeClr val="dk1"/>
                </a:solidFill>
                <a:latin typeface="Calibri"/>
                <a:ea typeface="Calibri"/>
                <a:cs typeface="Calibri"/>
                <a:sym typeface="Calibri"/>
              </a:rPr>
              <a:t>co-animation</a:t>
            </a:r>
            <a:r>
              <a:rPr lang="fr-FR" sz="3700" dirty="0">
                <a:solidFill>
                  <a:schemeClr val="dk1"/>
                </a:solidFill>
                <a:latin typeface="Calibri"/>
                <a:ea typeface="Calibri"/>
                <a:cs typeface="Calibri"/>
                <a:sym typeface="Calibri"/>
              </a:rPr>
              <a:t> avec une personne présentant un handicap intellectuel)</a:t>
            </a:r>
            <a:endParaRPr sz="700" dirty="0"/>
          </a:p>
          <a:p>
            <a:pPr marL="457200" lvl="0" indent="-463550" algn="just" rtl="0">
              <a:spcBef>
                <a:spcPts val="0"/>
              </a:spcBef>
              <a:spcAft>
                <a:spcPts val="0"/>
              </a:spcAft>
              <a:buClr>
                <a:schemeClr val="dk1"/>
              </a:buClr>
              <a:buSzPts val="3700"/>
              <a:buChar char="•"/>
            </a:pPr>
            <a:r>
              <a:rPr lang="fr-FR" sz="3700" u="sng" dirty="0">
                <a:solidFill>
                  <a:schemeClr val="dk1"/>
                </a:solidFill>
                <a:latin typeface="Calibri"/>
                <a:ea typeface="Calibri"/>
                <a:cs typeface="Calibri"/>
                <a:sym typeface="Calibri"/>
              </a:rPr>
              <a:t>Essaimer </a:t>
            </a:r>
            <a:r>
              <a:rPr lang="fr-FR" sz="3700" dirty="0">
                <a:solidFill>
                  <a:schemeClr val="dk1"/>
                </a:solidFill>
                <a:latin typeface="Calibri"/>
                <a:ea typeface="Calibri"/>
                <a:cs typeface="Calibri"/>
                <a:sym typeface="Calibri"/>
              </a:rPr>
              <a:t>: construire les outils pratiques permettant ensuite l’appropriation de la démarche (enseignements, bonnes pratiques, écueils, conseils méthodologiques) par l’ensemble du réseau de l’UNAPEI, et au-delà. </a:t>
            </a:r>
            <a:endParaRPr sz="3700" b="1" dirty="0">
              <a:solidFill>
                <a:schemeClr val="dk1"/>
              </a:solidFill>
              <a:latin typeface="Calibri"/>
              <a:ea typeface="Calibri"/>
              <a:cs typeface="Calibri"/>
              <a:sym typeface="Calibri"/>
            </a:endParaRPr>
          </a:p>
          <a:p>
            <a:pPr marL="571500" marR="0" lvl="0" indent="-292100" algn="l" rtl="0">
              <a:lnSpc>
                <a:spcPct val="100000"/>
              </a:lnSpc>
              <a:spcBef>
                <a:spcPts val="0"/>
              </a:spcBef>
              <a:spcAft>
                <a:spcPts val="0"/>
              </a:spcAft>
              <a:buClr>
                <a:schemeClr val="dk1"/>
              </a:buClr>
              <a:buSzPts val="4400"/>
              <a:buFont typeface="Arial"/>
              <a:buNone/>
            </a:pPr>
            <a:endParaRPr sz="4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dirty="0">
              <a:solidFill>
                <a:schemeClr val="dk1"/>
              </a:solidFill>
              <a:latin typeface="Calibri"/>
              <a:ea typeface="Calibri"/>
              <a:cs typeface="Calibri"/>
              <a:sym typeface="Calibri"/>
            </a:endParaRPr>
          </a:p>
        </p:txBody>
      </p:sp>
      <p:sp>
        <p:nvSpPr>
          <p:cNvPr id="202" name="Google Shape;202;p10"/>
          <p:cNvSpPr/>
          <p:nvPr/>
        </p:nvSpPr>
        <p:spPr>
          <a:xfrm rot="7543573" flipH="1">
            <a:off x="22920206" y="1080764"/>
            <a:ext cx="831166" cy="831166"/>
          </a:xfrm>
          <a:prstGeom prst="roundRect">
            <a:avLst>
              <a:gd name="adj" fmla="val 16667"/>
            </a:avLst>
          </a:prstGeom>
          <a:solidFill>
            <a:srgbClr val="F6C7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03" name="Google Shape;203;p10"/>
          <p:cNvSpPr/>
          <p:nvPr/>
        </p:nvSpPr>
        <p:spPr>
          <a:xfrm rot="7543573" flipH="1">
            <a:off x="21710405" y="1119989"/>
            <a:ext cx="831166" cy="831166"/>
          </a:xfrm>
          <a:prstGeom prst="roundRect">
            <a:avLst>
              <a:gd name="adj" fmla="val 16667"/>
            </a:avLst>
          </a:prstGeom>
          <a:solidFill>
            <a:srgbClr val="333F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04" name="Google Shape;204;p10"/>
          <p:cNvSpPr/>
          <p:nvPr/>
        </p:nvSpPr>
        <p:spPr>
          <a:xfrm rot="7543573" flipH="1">
            <a:off x="20525463" y="1124377"/>
            <a:ext cx="831166" cy="831166"/>
          </a:xfrm>
          <a:prstGeom prst="roundRect">
            <a:avLst>
              <a:gd name="adj" fmla="val 16667"/>
            </a:avLst>
          </a:prstGeom>
          <a:solidFill>
            <a:srgbClr val="DD42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05" name="Google Shape;205;p10"/>
          <p:cNvSpPr/>
          <p:nvPr/>
        </p:nvSpPr>
        <p:spPr>
          <a:xfrm rot="-8596374" flipH="1">
            <a:off x="18390578" y="682657"/>
            <a:ext cx="1589858" cy="1589858"/>
          </a:xfrm>
          <a:prstGeom prst="roundRect">
            <a:avLst>
              <a:gd name="adj" fmla="val 16667"/>
            </a:avLst>
          </a:prstGeom>
          <a:solidFill>
            <a:srgbClr val="B6CD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pic>
        <p:nvPicPr>
          <p:cNvPr id="206" name="Google Shape;206;p10" descr="LogoNoir.eps"/>
          <p:cNvPicPr preferRelativeResize="0"/>
          <p:nvPr/>
        </p:nvPicPr>
        <p:blipFill rotWithShape="1">
          <a:blip r:embed="rId3">
            <a:alphaModFix/>
          </a:blip>
          <a:srcRect/>
          <a:stretch/>
        </p:blipFill>
        <p:spPr>
          <a:xfrm>
            <a:off x="19578979" y="12651161"/>
            <a:ext cx="2677103" cy="749852"/>
          </a:xfrm>
          <a:prstGeom prst="rect">
            <a:avLst/>
          </a:prstGeom>
          <a:noFill/>
          <a:ln>
            <a:noFill/>
          </a:ln>
        </p:spPr>
      </p:pic>
      <p:sp>
        <p:nvSpPr>
          <p:cNvPr id="207" name="Google Shape;207;p10"/>
          <p:cNvSpPr/>
          <p:nvPr/>
        </p:nvSpPr>
        <p:spPr>
          <a:xfrm>
            <a:off x="16920300" y="6703400"/>
            <a:ext cx="6653400" cy="5628900"/>
          </a:xfrm>
          <a:prstGeom prst="rect">
            <a:avLst/>
          </a:prstGeom>
          <a:solidFill>
            <a:schemeClr val="lt2"/>
          </a:solidFill>
          <a:ln w="76200" cap="flat" cmpd="sng">
            <a:solidFill>
              <a:srgbClr val="B6CD64"/>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solidFill>
                <a:srgbClr val="B6CD64"/>
              </a:solidFill>
            </a:endParaRPr>
          </a:p>
        </p:txBody>
      </p:sp>
      <p:sp>
        <p:nvSpPr>
          <p:cNvPr id="208" name="Google Shape;208;p10"/>
          <p:cNvSpPr txBox="1"/>
          <p:nvPr/>
        </p:nvSpPr>
        <p:spPr>
          <a:xfrm>
            <a:off x="16691700" y="7020500"/>
            <a:ext cx="6653400" cy="5464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fr-FR" sz="3300" b="1" dirty="0">
                <a:highlight>
                  <a:srgbClr val="A4C31D"/>
                </a:highlight>
                <a:latin typeface="Calibri"/>
                <a:ea typeface="Calibri"/>
                <a:cs typeface="Calibri"/>
                <a:sym typeface="Calibri"/>
              </a:rPr>
              <a:t>Pour rappel :  </a:t>
            </a:r>
            <a:r>
              <a:rPr lang="fr-FR" sz="3800" b="1" dirty="0">
                <a:highlight>
                  <a:schemeClr val="lt1"/>
                </a:highlight>
                <a:latin typeface="Calibri"/>
                <a:ea typeface="Calibri"/>
                <a:cs typeface="Calibri"/>
                <a:sym typeface="Calibri"/>
              </a:rPr>
              <a:t> </a:t>
            </a:r>
            <a:r>
              <a:rPr lang="fr-FR" sz="2900" b="1" dirty="0">
                <a:highlight>
                  <a:schemeClr val="lt1"/>
                </a:highlight>
                <a:latin typeface="Calibri"/>
                <a:ea typeface="Calibri"/>
                <a:cs typeface="Calibri"/>
                <a:sym typeface="Calibri"/>
              </a:rPr>
              <a:t>Les orientations du projet stratégiques de l’Unapei  </a:t>
            </a:r>
            <a:endParaRPr sz="2900" dirty="0">
              <a:highlight>
                <a:schemeClr val="lt1"/>
              </a:highlight>
            </a:endParaRPr>
          </a:p>
          <a:p>
            <a:pPr marL="0" lvl="0" indent="0" algn="l" rtl="0">
              <a:spcBef>
                <a:spcPts val="0"/>
              </a:spcBef>
              <a:spcAft>
                <a:spcPts val="0"/>
              </a:spcAft>
              <a:buNone/>
            </a:pPr>
            <a:endParaRPr sz="3100" b="1" dirty="0">
              <a:highlight>
                <a:schemeClr val="lt1"/>
              </a:highlight>
              <a:latin typeface="Calibri"/>
              <a:ea typeface="Calibri"/>
              <a:cs typeface="Calibri"/>
              <a:sym typeface="Calibri"/>
            </a:endParaRPr>
          </a:p>
          <a:p>
            <a:pPr marL="1485717" lvl="1" indent="-400050" algn="l" rtl="0">
              <a:spcBef>
                <a:spcPts val="0"/>
              </a:spcBef>
              <a:spcAft>
                <a:spcPts val="0"/>
              </a:spcAft>
              <a:buClr>
                <a:schemeClr val="dk1"/>
              </a:buClr>
              <a:buSzPts val="1700"/>
              <a:buChar char="•"/>
            </a:pPr>
            <a:r>
              <a:rPr lang="fr-FR" sz="1700" dirty="0">
                <a:solidFill>
                  <a:schemeClr val="dk1"/>
                </a:solidFill>
                <a:latin typeface="Calibri"/>
                <a:ea typeface="Calibri"/>
                <a:cs typeface="Calibri"/>
                <a:sym typeface="Calibri"/>
              </a:rPr>
              <a:t>Permettre à chaque </a:t>
            </a:r>
            <a:r>
              <a:rPr lang="fr-FR" sz="1700" b="1" dirty="0">
                <a:solidFill>
                  <a:schemeClr val="dk1"/>
                </a:solidFill>
                <a:latin typeface="Calibri"/>
                <a:ea typeface="Calibri"/>
                <a:cs typeface="Calibri"/>
                <a:sym typeface="Calibri"/>
              </a:rPr>
              <a:t>personne en situation de handicap d’être actrice de sa vie.</a:t>
            </a:r>
            <a:endParaRPr sz="1700" dirty="0"/>
          </a:p>
          <a:p>
            <a:pPr marL="1485717" lvl="1" indent="-400050" algn="l" rtl="0">
              <a:spcBef>
                <a:spcPts val="0"/>
              </a:spcBef>
              <a:spcAft>
                <a:spcPts val="0"/>
              </a:spcAft>
              <a:buClr>
                <a:schemeClr val="dk1"/>
              </a:buClr>
              <a:buSzPts val="1700"/>
              <a:buChar char="•"/>
            </a:pPr>
            <a:r>
              <a:rPr lang="fr-FR" sz="1700" dirty="0">
                <a:solidFill>
                  <a:schemeClr val="dk1"/>
                </a:solidFill>
                <a:latin typeface="Calibri"/>
                <a:ea typeface="Calibri"/>
                <a:cs typeface="Calibri"/>
                <a:sym typeface="Calibri"/>
              </a:rPr>
              <a:t>Proposer </a:t>
            </a:r>
            <a:r>
              <a:rPr lang="fr-FR" sz="1700" b="1" dirty="0">
                <a:solidFill>
                  <a:schemeClr val="dk1"/>
                </a:solidFill>
                <a:latin typeface="Calibri"/>
                <a:ea typeface="Calibri"/>
                <a:cs typeface="Calibri"/>
                <a:sym typeface="Calibri"/>
              </a:rPr>
              <a:t>de nouvelles solutions d’accompagnement en innovant à partir des besoins des personnes et des familles</a:t>
            </a:r>
            <a:r>
              <a:rPr lang="fr-FR" sz="1700" dirty="0">
                <a:solidFill>
                  <a:schemeClr val="dk1"/>
                </a:solidFill>
                <a:latin typeface="Calibri"/>
                <a:ea typeface="Calibri"/>
                <a:cs typeface="Calibri"/>
                <a:sym typeface="Calibri"/>
              </a:rPr>
              <a:t>. Il s’agira en effet, à travers le dispositif de participation proposé, d’améliorer la nature et la qualité des prestations proposées dans le service.</a:t>
            </a:r>
            <a:r>
              <a:rPr lang="fr-FR" sz="1700" b="1" dirty="0">
                <a:solidFill>
                  <a:schemeClr val="dk1"/>
                </a:solidFill>
                <a:latin typeface="Calibri"/>
                <a:ea typeface="Calibri"/>
                <a:cs typeface="Calibri"/>
                <a:sym typeface="Calibri"/>
              </a:rPr>
              <a:t> </a:t>
            </a:r>
            <a:endParaRPr sz="1700" dirty="0"/>
          </a:p>
          <a:p>
            <a:pPr marL="1485717" lvl="1" indent="-400050" algn="l" rtl="0">
              <a:spcBef>
                <a:spcPts val="0"/>
              </a:spcBef>
              <a:spcAft>
                <a:spcPts val="0"/>
              </a:spcAft>
              <a:buClr>
                <a:schemeClr val="dk1"/>
              </a:buClr>
              <a:buSzPts val="1700"/>
              <a:buChar char="•"/>
            </a:pPr>
            <a:r>
              <a:rPr lang="fr-FR" sz="1700" b="1" dirty="0">
                <a:solidFill>
                  <a:schemeClr val="dk1"/>
                </a:solidFill>
                <a:latin typeface="Calibri"/>
                <a:ea typeface="Calibri"/>
                <a:cs typeface="Calibri"/>
                <a:sym typeface="Calibri"/>
              </a:rPr>
              <a:t>Renforcer la mobilisation complémentaire des trois expertises : celle des personnes, celle des familles et celle des professionnels</a:t>
            </a:r>
            <a:r>
              <a:rPr lang="fr-FR" sz="1700" dirty="0">
                <a:solidFill>
                  <a:schemeClr val="dk1"/>
                </a:solidFill>
                <a:latin typeface="Calibri"/>
                <a:ea typeface="Calibri"/>
                <a:cs typeface="Calibri"/>
                <a:sym typeface="Calibri"/>
              </a:rPr>
              <a:t>. Seule une approche globale associant toutes les parties-prenantes est porteuse d’améliorations durables pour la vie des personnes en situation de handicap.</a:t>
            </a:r>
            <a:endParaRPr sz="1700" dirty="0"/>
          </a:p>
          <a:p>
            <a:pPr marL="914215" lvl="1" indent="0" algn="l" rtl="0">
              <a:spcBef>
                <a:spcPts val="0"/>
              </a:spcBef>
              <a:spcAft>
                <a:spcPts val="0"/>
              </a:spcAft>
              <a:buNone/>
            </a:pPr>
            <a:endParaRPr sz="24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14"/>
          <p:cNvPicPr preferRelativeResize="0">
            <a:picLocks noGrp="1"/>
          </p:cNvPicPr>
          <p:nvPr>
            <p:ph type="pic" idx="2"/>
          </p:nvPr>
        </p:nvPicPr>
        <p:blipFill rotWithShape="1">
          <a:blip r:embed="rId3">
            <a:alphaModFix/>
          </a:blip>
          <a:srcRect t="7806" b="7807"/>
          <a:stretch/>
        </p:blipFill>
        <p:spPr>
          <a:xfrm>
            <a:off x="0" y="0"/>
            <a:ext cx="24377650" cy="13716000"/>
          </a:xfrm>
          <a:prstGeom prst="rect">
            <a:avLst/>
          </a:prstGeom>
          <a:solidFill>
            <a:srgbClr val="F2F2F2"/>
          </a:solidFill>
          <a:ln>
            <a:noFill/>
          </a:ln>
        </p:spPr>
      </p:pic>
      <p:sp>
        <p:nvSpPr>
          <p:cNvPr id="418" name="Google Shape;418;p14"/>
          <p:cNvSpPr/>
          <p:nvPr/>
        </p:nvSpPr>
        <p:spPr>
          <a:xfrm>
            <a:off x="145" y="0"/>
            <a:ext cx="24377650" cy="13716000"/>
          </a:xfrm>
          <a:prstGeom prst="rect">
            <a:avLst/>
          </a:prstGeom>
          <a:solidFill>
            <a:schemeClr val="accent3">
              <a:alpha val="6392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0" name="Google Shape;420;p14"/>
          <p:cNvSpPr txBox="1"/>
          <p:nvPr/>
        </p:nvSpPr>
        <p:spPr>
          <a:xfrm>
            <a:off x="0" y="4558774"/>
            <a:ext cx="24377650" cy="28007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8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L’UNAPEI 17,</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8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terrain de l’expérimentation</a:t>
            </a:r>
            <a:endParaRPr kumimoji="0" sz="8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421" name="Google Shape;421;p14"/>
          <p:cNvPicPr preferRelativeResize="0"/>
          <p:nvPr/>
        </p:nvPicPr>
        <p:blipFill rotWithShape="1">
          <a:blip r:embed="rId4">
            <a:alphaModFix/>
          </a:blip>
          <a:srcRect/>
          <a:stretch/>
        </p:blipFill>
        <p:spPr>
          <a:xfrm>
            <a:off x="21252416" y="10865108"/>
            <a:ext cx="1904033" cy="2193535"/>
          </a:xfrm>
          <a:prstGeom prst="rect">
            <a:avLst/>
          </a:prstGeom>
          <a:noFill/>
          <a:ln>
            <a:noFill/>
          </a:ln>
        </p:spPr>
      </p:pic>
      <p:sp>
        <p:nvSpPr>
          <p:cNvPr id="422" name="Google Shape;422;p14"/>
          <p:cNvSpPr/>
          <p:nvPr/>
        </p:nvSpPr>
        <p:spPr>
          <a:xfrm flipH="1">
            <a:off x="11321460" y="2785327"/>
            <a:ext cx="968208" cy="968208"/>
          </a:xfrm>
          <a:prstGeom prst="roundRect">
            <a:avLst>
              <a:gd name="adj" fmla="val 16667"/>
            </a:avLst>
          </a:prstGeom>
          <a:solidFill>
            <a:srgbClr val="F6C74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3" name="Google Shape;423;p14"/>
          <p:cNvSpPr/>
          <p:nvPr/>
        </p:nvSpPr>
        <p:spPr>
          <a:xfrm flipH="1">
            <a:off x="13094547" y="2765521"/>
            <a:ext cx="968208" cy="968208"/>
          </a:xfrm>
          <a:prstGeom prst="roundRect">
            <a:avLst>
              <a:gd name="adj" fmla="val 16667"/>
            </a:avLst>
          </a:prstGeom>
          <a:solidFill>
            <a:srgbClr val="3D5E7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4" name="Google Shape;424;p14"/>
          <p:cNvSpPr/>
          <p:nvPr/>
        </p:nvSpPr>
        <p:spPr>
          <a:xfrm flipH="1">
            <a:off x="9548378" y="2785327"/>
            <a:ext cx="968208" cy="968208"/>
          </a:xfrm>
          <a:prstGeom prst="roundRect">
            <a:avLst>
              <a:gd name="adj" fmla="val 16667"/>
            </a:avLst>
          </a:prstGeom>
          <a:solidFill>
            <a:srgbClr val="F5255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5" name="Google Shape;425;p14"/>
          <p:cNvSpPr/>
          <p:nvPr/>
        </p:nvSpPr>
        <p:spPr>
          <a:xfrm flipH="1">
            <a:off x="14867624" y="2785327"/>
            <a:ext cx="968208" cy="968208"/>
          </a:xfrm>
          <a:prstGeom prst="roundRect">
            <a:avLst>
              <a:gd name="adj" fmla="val 16667"/>
            </a:avLst>
          </a:prstGeom>
          <a:solidFill>
            <a:srgbClr val="B6CD6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6" name="Google Shape;426;p14"/>
          <p:cNvSpPr txBox="1"/>
          <p:nvPr/>
        </p:nvSpPr>
        <p:spPr>
          <a:xfrm>
            <a:off x="12529742" y="8344230"/>
            <a:ext cx="184730"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62803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13b2e4b9fc_0_104"/>
          <p:cNvSpPr txBox="1"/>
          <p:nvPr/>
        </p:nvSpPr>
        <p:spPr>
          <a:xfrm>
            <a:off x="703343" y="316681"/>
            <a:ext cx="19655680" cy="12308048"/>
          </a:xfrm>
          <a:prstGeom prst="rect">
            <a:avLst/>
          </a:prstGeom>
          <a:noFill/>
          <a:ln>
            <a:noFill/>
          </a:ln>
        </p:spPr>
        <p:txBody>
          <a:bodyPr spcFirstLastPara="1" wrap="square" lIns="91402" tIns="45688" rIns="91402" bIns="45688" anchor="t" anchorCtr="0">
            <a:spAutoFit/>
          </a:bodyPr>
          <a:lstStyle/>
          <a:p>
            <a:pPr marL="0" marR="0" lvl="0" indent="0" algn="just"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1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Pts val="4800"/>
              <a:buFont typeface="Arial"/>
              <a:buNone/>
              <a:tabLst/>
              <a:defRPr/>
            </a:pPr>
            <a:r>
              <a:rPr kumimoji="0" lang="fr-FR" sz="4399" b="1" i="0" u="none" strike="noStrike" kern="0" cap="none" spc="0" normalizeH="0" baseline="0" noProof="0" dirty="0">
                <a:ln>
                  <a:noFill/>
                </a:ln>
                <a:solidFill>
                  <a:srgbClr val="445469"/>
                </a:solidFill>
                <a:effectLst/>
                <a:uLnTx/>
                <a:uFillTx/>
                <a:latin typeface="Century Gothic"/>
                <a:ea typeface="Century Gothic"/>
                <a:cs typeface="Century Gothic"/>
                <a:sym typeface="Century Gothic"/>
              </a:rPr>
              <a:t>2021-2025 : Nouveau projet associatif </a:t>
            </a:r>
            <a:r>
              <a:rPr kumimoji="0" lang="fr-FR" sz="4399" b="1" i="0" u="none" strike="noStrike" kern="0" cap="none" spc="0" normalizeH="0" baseline="0" noProof="0" dirty="0" err="1">
                <a:ln>
                  <a:noFill/>
                </a:ln>
                <a:solidFill>
                  <a:srgbClr val="445469"/>
                </a:solidFill>
                <a:effectLst/>
                <a:uLnTx/>
                <a:uFillTx/>
                <a:latin typeface="Century Gothic"/>
                <a:ea typeface="Century Gothic"/>
                <a:cs typeface="Century Gothic"/>
                <a:sym typeface="Century Gothic"/>
              </a:rPr>
              <a:t>Unapei</a:t>
            </a:r>
            <a:r>
              <a:rPr kumimoji="0" lang="fr-FR" sz="4399" b="1" i="0" u="none" strike="noStrike" kern="0" cap="none" spc="0" normalizeH="0" baseline="0" noProof="0" dirty="0">
                <a:ln>
                  <a:noFill/>
                </a:ln>
                <a:solidFill>
                  <a:srgbClr val="445469"/>
                </a:solidFill>
                <a:effectLst/>
                <a:uLnTx/>
                <a:uFillTx/>
                <a:latin typeface="Century Gothic"/>
                <a:ea typeface="Century Gothic"/>
                <a:cs typeface="Century Gothic"/>
                <a:sym typeface="Century Gothic"/>
              </a:rPr>
              <a:t> 17    </a:t>
            </a:r>
            <a:endParaRPr kumimoji="0" sz="1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Pts val="4800"/>
              <a:buFont typeface="Arial"/>
              <a:buNone/>
              <a:tabLst/>
              <a:defRPr/>
            </a:pPr>
            <a:endParaRPr kumimoji="0" sz="4399" b="1" i="0" u="none" strike="noStrike" kern="0" cap="none" spc="0" normalizeH="0" baseline="0" noProof="0" dirty="0">
              <a:ln>
                <a:noFill/>
              </a:ln>
              <a:solidFill>
                <a:srgbClr val="445469"/>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r>
              <a:rPr kumimoji="0" lang="fr-FR"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Une volonté politique forte réaffirmée : </a:t>
            </a:r>
            <a:endParaRPr kumimoji="0" sz="3299" b="1" i="0" u="none" strike="noStrike" kern="0" cap="none" spc="0" normalizeH="0" baseline="0" noProof="0" dirty="0">
              <a:ln>
                <a:noFill/>
              </a:ln>
              <a:solidFill>
                <a:srgbClr val="C42D17"/>
              </a:solidFill>
              <a:effectLst/>
              <a:uLnTx/>
              <a:uFillTx/>
              <a:latin typeface="Century Gothic"/>
              <a:ea typeface="Century Gothic"/>
              <a:cs typeface="Century Gothic"/>
              <a:sym typeface="Century Gothic"/>
            </a:endParaRPr>
          </a:p>
          <a:p>
            <a:pPr marL="0"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457086" marR="0" lvl="0" indent="-438040" algn="just" defTabSz="914171" rtl="0" eaLnBrk="1" fontAlgn="auto" latinLnBrk="0" hangingPunct="1">
              <a:lnSpc>
                <a:spcPct val="100000"/>
              </a:lnSpc>
              <a:spcBef>
                <a:spcPts val="0"/>
              </a:spcBef>
              <a:spcAft>
                <a:spcPts val="0"/>
              </a:spcAft>
              <a:buClr>
                <a:srgbClr val="737572"/>
              </a:buClr>
              <a:buSzPts val="3300"/>
              <a:buFont typeface="Century Gothic"/>
              <a:buChar char="•"/>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Une association parentale d’entrepreneur militants qui milite et s’engage pour une société plus ouverte, inclusive où chacun doit trouver sa place et y être reconnu</a:t>
            </a:r>
            <a:endParaRPr kumimoji="0"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457086"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457086" marR="0" lvl="0" indent="-438040" algn="just" defTabSz="914171" rtl="0" eaLnBrk="1" fontAlgn="auto" latinLnBrk="0" hangingPunct="1">
              <a:lnSpc>
                <a:spcPct val="100000"/>
              </a:lnSpc>
              <a:spcBef>
                <a:spcPts val="0"/>
              </a:spcBef>
              <a:spcAft>
                <a:spcPts val="0"/>
              </a:spcAft>
              <a:buClr>
                <a:srgbClr val="737572"/>
              </a:buClr>
              <a:buSzPts val="3300"/>
              <a:buFont typeface="Century Gothic"/>
              <a:buChar char="•"/>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La force du mouvement parental est de s’appuyer sur la triple expertise : </a:t>
            </a:r>
            <a:r>
              <a:rPr kumimoji="0" lang="fr-FR"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celle des personnes, des familles et des professionnels</a:t>
            </a:r>
            <a:endParaRPr kumimoji="0"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457086"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457086" marR="0" lvl="0" indent="-438040" algn="just" defTabSz="914171" rtl="0" eaLnBrk="1" fontAlgn="auto" latinLnBrk="0" hangingPunct="1">
              <a:lnSpc>
                <a:spcPct val="100000"/>
              </a:lnSpc>
              <a:spcBef>
                <a:spcPts val="0"/>
              </a:spcBef>
              <a:spcAft>
                <a:spcPts val="0"/>
              </a:spcAft>
              <a:buClr>
                <a:srgbClr val="737572"/>
              </a:buClr>
              <a:buSzPts val="3300"/>
              <a:buFont typeface="Century Gothic"/>
              <a:buChar char="•"/>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Une volonté de transformer l’offre d’accompagnement et de tout mettre en œuvre pour que la personne soit entendue dans ses attentes et son projet</a:t>
            </a:r>
            <a:endParaRPr kumimoji="0"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457086"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457086" marR="0" lvl="0" indent="-438040" algn="just" defTabSz="914171" rtl="0" eaLnBrk="1" fontAlgn="auto" latinLnBrk="0" hangingPunct="1">
              <a:lnSpc>
                <a:spcPct val="100000"/>
              </a:lnSpc>
              <a:spcBef>
                <a:spcPts val="0"/>
              </a:spcBef>
              <a:spcAft>
                <a:spcPts val="0"/>
              </a:spcAft>
              <a:buClr>
                <a:srgbClr val="737572"/>
              </a:buClr>
              <a:buSzPts val="3300"/>
              <a:buFont typeface="Century Gothic"/>
              <a:buChar char="•"/>
              <a:tabLst/>
              <a:defRPr/>
            </a:pPr>
            <a:r>
              <a:rPr kumimoji="0" lang="fr-FR"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Ce défi de l’autodétermination</a:t>
            </a: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 </a:t>
            </a:r>
            <a:r>
              <a:rPr kumimoji="0" lang="fr-FR"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impose </a:t>
            </a: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a:t>
            </a:r>
            <a:endParaRPr kumimoji="0"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914171" marR="0" lvl="1" indent="-438040" algn="just" defTabSz="914171" rtl="0" eaLnBrk="1" fontAlgn="auto" latinLnBrk="0" hangingPunct="1">
              <a:lnSpc>
                <a:spcPct val="100000"/>
              </a:lnSpc>
              <a:spcBef>
                <a:spcPts val="0"/>
              </a:spcBef>
              <a:spcAft>
                <a:spcPts val="0"/>
              </a:spcAft>
              <a:buClr>
                <a:srgbClr val="737572"/>
              </a:buClr>
              <a:buSzPts val="3300"/>
              <a:buFont typeface="Century Gothic"/>
              <a:buChar char="•"/>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De revoir nos organisations en « Parcours et Territoires » pour garantir un parcours de vie choisi et de qualité pour les personnes accompagnées</a:t>
            </a:r>
            <a:endParaRPr kumimoji="0"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914171" marR="0" lvl="1" indent="-438040" algn="just" defTabSz="914171" rtl="0" eaLnBrk="1" fontAlgn="auto" latinLnBrk="0" hangingPunct="1">
              <a:lnSpc>
                <a:spcPct val="100000"/>
              </a:lnSpc>
              <a:spcBef>
                <a:spcPts val="0"/>
              </a:spcBef>
              <a:spcAft>
                <a:spcPts val="0"/>
              </a:spcAft>
              <a:buClr>
                <a:srgbClr val="737572"/>
              </a:buClr>
              <a:buSzPts val="3300"/>
              <a:buFont typeface="Century Gothic"/>
              <a:buChar char="•"/>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D’intégrer dans </a:t>
            </a:r>
            <a:r>
              <a:rPr kumimoji="0" lang="fr-FR" sz="3299" b="0" i="0" u="none" strike="noStrike" kern="0" cap="none" spc="0" normalizeH="0" baseline="0" noProof="0" dirty="0">
                <a:ln>
                  <a:noFill/>
                </a:ln>
                <a:solidFill>
                  <a:schemeClr val="tx1"/>
                </a:solidFill>
                <a:effectLst/>
                <a:uLnTx/>
                <a:uFillTx/>
                <a:latin typeface="Century Gothic"/>
                <a:ea typeface="Century Gothic"/>
                <a:cs typeface="Century Gothic"/>
                <a:sym typeface="Century Gothic"/>
              </a:rPr>
              <a:t>la pratique </a:t>
            </a: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la place des pairs, des aidants, les nouvelles technologies de communication, les outils collaboratifs</a:t>
            </a:r>
            <a:endParaRPr kumimoji="0"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914171" marR="0" lvl="1" indent="-438040" algn="just" defTabSz="914171" rtl="0" eaLnBrk="1" fontAlgn="auto" latinLnBrk="0" hangingPunct="1">
              <a:lnSpc>
                <a:spcPct val="100000"/>
              </a:lnSpc>
              <a:spcBef>
                <a:spcPts val="0"/>
              </a:spcBef>
              <a:spcAft>
                <a:spcPts val="0"/>
              </a:spcAft>
              <a:buClr>
                <a:srgbClr val="737572"/>
              </a:buClr>
              <a:buSzPts val="3300"/>
              <a:buFont typeface="Century Gothic"/>
              <a:buChar char="•"/>
              <a:tabLst/>
              <a:defRPr/>
            </a:pPr>
            <a:r>
              <a:rPr kumimoji="0" lang="fr-FR"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rPr>
              <a:t>De restructurer nos organisations pour permettre agilité et travail en transversalité</a:t>
            </a:r>
            <a:endParaRPr kumimoji="0" sz="32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457086" marR="0" lvl="0" indent="0" algn="just" defTabSz="914171" rtl="0" eaLnBrk="1" fontAlgn="auto" latinLnBrk="0" hangingPunct="1">
              <a:lnSpc>
                <a:spcPct val="100000"/>
              </a:lnSpc>
              <a:spcBef>
                <a:spcPts val="0"/>
              </a:spcBef>
              <a:spcAft>
                <a:spcPts val="0"/>
              </a:spcAft>
              <a:buClr>
                <a:srgbClr val="000000"/>
              </a:buClr>
              <a:buSzTx/>
              <a:buFont typeface="Arial"/>
              <a:buNone/>
              <a:tabLst/>
              <a:defRPr/>
            </a:pPr>
            <a:endParaRPr kumimoji="0" sz="3299" b="1"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571357" marR="0" lvl="0" indent="-292027" algn="l" defTabSz="914171" rtl="0" eaLnBrk="1" fontAlgn="auto" latinLnBrk="0" hangingPunct="1">
              <a:lnSpc>
                <a:spcPct val="100000"/>
              </a:lnSpc>
              <a:spcBef>
                <a:spcPts val="0"/>
              </a:spcBef>
              <a:spcAft>
                <a:spcPts val="0"/>
              </a:spcAft>
              <a:buClr>
                <a:srgbClr val="737572"/>
              </a:buClr>
              <a:buSzPts val="4400"/>
              <a:buFont typeface="Arial"/>
              <a:buNone/>
              <a:tabLst/>
              <a:defRPr/>
            </a:pPr>
            <a:endParaRPr kumimoji="0" sz="39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a:p>
            <a:pPr marL="0" marR="0" lvl="0" indent="0" algn="l" defTabSz="914171" rtl="0" eaLnBrk="1" fontAlgn="auto" latinLnBrk="0" hangingPunct="1">
              <a:lnSpc>
                <a:spcPct val="100000"/>
              </a:lnSpc>
              <a:spcBef>
                <a:spcPts val="0"/>
              </a:spcBef>
              <a:spcAft>
                <a:spcPts val="0"/>
              </a:spcAft>
              <a:buClr>
                <a:srgbClr val="000000"/>
              </a:buClr>
              <a:buSzPts val="4400"/>
              <a:buFont typeface="Arial"/>
              <a:buNone/>
              <a:tabLst/>
              <a:defRPr/>
            </a:pPr>
            <a:endParaRPr kumimoji="0" sz="3999" b="0" i="0" u="none" strike="noStrike" kern="0" cap="none" spc="0" normalizeH="0" baseline="0" noProof="0" dirty="0">
              <a:ln>
                <a:noFill/>
              </a:ln>
              <a:solidFill>
                <a:srgbClr val="737572"/>
              </a:solidFill>
              <a:effectLst/>
              <a:uLnTx/>
              <a:uFillTx/>
              <a:latin typeface="Century Gothic"/>
              <a:ea typeface="Century Gothic"/>
              <a:cs typeface="Century Gothic"/>
              <a:sym typeface="Century Gothic"/>
            </a:endParaRPr>
          </a:p>
        </p:txBody>
      </p:sp>
      <p:sp>
        <p:nvSpPr>
          <p:cNvPr id="215" name="Google Shape;215;g113b2e4b9fc_0_104"/>
          <p:cNvSpPr/>
          <p:nvPr/>
        </p:nvSpPr>
        <p:spPr>
          <a:xfrm rot="7543944" flipH="1">
            <a:off x="22917476" y="1082260"/>
            <a:ext cx="830948" cy="830948"/>
          </a:xfrm>
          <a:prstGeom prst="roundRect">
            <a:avLst>
              <a:gd name="adj" fmla="val 16667"/>
            </a:avLst>
          </a:prstGeom>
          <a:solidFill>
            <a:srgbClr val="F6C741"/>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6" name="Google Shape;216;g113b2e4b9fc_0_104"/>
          <p:cNvSpPr/>
          <p:nvPr/>
        </p:nvSpPr>
        <p:spPr>
          <a:xfrm rot="7543944" flipH="1">
            <a:off x="21707989" y="1121476"/>
            <a:ext cx="830948" cy="830948"/>
          </a:xfrm>
          <a:prstGeom prst="roundRect">
            <a:avLst>
              <a:gd name="adj" fmla="val 16667"/>
            </a:avLst>
          </a:prstGeom>
          <a:solidFill>
            <a:srgbClr val="333F4E"/>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7" name="Google Shape;217;g113b2e4b9fc_0_104"/>
          <p:cNvSpPr/>
          <p:nvPr/>
        </p:nvSpPr>
        <p:spPr>
          <a:xfrm rot="7543944" flipH="1">
            <a:off x="20523356" y="1125863"/>
            <a:ext cx="830948" cy="830948"/>
          </a:xfrm>
          <a:prstGeom prst="roundRect">
            <a:avLst>
              <a:gd name="adj" fmla="val 16667"/>
            </a:avLst>
          </a:prstGeom>
          <a:solidFill>
            <a:srgbClr val="DD425F"/>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218;g113b2e4b9fc_0_104"/>
          <p:cNvSpPr/>
          <p:nvPr/>
        </p:nvSpPr>
        <p:spPr>
          <a:xfrm rot="-8596628" flipH="1">
            <a:off x="18388969" y="684131"/>
            <a:ext cx="1589532" cy="1589532"/>
          </a:xfrm>
          <a:prstGeom prst="roundRect">
            <a:avLst>
              <a:gd name="adj" fmla="val 16667"/>
            </a:avLst>
          </a:prstGeom>
          <a:solidFill>
            <a:srgbClr val="B6CD64"/>
          </a:solidFill>
          <a:ln>
            <a:noFill/>
          </a:ln>
        </p:spPr>
        <p:txBody>
          <a:bodyPr spcFirstLastPara="1" wrap="square" lIns="91402" tIns="45688" rIns="91402" bIns="45688" anchor="ctr" anchorCtr="0">
            <a:noAutofit/>
          </a:bodyPr>
          <a:lstStyle/>
          <a:p>
            <a:pPr marL="0" marR="0" lvl="0" indent="0" algn="ctr" defTabSz="914171" rtl="0" eaLnBrk="1" fontAlgn="auto" latinLnBrk="0" hangingPunct="1">
              <a:lnSpc>
                <a:spcPct val="100000"/>
              </a:lnSpc>
              <a:spcBef>
                <a:spcPts val="0"/>
              </a:spcBef>
              <a:spcAft>
                <a:spcPts val="0"/>
              </a:spcAft>
              <a:buClr>
                <a:srgbClr val="000000"/>
              </a:buClr>
              <a:buSzPts val="3600"/>
              <a:buFont typeface="Arial"/>
              <a:buNone/>
              <a:tabLst/>
              <a:defRPr/>
            </a:pPr>
            <a:endParaRPr kumimoji="0" sz="3599"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19" name="Google Shape;219;g113b2e4b9fc_0_104" descr="LogoNoir.eps"/>
          <p:cNvPicPr preferRelativeResize="0"/>
          <p:nvPr/>
        </p:nvPicPr>
        <p:blipFill rotWithShape="1">
          <a:blip r:embed="rId3">
            <a:alphaModFix/>
          </a:blip>
          <a:srcRect/>
          <a:stretch/>
        </p:blipFill>
        <p:spPr>
          <a:xfrm>
            <a:off x="19577055" y="12649653"/>
            <a:ext cx="2676409" cy="749657"/>
          </a:xfrm>
          <a:prstGeom prst="rect">
            <a:avLst/>
          </a:prstGeom>
          <a:noFill/>
          <a:ln>
            <a:noFill/>
          </a:ln>
        </p:spPr>
      </p:pic>
    </p:spTree>
    <p:extLst>
      <p:ext uri="{BB962C8B-B14F-4D97-AF65-F5344CB8AC3E}">
        <p14:creationId xmlns:p14="http://schemas.microsoft.com/office/powerpoint/2010/main" val="1883973201"/>
      </p:ext>
    </p:extLst>
  </p:cSld>
  <p:clrMapOvr>
    <a:masterClrMapping/>
  </p:clrMapOvr>
</p:sld>
</file>

<file path=ppt/theme/theme1.xml><?xml version="1.0" encoding="utf-8"?>
<a:theme xmlns:a="http://schemas.openxmlformats.org/drawingml/2006/main" name="Default Theme">
  <a:themeElements>
    <a:clrScheme name="Pitch Deck Light">
      <a:dk1>
        <a:srgbClr val="737572"/>
      </a:dk1>
      <a:lt1>
        <a:srgbClr val="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Theme">
  <a:themeElements>
    <a:clrScheme name="Pitch Deck Light">
      <a:dk1>
        <a:srgbClr val="737572"/>
      </a:dk1>
      <a:lt1>
        <a:srgbClr val="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2804</Words>
  <Application>Microsoft Office PowerPoint</Application>
  <PresentationFormat>Personnalisé</PresentationFormat>
  <Paragraphs>529</Paragraphs>
  <Slides>30</Slides>
  <Notes>26</Notes>
  <HiddenSlides>0</HiddenSlides>
  <MMClips>0</MMClips>
  <ScaleCrop>false</ScaleCrop>
  <HeadingPairs>
    <vt:vector size="6" baseType="variant">
      <vt:variant>
        <vt:lpstr>Polices utilisées</vt:lpstr>
      </vt:variant>
      <vt:variant>
        <vt:i4>14</vt:i4>
      </vt:variant>
      <vt:variant>
        <vt:lpstr>Thème</vt:lpstr>
      </vt:variant>
      <vt:variant>
        <vt:i4>3</vt:i4>
      </vt:variant>
      <vt:variant>
        <vt:lpstr>Titres des diapositives</vt:lpstr>
      </vt:variant>
      <vt:variant>
        <vt:i4>30</vt:i4>
      </vt:variant>
    </vt:vector>
  </HeadingPairs>
  <TitlesOfParts>
    <vt:vector size="47" baseType="lpstr">
      <vt:lpstr>Arial</vt:lpstr>
      <vt:lpstr>Calibri</vt:lpstr>
      <vt:lpstr>Candara</vt:lpstr>
      <vt:lpstr>Century Gothic</vt:lpstr>
      <vt:lpstr>Montserrat</vt:lpstr>
      <vt:lpstr>Montserrat Light</vt:lpstr>
      <vt:lpstr>Noto Sans Symbols</vt:lpstr>
      <vt:lpstr>Open Sans</vt:lpstr>
      <vt:lpstr>Open Sans Light</vt:lpstr>
      <vt:lpstr>Open Sans Regular</vt:lpstr>
      <vt:lpstr>Tahoma</vt:lpstr>
      <vt:lpstr>Trebuchet MS</vt:lpstr>
      <vt:lpstr>Wingdings</vt:lpstr>
      <vt:lpstr>Wingdings 3</vt:lpstr>
      <vt:lpstr>Default Theme</vt:lpstr>
      <vt:lpstr>1_Default Theme</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Directions de Parcours</vt:lpstr>
      <vt:lpstr>Les Directions Adjointes de Parcours territorialisés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Pauline DETUNCQ</dc:creator>
  <cp:lastModifiedBy>Yann Le Berre</cp:lastModifiedBy>
  <cp:revision>54</cp:revision>
  <dcterms:created xsi:type="dcterms:W3CDTF">2014-11-12T21:47:38Z</dcterms:created>
  <dcterms:modified xsi:type="dcterms:W3CDTF">2022-03-31T12:29:03Z</dcterms:modified>
</cp:coreProperties>
</file>